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handoutMasterIdLst>
    <p:handoutMasterId r:id="rId14"/>
  </p:handoutMasterIdLst>
  <p:sldIdLst>
    <p:sldId id="260" r:id="rId4"/>
    <p:sldId id="353" r:id="rId6"/>
    <p:sldId id="368" r:id="rId7"/>
    <p:sldId id="370" r:id="rId8"/>
    <p:sldId id="373" r:id="rId9"/>
    <p:sldId id="381" r:id="rId10"/>
    <p:sldId id="382" r:id="rId11"/>
    <p:sldId id="383" r:id="rId12"/>
    <p:sldId id="308" r:id="rId13"/>
  </p:sldIdLst>
  <p:sldSz cx="12192000" cy="6858000"/>
  <p:notesSz cx="10234295" cy="7103745"/>
  <p:custDataLst>
    <p:tags r:id="rId19"/>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 lastIdx="0" clrIdx="1"/>
  <p:cmAuthor id="2" name="张斌"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990000"/>
    <a:srgbClr val="FF8D4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4660" autoAdjust="0"/>
  </p:normalViewPr>
  <p:slideViewPr>
    <p:cSldViewPr snapToGrid="0" showGuides="1">
      <p:cViewPr varScale="1">
        <p:scale>
          <a:sx n="104" d="100"/>
          <a:sy n="104" d="100"/>
        </p:scale>
        <p:origin x="948" y="114"/>
      </p:cViewPr>
      <p:guideLst>
        <p:guide orient="horz" pos="2159"/>
        <p:guide pos="3840"/>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58.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660" noProof="1"/>
            </a:lvl1pPr>
          </a:lstStyle>
          <a:p>
            <a:endParaRPr lang="zh-CN" altLang="en-US"/>
          </a:p>
        </p:txBody>
      </p:sp>
      <p:sp>
        <p:nvSpPr>
          <p:cNvPr id="3" name="日期占位符 2"/>
          <p:cNvSpPr>
            <a:spLocks noGrp="1"/>
          </p:cNvSpPr>
          <p:nvPr>
            <p:ph type="dt" sz="quarter" idx="1"/>
          </p:nvPr>
        </p:nvSpPr>
        <p:spPr>
          <a:xfrm>
            <a:off x="5797550" y="0"/>
            <a:ext cx="4433888" cy="355600"/>
          </a:xfrm>
          <a:prstGeom prst="rect">
            <a:avLst/>
          </a:prstGeom>
        </p:spPr>
        <p:txBody>
          <a:bodyPr vert="horz" lIns="91440" tIns="45720" rIns="91440" bIns="45720" rtlCol="0"/>
          <a:lstStyle>
            <a:lvl1pPr algn="r" fontAlgn="auto">
              <a:defRPr sz="1245" noProof="1" smtClean="0">
                <a:latin typeface="+mn-lt"/>
                <a:ea typeface="+mn-ea"/>
              </a:defRPr>
            </a:lvl1pPr>
          </a:lstStyle>
          <a:p>
            <a:fld id="{0F9B84EA-7D68-4D60-9CB1-D50884785D1C}" type="datetimeFigureOut">
              <a:rPr lang="zh-CN" altLang="en-US"/>
            </a:fld>
            <a:endParaRPr lang="zh-CN" altLang="en-US" sz="1660">
              <a:latin typeface="Arial" panose="020B0604020202020204" pitchFamily="34" charset="0"/>
              <a:ea typeface="黑体" panose="02010609060101010101" pitchFamily="49" charset="-122"/>
            </a:endParaRPr>
          </a:p>
        </p:txBody>
      </p:sp>
      <p:sp>
        <p:nvSpPr>
          <p:cNvPr id="4" name="页脚占位符 3"/>
          <p:cNvSpPr>
            <a:spLocks noGrp="1"/>
          </p:cNvSpPr>
          <p:nvPr>
            <p:ph type="ftr" sz="quarter" idx="2"/>
          </p:nvPr>
        </p:nvSpPr>
        <p:spPr>
          <a:xfrm>
            <a:off x="0" y="6746875"/>
            <a:ext cx="4433888" cy="357188"/>
          </a:xfrm>
          <a:prstGeom prst="rect">
            <a:avLst/>
          </a:prstGeom>
        </p:spPr>
        <p:txBody>
          <a:bodyPr vert="horz" lIns="91440" tIns="45720" rIns="91440" bIns="45720" rtlCol="0" anchor="b"/>
          <a:lstStyle>
            <a:lvl1pPr algn="l" fontAlgn="auto">
              <a:defRPr sz="1660" noProof="1"/>
            </a:lvl1pPr>
          </a:lstStyle>
          <a:p>
            <a:endParaRPr lang="zh-CN" altLang="en-US"/>
          </a:p>
        </p:txBody>
      </p:sp>
      <p:sp>
        <p:nvSpPr>
          <p:cNvPr id="5" name="灯片编号占位符 4"/>
          <p:cNvSpPr>
            <a:spLocks noGrp="1"/>
          </p:cNvSpPr>
          <p:nvPr>
            <p:ph type="sldNum" sz="quarter" idx="3"/>
          </p:nvPr>
        </p:nvSpPr>
        <p:spPr>
          <a:xfrm>
            <a:off x="5797550" y="6746875"/>
            <a:ext cx="4433888" cy="357188"/>
          </a:xfrm>
          <a:prstGeom prst="rect">
            <a:avLst/>
          </a:prstGeom>
        </p:spPr>
        <p:txBody>
          <a:bodyPr vert="horz" wrap="square" lIns="91440" tIns="45720" rIns="91440" bIns="45720" numCol="1" anchor="b" anchorCtr="0" compatLnSpc="1"/>
          <a:lstStyle>
            <a:lvl1pPr algn="r">
              <a:defRPr sz="1200">
                <a:ea typeface="宋体" panose="02010600030101010101" pitchFamily="2" charset="-122"/>
              </a:defRPr>
            </a:lvl1pPr>
          </a:lstStyle>
          <a:p>
            <a:fld id="{D8F26655-0D40-4C77-9BFB-6EA8BCAB8A80}" type="slidenum">
              <a:rPr lang="zh-CN" altLang="en-US"/>
            </a:fld>
            <a:endParaRPr lang="zh-CN" altLang="en-US" sz="1600">
              <a:ea typeface="黑体" panose="02010609060101010101" pitchFamily="49"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5797550" y="0"/>
            <a:ext cx="4433888" cy="355600"/>
          </a:xfrm>
          <a:prstGeom prst="rect">
            <a:avLst/>
          </a:prstGeom>
        </p:spPr>
        <p:txBody>
          <a:bodyPr vert="horz" lIns="91440" tIns="45720" rIns="91440" bIns="45720" rtlCol="0"/>
          <a:lstStyle>
            <a:lvl1pPr algn="r" fontAlgn="auto">
              <a:defRPr sz="1200" noProof="1" smtClean="0">
                <a:latin typeface="+mn-lt"/>
                <a:ea typeface="+mn-ea"/>
              </a:defRPr>
            </a:lvl1pPr>
          </a:lstStyle>
          <a:p>
            <a:fld id="{D6C8D182-E4C8-4120-9249-FC9774456FFA}" type="datetimeFigureOut">
              <a:rPr lang="zh-CN" altLang="en-US"/>
            </a:fld>
            <a:endParaRPr lang="zh-CN" altLang="en-US">
              <a:latin typeface="Arial" panose="020B0604020202020204" pitchFamily="34" charset="0"/>
              <a:ea typeface="黑体" panose="02010609060101010101" pitchFamily="49" charset="-122"/>
            </a:endParaRPr>
          </a:p>
        </p:txBody>
      </p:sp>
      <p:sp>
        <p:nvSpPr>
          <p:cNvPr id="20484" name="幻灯片图像占位符 3"/>
          <p:cNvSpPr>
            <a:spLocks noGrp="1" noRot="1" noChangeAspect="1" noChangeArrowheads="1"/>
          </p:cNvSpPr>
          <p:nvPr>
            <p:ph type="sldImg" idx="4294967295"/>
          </p:nvPr>
        </p:nvSpPr>
        <p:spPr bwMode="auto">
          <a:xfrm>
            <a:off x="2987675" y="887413"/>
            <a:ext cx="4262438" cy="2398712"/>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20485" name="备注占位符 4"/>
          <p:cNvSpPr>
            <a:spLocks noGrp="1" noChangeArrowheads="1"/>
          </p:cNvSpPr>
          <p:nvPr>
            <p:ph type="body" sz="quarter" idx="9"/>
          </p:nvPr>
        </p:nvSpPr>
        <p:spPr bwMode="auto">
          <a:xfrm>
            <a:off x="1023938" y="3419475"/>
            <a:ext cx="81883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748463"/>
            <a:ext cx="4433888" cy="3556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5797550" y="6748463"/>
            <a:ext cx="4433888" cy="355600"/>
          </a:xfrm>
          <a:prstGeom prst="rect">
            <a:avLst/>
          </a:prstGeom>
        </p:spPr>
        <p:txBody>
          <a:bodyPr vert="horz" wrap="square" lIns="91440" tIns="45720" rIns="91440" bIns="45720" numCol="1" anchor="b" anchorCtr="0" compatLnSpc="1"/>
          <a:lstStyle>
            <a:lvl1pPr algn="r">
              <a:defRPr sz="1200">
                <a:latin typeface="微软雅黑" panose="020B0503020204020204" pitchFamily="34" charset="-122"/>
                <a:ea typeface="微软雅黑" panose="020B0503020204020204" pitchFamily="34" charset="-122"/>
              </a:defRPr>
            </a:lvl1pPr>
          </a:lstStyle>
          <a:p>
            <a:fld id="{ADEEEEFF-8442-41B1-A2A0-C8B936EB7098}" type="slidenum">
              <a:rPr lang="zh-CN" altLang="en-US"/>
            </a:fld>
            <a:endParaRPr lang="zh-CN" altLang="en-US">
              <a:latin typeface="Arial" panose="020B0604020202020204" pitchFamily="34" charset="0"/>
              <a:ea typeface="黑体" panose="02010609060101010101" pitchFamily="49"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nchorCtr="0"/>
          <a:lstStyle/>
          <a:p>
            <a:pPr lvl="0"/>
            <a:endParaRPr lang="zh-CN" altLang="en-US"/>
          </a:p>
        </p:txBody>
      </p:sp>
      <p:sp>
        <p:nvSpPr>
          <p:cNvPr id="17411" name="灯片编号占位符 3"/>
          <p:cNvSpPr>
            <a:spLocks noGrp="1"/>
          </p:cNvSpPr>
          <p:nvPr>
            <p:ph type="sldNum" sz="quarter"/>
          </p:nvPr>
        </p:nvSpPr>
        <p:spPr>
          <a:xfrm>
            <a:off x="4024313" y="9721850"/>
            <a:ext cx="3078162" cy="512763"/>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82D195D4-CC67-4945-BAA7-E9283FE85405}"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940C715-49A1-4BC7-81B0-595DC1EC2B10}"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0A4CBDF-326A-4211-BAC3-A3115D41A1A6}"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412D256-D2D0-4BF5-994D-64FA3BC309CA}"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D43DF043-734B-4EFB-B839-703A8A1380F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C0A9617-D201-46D1-BC54-AF8F093484B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00D8A528-FC7A-41A8-9252-14528D677CB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E48450F3-15AB-48DF-80E4-B5E929C5F495}"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70150306-C843-4C66-9A33-887E5A472EF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ADBB3BE6-029B-42A4-AB60-56C4504F9C18}"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8" name="Rectangle 5"/>
          <p:cNvSpPr>
            <a:spLocks noGrp="1"/>
          </p:cNvSpPr>
          <p:nvPr>
            <p:ph type="ftr" sz="quarter" idx="11"/>
          </p:nvPr>
        </p:nvSpPr>
        <p:spPr/>
        <p:txBody>
          <a:bodyPr/>
          <a:lstStyle>
            <a:lvl1pPr>
              <a:defRPr/>
            </a:lvl1pPr>
          </a:lstStyle>
          <a:p>
            <a:endParaRPr lang="zh-CN" altLang="en-US"/>
          </a:p>
        </p:txBody>
      </p:sp>
      <p:sp>
        <p:nvSpPr>
          <p:cNvPr id="9" name="Rectangle 6"/>
          <p:cNvSpPr>
            <a:spLocks noGrp="1"/>
          </p:cNvSpPr>
          <p:nvPr>
            <p:ph type="sldNum" sz="quarter" idx="12"/>
          </p:nvPr>
        </p:nvSpPr>
        <p:spPr/>
        <p:txBody>
          <a:bodyPr/>
          <a:lstStyle>
            <a:lvl1pPr>
              <a:defRPr/>
            </a:lvl1pPr>
          </a:lstStyle>
          <a:p>
            <a:fld id="{47AA4A27-0E47-4B11-9F9F-8AD67F86047F}"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2"/>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2E335F06-8D33-4D11-8C7E-3A39E8B0ADC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A31058B9-411B-4CAE-8A09-E3589B6F04D4}"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FDA3B45-939B-4A1C-8BBA-2CEB9C440B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00448D88-F1E7-49FB-AAC3-1BFB8061E4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CB7B2DBC-D077-424D-93BD-6793826DF03A}"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4A161C7C-F18A-4B1D-9A85-ED53417BB85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5D067D90-368F-4259-8E6D-448A92EC68C0}"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4DDAD27D-3A4B-4888-808E-42B183A5B4FE}" type="slidenum">
              <a:rPr lang="zh-CN" altLang="en-US"/>
            </a:fld>
            <a:endParaRPr lang="zh-CN" altLang="en-US">
              <a:ea typeface="黑体" panose="02010609060101010101" pitchFamily="49" charset="-122"/>
            </a:endParaRPr>
          </a:p>
        </p:txBody>
      </p:sp>
      <p:pic>
        <p:nvPicPr>
          <p:cNvPr id="6" name="图片 1" descr="图片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2"/>
          <p:cNvCxnSpPr/>
          <p:nvPr userDrawn="1"/>
        </p:nvCxnSpPr>
        <p:spPr>
          <a:xfrm>
            <a:off x="261831" y="994770"/>
            <a:ext cx="10979798"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图片 9" descr="读懂会logo"/>
          <p:cNvPicPr>
            <a:picLocks noChangeAspect="1"/>
          </p:cNvPicPr>
          <p:nvPr userDrawn="1"/>
        </p:nvPicPr>
        <p:blipFill>
          <a:blip r:embed="rId3"/>
          <a:stretch>
            <a:fillRect/>
          </a:stretch>
        </p:blipFill>
        <p:spPr>
          <a:xfrm>
            <a:off x="9168130" y="491490"/>
            <a:ext cx="1983105" cy="409575"/>
          </a:xfrm>
          <a:prstGeom prst="rect">
            <a:avLst/>
          </a:prstGeom>
        </p:spPr>
      </p:pic>
      <p:pic>
        <p:nvPicPr>
          <p:cNvPr id="2" name="图片 1" descr="科技局logo"/>
          <p:cNvPicPr>
            <a:picLocks noChangeAspect="1"/>
          </p:cNvPicPr>
          <p:nvPr userDrawn="1"/>
        </p:nvPicPr>
        <p:blipFill>
          <a:blip r:embed="rId4"/>
          <a:stretch>
            <a:fillRect/>
          </a:stretch>
        </p:blipFill>
        <p:spPr>
          <a:xfrm>
            <a:off x="11241405" y="382905"/>
            <a:ext cx="624174" cy="6120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分节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a:xfrm>
            <a:off x="838200" y="6356350"/>
            <a:ext cx="2743200" cy="365125"/>
          </a:xfrm>
        </p:spPr>
        <p:txBody>
          <a:bodyPr vert="horz" lIns="91440" tIns="45720" rIns="91440" bIns="45720" rtlCol="0" anchor="ct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a:xfrm>
            <a:off x="4038600" y="6356350"/>
            <a:ext cx="4114800" cy="365125"/>
          </a:xfrm>
        </p:spPr>
        <p:txBody>
          <a:bodyPr vert="horz" lIns="91440" tIns="45720" rIns="91440" bIns="45720" rtlCol="0" anchor="ctr"/>
          <a:lstStyle>
            <a:lvl1pPr>
              <a:defRPr/>
            </a:lvl1pPr>
          </a:lstStyle>
          <a:p>
            <a:endParaRPr lang="zh-CN" altLang="en-US"/>
          </a:p>
        </p:txBody>
      </p:sp>
      <p:sp>
        <p:nvSpPr>
          <p:cNvPr id="5" name="灯片编号占位符 5"/>
          <p:cNvSpPr>
            <a:spLocks noGrp="1"/>
          </p:cNvSpPr>
          <p:nvPr>
            <p:ph type="sldNum" sz="quarter" idx="12"/>
          </p:nvPr>
        </p:nvSpPr>
        <p:spPr>
          <a:xfrm>
            <a:off x="8610600" y="6356350"/>
            <a:ext cx="2743200" cy="365125"/>
          </a:xfrm>
        </p:spPr>
        <p:txBody>
          <a:bodyPr anchor="ctr"/>
          <a:lstStyle>
            <a:lvl1pPr>
              <a:defRPr/>
            </a:lvl1pPr>
          </a:lstStyle>
          <a:p>
            <a:fld id="{48ED5969-8847-467F-BB9E-5CFB8580A774}"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0C8B0C1-3D46-4AF7-866E-7492541933CC}"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FFA0F5D3-E33D-48C5-9AD2-390522D485BB}"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节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1D1A9B1C-F5A4-4346-8BC5-24C3C34F3A21}"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
        <p:nvSpPr>
          <p:cNvPr id="2" name="形状"/>
          <p:cNvSpPr/>
          <p:nvPr userDrawn="1"/>
        </p:nvSpPr>
        <p:spPr>
          <a:xfrm>
            <a:off x="485775" y="1522413"/>
            <a:ext cx="4135438" cy="41338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形状"/>
          <p:cNvSpPr/>
          <p:nvPr userDrawn="1"/>
        </p:nvSpPr>
        <p:spPr>
          <a:xfrm>
            <a:off x="688975" y="1724025"/>
            <a:ext cx="3729038" cy="37290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 name="矩形"/>
          <p:cNvSpPr/>
          <p:nvPr userDrawn="1"/>
        </p:nvSpPr>
        <p:spPr>
          <a:xfrm>
            <a:off x="1428750" y="3960813"/>
            <a:ext cx="2249488" cy="904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cxnSp>
        <p:nvCxnSpPr>
          <p:cNvPr id="5" name="直接连接符"/>
          <p:cNvCxnSpPr/>
          <p:nvPr userDrawn="1"/>
        </p:nvCxnSpPr>
        <p:spPr>
          <a:xfrm>
            <a:off x="5102225" y="3362325"/>
            <a:ext cx="6248400" cy="0"/>
          </a:xfrm>
          <a:prstGeom prst="line">
            <a:avLst/>
          </a:prstGeom>
          <a:ln w="1270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文本占位符"/>
          <p:cNvSpPr>
            <a:spLocks noGrp="1"/>
          </p:cNvSpPr>
          <p:nvPr userDrawn="1">
            <p:ph type="body" sz="quarter" idx="13" hasCustomPrompt="1"/>
          </p:nvPr>
        </p:nvSpPr>
        <p:spPr>
          <a:xfrm>
            <a:off x="441676" y="4246396"/>
            <a:ext cx="4223383" cy="553998"/>
          </a:xfrm>
          <a:prstGeom prst="rect">
            <a:avLst/>
          </a:prstGeom>
          <a:noFill/>
          <a:ln>
            <a:noFill/>
          </a:ln>
        </p:spPr>
        <p:txBody>
          <a:bodyPr anchor="ctr">
            <a:spAutoFit/>
          </a:bodyPr>
          <a:lstStyle>
            <a:lvl1pPr marL="0" indent="0" algn="ctr">
              <a:lnSpc>
                <a:spcPct val="100000"/>
              </a:lnSpc>
              <a:buNone/>
              <a:defRPr lang="zh-CN" altLang="en-US" sz="3000" b="1" spc="0" baseline="0" dirty="0">
                <a:solidFill>
                  <a:schemeClr val="bg1"/>
                </a:solidFill>
                <a:latin typeface="+mj-ea"/>
                <a:ea typeface="+mj-ea"/>
              </a:defRPr>
            </a:lvl1pPr>
          </a:lstStyle>
          <a:p>
            <a:pPr lvl="0"/>
            <a:r>
              <a:rPr lang="en-US" altLang="zh-CN" noProof="1"/>
              <a:t>PART ONE</a:t>
            </a:r>
            <a:endParaRPr lang="en-US" altLang="zh-CN" noProof="1"/>
          </a:p>
        </p:txBody>
      </p:sp>
      <p:sp>
        <p:nvSpPr>
          <p:cNvPr id="17" name="文本占位符"/>
          <p:cNvSpPr>
            <a:spLocks noGrp="1"/>
          </p:cNvSpPr>
          <p:nvPr userDrawn="1">
            <p:ph type="body" sz="quarter" idx="12" hasCustomPrompt="1"/>
          </p:nvPr>
        </p:nvSpPr>
        <p:spPr>
          <a:xfrm>
            <a:off x="5108361" y="3725577"/>
            <a:ext cx="6426414" cy="1015663"/>
          </a:xfrm>
          <a:prstGeom prst="rect">
            <a:avLst/>
          </a:prstGeom>
        </p:spPr>
        <p:txBody>
          <a:bodyPr>
            <a:spAutoFit/>
          </a:bodyPr>
          <a:lstStyle>
            <a:lvl1pPr marL="0" indent="0">
              <a:lnSpc>
                <a:spcPct val="150000"/>
              </a:lnSpc>
              <a:buNone/>
              <a:defRPr sz="2000" spc="150" baseline="0">
                <a:solidFill>
                  <a:schemeClr val="accent3"/>
                </a:solidFill>
              </a:defRPr>
            </a:lvl1pPr>
          </a:lstStyle>
          <a:p>
            <a:pPr lvl="0"/>
            <a:r>
              <a:rPr lang="zh-CN" altLang="en-US" noProof="1"/>
              <a:t>单击此处添加您的文字内容，或复制文本粘贴至此，字间距和行间距均可自行调节。</a:t>
            </a:r>
            <a:endParaRPr lang="zh-CN" altLang="en-US" noProof="1"/>
          </a:p>
        </p:txBody>
      </p:sp>
      <p:sp>
        <p:nvSpPr>
          <p:cNvPr id="16" name="标题占位符"/>
          <p:cNvSpPr>
            <a:spLocks noGrp="1"/>
          </p:cNvSpPr>
          <p:nvPr userDrawn="1">
            <p:ph type="body" sz="quarter" idx="11" hasCustomPrompt="1"/>
          </p:nvPr>
        </p:nvSpPr>
        <p:spPr>
          <a:xfrm>
            <a:off x="5108360" y="2226173"/>
            <a:ext cx="7083640" cy="861774"/>
          </a:xfrm>
          <a:prstGeom prst="rect">
            <a:avLst/>
          </a:prstGeom>
        </p:spPr>
        <p:txBody>
          <a:bodyPr anchor="ctr">
            <a:spAutoFit/>
          </a:bodyPr>
          <a:lstStyle>
            <a:lvl1pPr marL="0" indent="0" algn="l">
              <a:lnSpc>
                <a:spcPct val="100000"/>
              </a:lnSpc>
              <a:buNone/>
              <a:defRPr lang="zh-CN" altLang="en-US" sz="5000" b="1" spc="600" dirty="0">
                <a:solidFill>
                  <a:schemeClr val="accent3"/>
                </a:solidFill>
                <a:latin typeface="+mj-ea"/>
                <a:ea typeface="+mj-ea"/>
              </a:defRPr>
            </a:lvl1pPr>
          </a:lstStyle>
          <a:p>
            <a:pPr lvl="0"/>
            <a:r>
              <a:rPr lang="zh-CN" altLang="en-US" noProof="1"/>
              <a:t>添加标题</a:t>
            </a:r>
            <a:endParaRPr lang="zh-CN" altLang="en-US" noProof="1"/>
          </a:p>
        </p:txBody>
      </p:sp>
      <p:sp>
        <p:nvSpPr>
          <p:cNvPr id="15" name="数字占位符"/>
          <p:cNvSpPr>
            <a:spLocks noGrp="1"/>
          </p:cNvSpPr>
          <p:nvPr userDrawn="1">
            <p:ph type="body" sz="quarter" idx="10" hasCustomPrompt="1"/>
          </p:nvPr>
        </p:nvSpPr>
        <p:spPr>
          <a:xfrm>
            <a:off x="441676" y="1944265"/>
            <a:ext cx="4223383" cy="2062103"/>
          </a:xfrm>
          <a:prstGeom prst="rect">
            <a:avLst/>
          </a:prstGeom>
          <a:noFill/>
        </p:spPr>
        <p:txBody>
          <a:bodyPr rtlCol="0" anchor="ctr">
            <a:spAutoFit/>
          </a:bodyPr>
          <a:lstStyle>
            <a:lvl1pPr marL="0" indent="0" algn="ctr">
              <a:lnSpc>
                <a:spcPct val="100000"/>
              </a:lnSpc>
              <a:buFontTx/>
              <a:buNone/>
              <a:defRPr lang="zh-CN" altLang="en-US" sz="12800" b="0" i="0" u="none" dirty="0">
                <a:solidFill>
                  <a:schemeClr val="bg1"/>
                </a:solidFill>
                <a:effectLst/>
                <a:latin typeface="Impact" panose="020B0806030902050204" pitchFamily="34" charset="0"/>
                <a:ea typeface="+mj-ea"/>
                <a:cs typeface="Arial" panose="020B0604020202020204" pitchFamily="34" charset="0"/>
              </a:defRPr>
            </a:lvl1pPr>
          </a:lstStyle>
          <a:p>
            <a:pPr lvl="0"/>
            <a:r>
              <a:rPr lang="en-US" altLang="zh-CN" noProof="1"/>
              <a:t>01</a:t>
            </a:r>
            <a:endParaRPr lang="zh-CN" altLang="en-US" noProof="1"/>
          </a:p>
        </p:txBody>
      </p:sp>
      <p:sp>
        <p:nvSpPr>
          <p:cNvPr id="6" name="日期占位符 1"/>
          <p:cNvSpPr>
            <a:spLocks noGrp="1"/>
          </p:cNvSpPr>
          <p:nvPr>
            <p:ph type="dt" sz="half" idx="14"/>
          </p:nvPr>
        </p:nvSpPr>
        <p:spPr/>
        <p:txBody>
          <a:bodyPr/>
          <a:lstStyle>
            <a:lvl1pPr>
              <a:defRPr/>
            </a:lvl1pPr>
          </a:lstStyle>
          <a:p>
            <a:fld id="{AB2DA330-99E0-4B4D-9C61-82CFEE5A232F}" type="datetimeFigureOut">
              <a:rPr lang="zh-CN" altLang="en-US"/>
            </a:fld>
            <a:endParaRPr lang="zh-CN" altLang="en-US"/>
          </a:p>
        </p:txBody>
      </p:sp>
      <p:sp>
        <p:nvSpPr>
          <p:cNvPr id="7" name="页脚占位符 2"/>
          <p:cNvSpPr>
            <a:spLocks noGrp="1"/>
          </p:cNvSpPr>
          <p:nvPr>
            <p:ph type="ftr" sz="quarter" idx="15"/>
          </p:nvPr>
        </p:nvSpPr>
        <p:spPr/>
        <p:txBody>
          <a:bodyPr/>
          <a:lstStyle>
            <a:lvl1pPr>
              <a:defRPr/>
            </a:lvl1pPr>
          </a:lstStyle>
          <a:p>
            <a:endParaRPr lang="zh-CN" altLang="en-US"/>
          </a:p>
        </p:txBody>
      </p:sp>
      <p:sp>
        <p:nvSpPr>
          <p:cNvPr id="8" name="灯片编号占位符 3"/>
          <p:cNvSpPr>
            <a:spLocks noGrp="1"/>
          </p:cNvSpPr>
          <p:nvPr>
            <p:ph type="sldNum" sz="quarter" idx="16"/>
          </p:nvPr>
        </p:nvSpPr>
        <p:spPr/>
        <p:txBody>
          <a:bodyPr/>
          <a:lstStyle>
            <a:lvl1pPr>
              <a:defRPr/>
            </a:lvl1pPr>
          </a:lstStyle>
          <a:p>
            <a:fld id="{877CED67-C55E-4BA0-8037-5C17057FFF60}"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cxnSp>
        <p:nvCxnSpPr>
          <p:cNvPr id="2" name="直接连接符"/>
          <p:cNvCxnSpPr/>
          <p:nvPr userDrawn="1"/>
        </p:nvCxnSpPr>
        <p:spPr>
          <a:xfrm>
            <a:off x="657225" y="530225"/>
            <a:ext cx="3600450" cy="0"/>
          </a:xfrm>
          <a:prstGeom prst="line">
            <a:avLst/>
          </a:prstGeom>
          <a:ln w="6350">
            <a:solidFill>
              <a:schemeClr val="accent3"/>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直接连接符"/>
          <p:cNvCxnSpPr/>
          <p:nvPr userDrawn="1"/>
        </p:nvCxnSpPr>
        <p:spPr>
          <a:xfrm>
            <a:off x="7934325" y="536575"/>
            <a:ext cx="3600450" cy="0"/>
          </a:xfrm>
          <a:prstGeom prst="line">
            <a:avLst/>
          </a:prstGeom>
          <a:ln w="6350">
            <a:solidFill>
              <a:schemeClr val="accent3"/>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标题占位符"/>
          <p:cNvSpPr>
            <a:spLocks noGrp="1"/>
          </p:cNvSpPr>
          <p:nvPr>
            <p:ph type="body" sz="quarter" idx="10" hasCustomPrompt="1"/>
          </p:nvPr>
        </p:nvSpPr>
        <p:spPr>
          <a:xfrm>
            <a:off x="1776068" y="236437"/>
            <a:ext cx="8639865" cy="630942"/>
          </a:xfrm>
          <a:prstGeom prst="rect">
            <a:avLst/>
          </a:prstGeom>
        </p:spPr>
        <p:txBody>
          <a:bodyPr anchor="ctr">
            <a:spAutoFit/>
          </a:bodyPr>
          <a:lstStyle>
            <a:lvl1pPr marL="0" indent="0" algn="ctr">
              <a:lnSpc>
                <a:spcPct val="100000"/>
              </a:lnSpc>
              <a:buFontTx/>
              <a:buNone/>
              <a:defRPr lang="zh-CN" altLang="en-US" sz="3500" b="1" spc="300" dirty="0" smtClean="0">
                <a:solidFill>
                  <a:schemeClr val="accent3"/>
                </a:solidFill>
                <a:latin typeface="+mj-ea"/>
                <a:ea typeface="+mj-ea"/>
              </a:defRPr>
            </a:lvl1pPr>
          </a:lstStyle>
          <a:p>
            <a:pPr lvl="0"/>
            <a:r>
              <a:rPr lang="zh-CN" altLang="en-US" noProof="1"/>
              <a:t>点击添加标题</a:t>
            </a:r>
            <a:endParaRPr lang="zh-CN" altLang="en-US" noProof="1"/>
          </a:p>
        </p:txBody>
      </p:sp>
      <p:sp>
        <p:nvSpPr>
          <p:cNvPr id="4" name="日期占位符 1"/>
          <p:cNvSpPr>
            <a:spLocks noGrp="1"/>
          </p:cNvSpPr>
          <p:nvPr>
            <p:ph type="dt" sz="half" idx="11"/>
          </p:nvPr>
        </p:nvSpPr>
        <p:spPr/>
        <p:txBody>
          <a:bodyPr/>
          <a:lstStyle>
            <a:lvl1pPr>
              <a:defRPr/>
            </a:lvl1pPr>
          </a:lstStyle>
          <a:p>
            <a:fld id="{AB2DA330-99E0-4B4D-9C61-82CFEE5A232F}" type="datetimeFigureOut">
              <a:rPr lang="zh-CN" altLang="en-US"/>
            </a:fld>
            <a:endParaRPr lang="zh-CN" altLang="en-US"/>
          </a:p>
        </p:txBody>
      </p:sp>
      <p:sp>
        <p:nvSpPr>
          <p:cNvPr id="5" name="页脚占位符 2"/>
          <p:cNvSpPr>
            <a:spLocks noGrp="1"/>
          </p:cNvSpPr>
          <p:nvPr>
            <p:ph type="ftr" sz="quarter" idx="12"/>
          </p:nvPr>
        </p:nvSpPr>
        <p:spPr/>
        <p:txBody>
          <a:bodyPr/>
          <a:lstStyle>
            <a:lvl1pPr>
              <a:defRPr/>
            </a:lvl1pPr>
          </a:lstStyle>
          <a:p>
            <a:endParaRPr lang="zh-CN" altLang="en-US"/>
          </a:p>
        </p:txBody>
      </p:sp>
      <p:sp>
        <p:nvSpPr>
          <p:cNvPr id="6" name="灯片编号占位符 3"/>
          <p:cNvSpPr>
            <a:spLocks noGrp="1"/>
          </p:cNvSpPr>
          <p:nvPr>
            <p:ph type="sldNum" sz="quarter" idx="13"/>
          </p:nvPr>
        </p:nvSpPr>
        <p:spPr/>
        <p:txBody>
          <a:bodyPr/>
          <a:lstStyle>
            <a:lvl1pPr>
              <a:defRPr/>
            </a:lvl1pPr>
          </a:lstStyle>
          <a:p>
            <a:fld id="{8FF00FAC-0B50-4D59-B0D5-6E380ABBDE59}"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alpha val="100000"/>
          </a:schemeClr>
        </a:solidFill>
        <a:effectLst/>
      </p:bgPr>
    </p:bg>
    <p:spTree>
      <p:nvGrpSpPr>
        <p:cNvPr id="1" name=""/>
        <p:cNvGrpSpPr/>
        <p:nvPr/>
      </p:nvGrpSpPr>
      <p:grpSpPr>
        <a:xfrm>
          <a:off x="0" y="0"/>
          <a:ext cx="0" cy="0"/>
          <a:chOff x="0" y="0"/>
          <a:chExt cx="0" cy="0"/>
        </a:xfrm>
      </p:grpSpPr>
      <p:pic>
        <p:nvPicPr>
          <p:cNvPr id="6" name="图片 5" descr="G:\PPT模板-20200715\素材\30.png30"/>
          <p:cNvPicPr>
            <a:picLocks noChangeAspect="1"/>
          </p:cNvPicPr>
          <p:nvPr userDrawn="1"/>
        </p:nvPicPr>
        <p:blipFill>
          <a:blip r:embed="rId2" cstate="print"/>
          <a:srcRect/>
          <a:stretch>
            <a:fillRect/>
          </a:stretch>
        </p:blipFill>
        <p:spPr>
          <a:xfrm>
            <a:off x="635" y="635"/>
            <a:ext cx="6255385" cy="6859270"/>
          </a:xfrm>
          <a:prstGeom prst="rect">
            <a:avLst/>
          </a:prstGeom>
        </p:spPr>
      </p:pic>
      <p:sp>
        <p:nvSpPr>
          <p:cNvPr id="7" name="文本框 6"/>
          <p:cNvSpPr txBox="1"/>
          <p:nvPr userDrawn="1"/>
        </p:nvSpPr>
        <p:spPr>
          <a:xfrm>
            <a:off x="2968625" y="3048000"/>
            <a:ext cx="838200" cy="768350"/>
          </a:xfrm>
          <a:prstGeom prst="rect">
            <a:avLst/>
          </a:prstGeom>
          <a:noFill/>
        </p:spPr>
        <p:txBody>
          <a:bodyPr wrap="none" rtlCol="0">
            <a:spAutoFit/>
          </a:bodyPr>
          <a:lstStyle/>
          <a:p>
            <a:r>
              <a:rPr lang="en-US" altLang="zh-CN" sz="4400">
                <a:solidFill>
                  <a:srgbClr val="027FF3"/>
                </a:solidFill>
                <a:latin typeface="微软雅黑" panose="020B0503020204020204" pitchFamily="34" charset="-122"/>
                <a:ea typeface="微软雅黑" panose="020B0503020204020204" pitchFamily="34" charset="-122"/>
              </a:rPr>
              <a:t>01</a:t>
            </a:r>
            <a:endParaRPr lang="en-US" altLang="zh-CN" sz="4400">
              <a:solidFill>
                <a:srgbClr val="027FF3"/>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ctrTitle" idx="14" hasCustomPrompt="1"/>
            <p:custDataLst>
              <p:tags r:id="rId3"/>
            </p:custDataLst>
          </p:nvPr>
        </p:nvSpPr>
        <p:spPr>
          <a:xfrm>
            <a:off x="6660515" y="3319780"/>
            <a:ext cx="4583430" cy="835660"/>
          </a:xfrm>
        </p:spPr>
        <p:txBody>
          <a:bodyPr vert="horz" wrap="square" lIns="90170" tIns="46990" rIns="90170" bIns="0" anchor="ctr" anchorCtr="0">
            <a:noAutofit/>
          </a:bodyPr>
          <a:lstStyle>
            <a:lvl1pPr marL="0" marR="0" indent="0" algn="l" defTabSz="914400" rtl="0" eaLnBrk="1" fontAlgn="auto" latinLnBrk="0" hangingPunct="1">
              <a:lnSpc>
                <a:spcPct val="100000"/>
              </a:lnSpc>
              <a:spcBef>
                <a:spcPct val="0"/>
              </a:spcBef>
              <a:spcAft>
                <a:spcPts val="0"/>
              </a:spcAft>
              <a:buClrTx/>
              <a:buSzPts val="4400"/>
              <a:buFont typeface="Arial" panose="020B0604020202020204" pitchFamily="34" charset="0"/>
              <a:buNone/>
              <a:defRPr sz="5000" b="1" spc="400">
                <a:solidFill>
                  <a:srgbClr val="187CFF"/>
                </a:solidFill>
                <a:latin typeface="微软雅黑" panose="020B0503020204020204" pitchFamily="34" charset="-122"/>
                <a:ea typeface="微软雅黑" panose="020B0503020204020204" pitchFamily="34" charset="-122"/>
              </a:defRPr>
            </a:lvl1pPr>
          </a:lstStyle>
          <a:p>
            <a:r>
              <a:rPr lang="zh-CN" altLang="en-US"/>
              <a:t>编辑标题</a:t>
            </a:r>
            <a:endParaRPr lang="zh-CN" altLang="en-US"/>
          </a:p>
        </p:txBody>
      </p:sp>
      <p:sp>
        <p:nvSpPr>
          <p:cNvPr id="9" name="文本占位符 8"/>
          <p:cNvSpPr>
            <a:spLocks noGrp="1"/>
          </p:cNvSpPr>
          <p:nvPr>
            <p:ph type="body" sz="quarter" idx="13" hasCustomPrompt="1"/>
          </p:nvPr>
        </p:nvSpPr>
        <p:spPr>
          <a:xfrm>
            <a:off x="6660515" y="2447925"/>
            <a:ext cx="2687955" cy="564515"/>
          </a:xfrm>
          <a:prstGeom prst="rect">
            <a:avLst/>
          </a:prstGeom>
        </p:spPr>
        <p:txBody>
          <a:bodyPr anchor="ctr" anchorCtr="0">
            <a:noAutofit/>
          </a:bodyPr>
          <a:lstStyle>
            <a:lvl1pPr marL="0" indent="0" algn="l">
              <a:buNone/>
              <a:defRPr sz="4000"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kumimoji="1" lang="zh-CN" altLang="en-US" dirty="0"/>
              <a:t>PART O1</a:t>
            </a:r>
            <a:endParaRPr kumimoji="1"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3" name="组合 2"/>
          <p:cNvGrpSpPr/>
          <p:nvPr userDrawn="1"/>
        </p:nvGrpSpPr>
        <p:grpSpPr>
          <a:xfrm>
            <a:off x="0" y="6424887"/>
            <a:ext cx="12192000" cy="433113"/>
            <a:chOff x="0" y="4818665"/>
            <a:chExt cx="9144000" cy="324835"/>
          </a:xfrm>
        </p:grpSpPr>
        <p:sp>
          <p:nvSpPr>
            <p:cNvPr id="4" name="矩形 3"/>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5" name="矩形 4"/>
            <p:cNvSpPr/>
            <p:nvPr/>
          </p:nvSpPr>
          <p:spPr>
            <a:xfrm>
              <a:off x="6504732" y="4818665"/>
              <a:ext cx="2531764" cy="324835"/>
            </a:xfrm>
            <a:prstGeom prst="rect">
              <a:avLst/>
            </a:prstGeom>
            <a:solidFill>
              <a:srgbClr val="ED7D3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65"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865"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6" name="直角三角形 5"/>
            <p:cNvSpPr/>
            <p:nvPr/>
          </p:nvSpPr>
          <p:spPr>
            <a:xfrm flipH="1">
              <a:off x="6293751" y="4818666"/>
              <a:ext cx="210980" cy="99914"/>
            </a:xfrm>
            <a:prstGeom prst="r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2D75FAB-A042-4157-A7C0-208CBC8F0E7E}"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3E501349-4862-4FC2-93E4-CD858B50157D}"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备用页">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797D6A74-4582-498D-8CA0-0731980BFB1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4148"/>
          <a:stretch>
            <a:fillRect/>
          </a:stretch>
        </p:blipFill>
        <p:spPr bwMode="auto">
          <a:xfrm>
            <a:off x="11066463"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5"/>
          <p:cNvSpPr>
            <a:spLocks noGrp="1"/>
          </p:cNvSpPr>
          <p:nvPr>
            <p:ph type="sldNum" sz="quarter" idx="10"/>
          </p:nvPr>
        </p:nvSpPr>
        <p:spPr>
          <a:xfrm>
            <a:off x="9280525" y="6451600"/>
            <a:ext cx="2743200" cy="365125"/>
          </a:xfrm>
        </p:spPr>
        <p:txBody>
          <a:bodyPr/>
          <a:lstStyle>
            <a:lvl1pPr>
              <a:defRPr>
                <a:latin typeface="等线" panose="02010600030101010101" pitchFamily="2" charset="-122"/>
                <a:ea typeface="等线" panose="02010600030101010101" pitchFamily="2" charset="-122"/>
              </a:defRPr>
            </a:lvl1pPr>
          </a:lstStyle>
          <a:p>
            <a:fld id="{F790F682-C444-4C1A-B9B1-753FEE0547D2}" type="slidenum">
              <a:rPr lang="zh-CN" altLang="en-US"/>
            </a:fld>
            <a:endParaRPr lang="zh-CN" altLang="en-US"/>
          </a:p>
        </p:txBody>
      </p:sp>
      <p:sp>
        <p:nvSpPr>
          <p:cNvPr id="4" name="日期占位符 1"/>
          <p:cNvSpPr>
            <a:spLocks noGrp="1"/>
          </p:cNvSpPr>
          <p:nvPr>
            <p:ph type="dt" sz="half" idx="11"/>
          </p:nvPr>
        </p:nvSpPr>
        <p:spPr/>
        <p:txBody>
          <a:bodyPr/>
          <a:lstStyle>
            <a:lvl1pPr>
              <a:spcBef>
                <a:spcPts val="0"/>
              </a:spcBef>
              <a:spcAft>
                <a:spcPts val="0"/>
              </a:spcAft>
              <a:defRPr noProof="0"/>
            </a:lvl1pPr>
          </a:lstStyle>
          <a:p>
            <a:pPr>
              <a:defRPr/>
            </a:pPr>
            <a:fld id="{5B8771D8-570F-4306-9A9B-D4B7EAD699F1}" type="datetimeFigureOut">
              <a:rPr lang="zh-CN" altLang="en-US"/>
            </a:fld>
            <a:endParaRPr lang="zh-CN" altLang="en-US"/>
          </a:p>
        </p:txBody>
      </p:sp>
      <p:sp>
        <p:nvSpPr>
          <p:cNvPr id="5" name="页脚占位符 2"/>
          <p:cNvSpPr>
            <a:spLocks noGrp="1"/>
          </p:cNvSpPr>
          <p:nvPr>
            <p:ph type="ftr" sz="quarter" idx="12"/>
          </p:nvPr>
        </p:nvSpPr>
        <p:spPr/>
        <p:txBody>
          <a:bodyPr/>
          <a:lstStyle>
            <a:lvl1pPr>
              <a:spcBef>
                <a:spcPts val="0"/>
              </a:spcBef>
              <a:spcAft>
                <a:spcPts val="0"/>
              </a:spcAft>
              <a:defRPr noProof="0">
                <a:latin typeface="+mn-lt"/>
                <a:ea typeface="+mn-ea"/>
              </a:defRPr>
            </a:lvl1pPr>
          </a:lstStyle>
          <a:p>
            <a:pPr>
              <a:defRPr/>
            </a:pPr>
            <a:endParaRPr lang="zh-CN" altLang="en-US"/>
          </a:p>
        </p:txBody>
      </p:sp>
      <p:pic>
        <p:nvPicPr>
          <p:cNvPr id="8" name="图片 7" descr="读懂会logo"/>
          <p:cNvPicPr>
            <a:picLocks noChangeAspect="1"/>
          </p:cNvPicPr>
          <p:nvPr userDrawn="1"/>
        </p:nvPicPr>
        <p:blipFill>
          <a:blip r:embed="rId4"/>
          <a:stretch>
            <a:fillRect/>
          </a:stretch>
        </p:blipFill>
        <p:spPr>
          <a:xfrm>
            <a:off x="1025525" y="272415"/>
            <a:ext cx="1983105" cy="409575"/>
          </a:xfrm>
          <a:prstGeom prst="rect">
            <a:avLst/>
          </a:prstGeom>
        </p:spPr>
      </p:pic>
      <p:pic>
        <p:nvPicPr>
          <p:cNvPr id="6" name="图片 5" descr="科技局logo"/>
          <p:cNvPicPr>
            <a:picLocks noChangeAspect="1"/>
          </p:cNvPicPr>
          <p:nvPr userDrawn="1"/>
        </p:nvPicPr>
        <p:blipFill>
          <a:blip r:embed="rId5"/>
          <a:stretch>
            <a:fillRect/>
          </a:stretch>
        </p:blipFill>
        <p:spPr>
          <a:xfrm>
            <a:off x="213995" y="170815"/>
            <a:ext cx="624174" cy="612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4148"/>
          <a:stretch>
            <a:fillRect/>
          </a:stretch>
        </p:blipFill>
        <p:spPr bwMode="auto">
          <a:xfrm>
            <a:off x="11066463"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4"/>
          <p:cNvGrpSpPr/>
          <p:nvPr userDrawn="1"/>
        </p:nvGrpSpPr>
        <p:grpSpPr bwMode="auto">
          <a:xfrm>
            <a:off x="282575" y="293688"/>
            <a:ext cx="508000" cy="396875"/>
            <a:chOff x="6468477" y="1576639"/>
            <a:chExt cx="555374" cy="433141"/>
          </a:xfrm>
        </p:grpSpPr>
        <p:sp>
          <p:nvSpPr>
            <p:cNvPr id="4" name="矩形 3"/>
            <p:cNvSpPr/>
            <p:nvPr/>
          </p:nvSpPr>
          <p:spPr>
            <a:xfrm rot="2700000">
              <a:off x="6468849" y="1576267"/>
              <a:ext cx="433141" cy="433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5" name="矩形 4"/>
            <p:cNvSpPr/>
            <p:nvPr/>
          </p:nvSpPr>
          <p:spPr>
            <a:xfrm rot="2700000">
              <a:off x="6590338" y="1576267"/>
              <a:ext cx="433141" cy="433886"/>
            </a:xfrm>
            <a:prstGeom prst="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sp>
        <p:nvSpPr>
          <p:cNvPr id="6" name="日期占位符 1"/>
          <p:cNvSpPr>
            <a:spLocks noGrp="1"/>
          </p:cNvSpPr>
          <p:nvPr>
            <p:ph type="dt" sz="half" idx="10"/>
          </p:nvPr>
        </p:nvSpPr>
        <p:spPr/>
        <p:txBody>
          <a:bodyPr/>
          <a:lstStyle>
            <a:lvl1pPr>
              <a:spcBef>
                <a:spcPts val="0"/>
              </a:spcBef>
              <a:spcAft>
                <a:spcPts val="0"/>
              </a:spcAft>
              <a:defRPr noProof="0"/>
            </a:lvl1pPr>
          </a:lstStyle>
          <a:p>
            <a:pPr>
              <a:defRPr/>
            </a:pPr>
            <a:fld id="{5EE5DC54-33EC-4FB9-941E-B29498367D69}" type="datetimeFigureOut">
              <a:rPr lang="zh-CN" altLang="en-US"/>
            </a:fld>
            <a:endParaRPr lang="zh-CN" altLang="en-US"/>
          </a:p>
        </p:txBody>
      </p:sp>
      <p:sp>
        <p:nvSpPr>
          <p:cNvPr id="7" name="页脚占位符 2"/>
          <p:cNvSpPr>
            <a:spLocks noGrp="1"/>
          </p:cNvSpPr>
          <p:nvPr>
            <p:ph type="ftr" sz="quarter" idx="11"/>
          </p:nvPr>
        </p:nvSpPr>
        <p:spPr/>
        <p:txBody>
          <a:bodyPr/>
          <a:lstStyle>
            <a:lvl1pPr>
              <a:spcBef>
                <a:spcPts val="0"/>
              </a:spcBef>
              <a:spcAft>
                <a:spcPts val="0"/>
              </a:spcAft>
              <a:defRPr noProof="0">
                <a:latin typeface="+mn-lt"/>
                <a:ea typeface="+mn-ea"/>
              </a:defRPr>
            </a:lvl1pPr>
          </a:lstStyle>
          <a:p>
            <a:pPr>
              <a:defRPr/>
            </a:pPr>
            <a:endParaRPr lang="zh-CN" altLang="en-US"/>
          </a:p>
        </p:txBody>
      </p:sp>
      <p:sp>
        <p:nvSpPr>
          <p:cNvPr id="8" name="灯片编号占位符 3"/>
          <p:cNvSpPr>
            <a:spLocks noGrp="1"/>
          </p:cNvSpPr>
          <p:nvPr>
            <p:ph type="sldNum" sz="quarter" idx="12"/>
          </p:nvPr>
        </p:nvSpPr>
        <p:spPr/>
        <p:txBody>
          <a:bodyPr/>
          <a:lstStyle>
            <a:lvl1pPr>
              <a:defRPr>
                <a:latin typeface="等线" panose="02010600030101010101" pitchFamily="2" charset="-122"/>
                <a:ea typeface="等线" panose="02010600030101010101" pitchFamily="2" charset="-122"/>
              </a:defRPr>
            </a:lvl1pPr>
          </a:lstStyle>
          <a:p>
            <a:fld id="{F95EE128-7DE7-4F41-B8C0-C88A2C8CF8E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3231A49-700B-473B-8ED5-2326DD3B2A84}" type="slidenum">
              <a:rPr lang="zh-CN" altLang="en-US"/>
            </a:fld>
            <a:endParaRPr lang="zh-CN" altLang="en-US">
              <a:ea typeface="黑体" panose="02010609060101010101" pitchFamily="49"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0" Type="http://schemas.openxmlformats.org/officeDocument/2006/relationships/theme" Target="../theme/theme2.xml"/><Relationship Id="rId2" Type="http://schemas.openxmlformats.org/officeDocument/2006/relationships/slideLayout" Target="../slideLayouts/slideLayout16.xml"/><Relationship Id="rId19" Type="http://schemas.openxmlformats.org/officeDocument/2006/relationships/slideLayout" Target="../slideLayouts/slideLayout3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ea typeface="微软雅黑" panose="020B0503020204020204" pitchFamily="34" charset="-122"/>
              </a:defRPr>
            </a:lvl1pPr>
          </a:lstStyle>
          <a:p>
            <a:fld id="{96C05F07-C059-4BF8-AC51-7854DA897CC6}"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Rectangle 3"/>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fontAlgn="auto">
              <a:defRPr sz="1400" noProof="1" smtClean="0">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fontAlgn="auto">
              <a:defRPr sz="1400" noProof="1"/>
            </a:lvl1pPr>
          </a:lstStyle>
          <a:p>
            <a:endParaRPr lang="zh-CN" altLang="en-US"/>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ea typeface="宋体" panose="02010600030101010101" pitchFamily="2" charset="-122"/>
              </a:defRPr>
            </a:lvl1pPr>
          </a:lstStyle>
          <a:p>
            <a:fld id="{E735AB90-CADA-4041-B711-7C922879BD98}"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5" Type="http://schemas.openxmlformats.org/officeDocument/2006/relationships/notesSlide" Target="../notesSlides/notesSlide3.xml"/><Relationship Id="rId14" Type="http://schemas.openxmlformats.org/officeDocument/2006/relationships/slideLayout" Target="../slideLayouts/slideLayout2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9" Type="http://schemas.openxmlformats.org/officeDocument/2006/relationships/notesSlide" Target="../notesSlides/notesSlide4.xml"/><Relationship Id="rId18" Type="http://schemas.openxmlformats.org/officeDocument/2006/relationships/slideLayout" Target="../slideLayouts/slideLayout26.xml"/><Relationship Id="rId17" Type="http://schemas.openxmlformats.org/officeDocument/2006/relationships/tags" Target="../tags/tag32.xml"/><Relationship Id="rId16" Type="http://schemas.openxmlformats.org/officeDocument/2006/relationships/tags" Target="../tags/tag31.xml"/><Relationship Id="rId15" Type="http://schemas.openxmlformats.org/officeDocument/2006/relationships/tags" Target="../tags/tag30.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5" Type="http://schemas.openxmlformats.org/officeDocument/2006/relationships/slideLayout" Target="../slideLayouts/slideLayout26.xml"/><Relationship Id="rId24" Type="http://schemas.openxmlformats.org/officeDocument/2006/relationships/tags" Target="../tags/tag56.xml"/><Relationship Id="rId23" Type="http://schemas.openxmlformats.org/officeDocument/2006/relationships/tags" Target="../tags/tag55.xml"/><Relationship Id="rId22" Type="http://schemas.openxmlformats.org/officeDocument/2006/relationships/tags" Target="../tags/tag54.xml"/><Relationship Id="rId21" Type="http://schemas.openxmlformats.org/officeDocument/2006/relationships/tags" Target="../tags/tag53.xml"/><Relationship Id="rId20" Type="http://schemas.openxmlformats.org/officeDocument/2006/relationships/tags" Target="../tags/tag52.xml"/><Relationship Id="rId2" Type="http://schemas.openxmlformats.org/officeDocument/2006/relationships/tags" Target="../tags/tag34.xml"/><Relationship Id="rId19" Type="http://schemas.openxmlformats.org/officeDocument/2006/relationships/tags" Target="../tags/tag51.xml"/><Relationship Id="rId18" Type="http://schemas.openxmlformats.org/officeDocument/2006/relationships/tags" Target="../tags/tag50.xml"/><Relationship Id="rId17" Type="http://schemas.openxmlformats.org/officeDocument/2006/relationships/tags" Target="../tags/tag49.xml"/><Relationship Id="rId16" Type="http://schemas.openxmlformats.org/officeDocument/2006/relationships/tags" Target="../tags/tag48.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tags" Target="../tags/tag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57.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noFill/>
        <a:effectLst/>
      </p:bgPr>
    </p:bg>
    <p:spTree>
      <p:nvGrpSpPr>
        <p:cNvPr id="1" name=""/>
        <p:cNvGrpSpPr/>
        <p:nvPr/>
      </p:nvGrpSpPr>
      <p:grpSpPr>
        <a:xfrm>
          <a:off x="0" y="0"/>
          <a:ext cx="0" cy="0"/>
          <a:chOff x="0" y="0"/>
          <a:chExt cx="0" cy="0"/>
        </a:xfrm>
      </p:grpSpPr>
      <p:pic>
        <p:nvPicPr>
          <p:cNvPr id="21506" name="图片 1"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custDataLst>
              <p:tags r:id="rId2"/>
            </p:custDataLst>
          </p:nvPr>
        </p:nvSpPr>
        <p:spPr>
          <a:xfrm>
            <a:off x="0" y="0"/>
            <a:ext cx="12192000" cy="4130040"/>
          </a:xfrm>
          <a:prstGeom prst="rect">
            <a:avLst/>
          </a:prstGeom>
          <a:gradFill>
            <a:gsLst>
              <a:gs pos="0">
                <a:srgbClr val="0056C0">
                  <a:alpha val="100000"/>
                </a:srgbClr>
              </a:gs>
              <a:gs pos="24000">
                <a:srgbClr val="0056C0">
                  <a:alpha val="75000"/>
                </a:srgbClr>
              </a:gs>
              <a:gs pos="67000">
                <a:srgbClr val="0087E6">
                  <a:alpha val="25000"/>
                </a:srgbClr>
              </a:gs>
              <a:gs pos="100000">
                <a:srgbClr val="00C0F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50800">
                <a:solidFill>
                  <a:schemeClr val="accent1"/>
                </a:solidFill>
              </a:ln>
            </a:endParaRPr>
          </a:p>
        </p:txBody>
      </p:sp>
      <p:sp>
        <p:nvSpPr>
          <p:cNvPr id="21507" name="文本框 15"/>
          <p:cNvSpPr txBox="1">
            <a:spLocks noChangeArrowheads="1"/>
          </p:cNvSpPr>
          <p:nvPr/>
        </p:nvSpPr>
        <p:spPr bwMode="auto">
          <a:xfrm>
            <a:off x="0" y="4130675"/>
            <a:ext cx="121920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zh-CN" sz="2400" dirty="0">
              <a:solidFill>
                <a:schemeClr val="bg1"/>
              </a:solidFill>
              <a:latin typeface="+mn-lt"/>
              <a:ea typeface="+mn-ea"/>
              <a:cs typeface="+mn-ea"/>
              <a:sym typeface="+mn-lt"/>
            </a:endParaRPr>
          </a:p>
          <a:p>
            <a:pPr algn="ctr"/>
            <a:r>
              <a:rPr lang="en-US" altLang="zh-CN" sz="2400" dirty="0">
                <a:solidFill>
                  <a:schemeClr val="bg1"/>
                </a:solidFill>
                <a:latin typeface="+mn-lt"/>
                <a:ea typeface="+mn-ea"/>
                <a:cs typeface="+mn-ea"/>
                <a:sym typeface="+mn-lt"/>
              </a:rPr>
              <a:t>2024</a:t>
            </a:r>
            <a:r>
              <a:rPr lang="zh-CN" altLang="zh-CN" sz="2400" dirty="0">
                <a:solidFill>
                  <a:schemeClr val="bg1"/>
                </a:solidFill>
                <a:latin typeface="+mn-lt"/>
                <a:ea typeface="+mn-ea"/>
                <a:cs typeface="+mn-ea"/>
                <a:sym typeface="+mn-lt"/>
              </a:rPr>
              <a:t>年</a:t>
            </a:r>
            <a:r>
              <a:rPr lang="en-US" altLang="zh-CN" sz="2400" dirty="0">
                <a:solidFill>
                  <a:schemeClr val="bg1"/>
                </a:solidFill>
                <a:latin typeface="+mn-lt"/>
                <a:ea typeface="+mn-ea"/>
                <a:cs typeface="+mn-ea"/>
                <a:sym typeface="+mn-lt"/>
              </a:rPr>
              <a:t>4</a:t>
            </a:r>
            <a:r>
              <a:rPr lang="zh-CN" altLang="en-US" sz="2400" dirty="0">
                <a:solidFill>
                  <a:schemeClr val="bg1"/>
                </a:solidFill>
                <a:latin typeface="+mn-lt"/>
                <a:ea typeface="+mn-ea"/>
                <a:cs typeface="+mn-ea"/>
                <a:sym typeface="+mn-lt"/>
              </a:rPr>
              <a:t>月</a:t>
            </a:r>
            <a:r>
              <a:rPr lang="en-US" altLang="zh-CN" sz="2400" dirty="0">
                <a:solidFill>
                  <a:schemeClr val="bg1"/>
                </a:solidFill>
                <a:latin typeface="+mn-lt"/>
                <a:ea typeface="+mn-ea"/>
                <a:cs typeface="+mn-ea"/>
                <a:sym typeface="+mn-lt"/>
              </a:rPr>
              <a:t>26</a:t>
            </a:r>
            <a:r>
              <a:rPr lang="zh-CN" altLang="en-US" sz="2400" dirty="0">
                <a:solidFill>
                  <a:schemeClr val="bg1"/>
                </a:solidFill>
                <a:latin typeface="+mn-lt"/>
                <a:ea typeface="+mn-ea"/>
                <a:cs typeface="+mn-ea"/>
                <a:sym typeface="+mn-lt"/>
              </a:rPr>
              <a:t>日</a:t>
            </a:r>
            <a:endParaRPr lang="zh-CN" altLang="en-US" sz="2400" dirty="0">
              <a:solidFill>
                <a:schemeClr val="bg1"/>
              </a:solidFill>
              <a:latin typeface="+mn-lt"/>
              <a:ea typeface="+mn-ea"/>
              <a:cs typeface="+mn-ea"/>
              <a:sym typeface="+mn-lt"/>
            </a:endParaRPr>
          </a:p>
          <a:p>
            <a:pPr algn="ctr"/>
            <a:r>
              <a:rPr lang="en-US" altLang="zh-CN" sz="2400" dirty="0">
                <a:solidFill>
                  <a:schemeClr val="bg1"/>
                </a:solidFill>
                <a:latin typeface="+mn-lt"/>
                <a:ea typeface="+mn-ea"/>
                <a:cs typeface="+mn-ea"/>
                <a:sym typeface="+mn-lt"/>
              </a:rPr>
              <a:t>           </a:t>
            </a:r>
            <a:endParaRPr lang="zh-CN" altLang="zh-CN" sz="2400" dirty="0">
              <a:solidFill>
                <a:schemeClr val="bg1"/>
              </a:solidFill>
              <a:latin typeface="+mn-lt"/>
              <a:ea typeface="+mn-ea"/>
              <a:cs typeface="+mn-ea"/>
              <a:sym typeface="+mn-lt"/>
            </a:endParaRPr>
          </a:p>
        </p:txBody>
      </p:sp>
      <p:sp>
        <p:nvSpPr>
          <p:cNvPr id="21508" name="文本框 16"/>
          <p:cNvSpPr txBox="1">
            <a:spLocks noChangeArrowheads="1"/>
          </p:cNvSpPr>
          <p:nvPr/>
        </p:nvSpPr>
        <p:spPr bwMode="auto">
          <a:xfrm>
            <a:off x="0" y="1618962"/>
            <a:ext cx="12192000" cy="169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altLang="zh-CN" sz="4000" b="1" dirty="0">
                <a:solidFill>
                  <a:schemeClr val="bg1"/>
                </a:solidFill>
                <a:latin typeface="+mn-lt"/>
                <a:ea typeface="+mn-ea"/>
                <a:cs typeface="+mn-ea"/>
                <a:sym typeface="+mn-lt"/>
              </a:rPr>
              <a:t>2025</a:t>
            </a:r>
            <a:r>
              <a:rPr lang="zh-CN" altLang="en-US" sz="4000" b="1" dirty="0">
                <a:solidFill>
                  <a:schemeClr val="bg1"/>
                </a:solidFill>
                <a:latin typeface="+mn-lt"/>
                <a:ea typeface="+mn-ea"/>
                <a:cs typeface="+mn-ea"/>
                <a:sym typeface="+mn-lt"/>
              </a:rPr>
              <a:t>年度广州市科技计划项目</a:t>
            </a:r>
            <a:endParaRPr lang="zh-CN" altLang="en-US" sz="4000" b="1" dirty="0">
              <a:solidFill>
                <a:schemeClr val="bg1"/>
              </a:solidFill>
              <a:latin typeface="+mn-lt"/>
              <a:ea typeface="+mn-ea"/>
              <a:cs typeface="+mn-ea"/>
              <a:sym typeface="+mn-lt"/>
            </a:endParaRPr>
          </a:p>
          <a:p>
            <a:pPr algn="ctr">
              <a:lnSpc>
                <a:spcPct val="130000"/>
              </a:lnSpc>
            </a:pPr>
            <a:r>
              <a:rPr lang="zh-CN" altLang="en-US" sz="4000" b="1" dirty="0">
                <a:solidFill>
                  <a:schemeClr val="bg1"/>
                </a:solidFill>
                <a:latin typeface="+mn-lt"/>
                <a:ea typeface="+mn-ea"/>
                <a:cs typeface="+mn-ea"/>
                <a:sym typeface="+mn-lt"/>
              </a:rPr>
              <a:t>申报指南宣讲会</a:t>
            </a:r>
            <a:endParaRPr lang="zh-CN" altLang="en-US" sz="4000" b="1" dirty="0">
              <a:solidFill>
                <a:schemeClr val="bg1"/>
              </a:solidFill>
              <a:latin typeface="+mn-lt"/>
              <a:ea typeface="+mn-ea"/>
              <a:cs typeface="+mn-ea"/>
              <a:sym typeface="+mn-lt"/>
            </a:endParaRPr>
          </a:p>
        </p:txBody>
      </p:sp>
      <p:pic>
        <p:nvPicPr>
          <p:cNvPr id="4" name="图片 3" descr="读懂会logo"/>
          <p:cNvPicPr>
            <a:picLocks noChangeAspect="1"/>
          </p:cNvPicPr>
          <p:nvPr/>
        </p:nvPicPr>
        <p:blipFill>
          <a:blip r:embed="rId3"/>
          <a:stretch>
            <a:fillRect/>
          </a:stretch>
        </p:blipFill>
        <p:spPr>
          <a:xfrm>
            <a:off x="1528445" y="349885"/>
            <a:ext cx="2710815" cy="560070"/>
          </a:xfrm>
          <a:prstGeom prst="rect">
            <a:avLst/>
          </a:prstGeom>
        </p:spPr>
      </p:pic>
      <p:pic>
        <p:nvPicPr>
          <p:cNvPr id="3" name="图片 2" descr="科技局logo"/>
          <p:cNvPicPr>
            <a:picLocks noChangeAspect="1"/>
          </p:cNvPicPr>
          <p:nvPr/>
        </p:nvPicPr>
        <p:blipFill>
          <a:blip r:embed="rId4"/>
          <a:stretch>
            <a:fillRect/>
          </a:stretch>
        </p:blipFill>
        <p:spPr>
          <a:xfrm>
            <a:off x="385445" y="215265"/>
            <a:ext cx="846455" cy="82994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 descr="烦烦烦"/>
          <p:cNvPicPr>
            <a:picLocks noChangeAspect="1"/>
          </p:cNvPicPr>
          <p:nvPr/>
        </p:nvPicPr>
        <p:blipFill>
          <a:blip r:embed="rId1"/>
          <a:stretch>
            <a:fillRect/>
          </a:stretch>
        </p:blipFill>
        <p:spPr>
          <a:xfrm>
            <a:off x="1106488" y="0"/>
            <a:ext cx="11134725" cy="6862763"/>
          </a:xfrm>
          <a:prstGeom prst="rect">
            <a:avLst/>
          </a:prstGeom>
          <a:noFill/>
          <a:ln w="9525">
            <a:noFill/>
          </a:ln>
        </p:spPr>
      </p:pic>
      <p:sp useBgFill="1">
        <p:nvSpPr>
          <p:cNvPr id="23" name="矩形 22"/>
          <p:cNvSpPr/>
          <p:nvPr/>
        </p:nvSpPr>
        <p:spPr bwMode="white">
          <a:xfrm>
            <a:off x="0" y="0"/>
            <a:ext cx="5229225" cy="6867525"/>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0-1" fmla="*/ 0 w 5362575"/>
              <a:gd name="connsiteY0-2" fmla="*/ 0 h 6858000"/>
              <a:gd name="connsiteX1-3" fmla="*/ 5362575 w 5362575"/>
              <a:gd name="connsiteY1-4" fmla="*/ 0 h 6858000"/>
              <a:gd name="connsiteX2-5" fmla="*/ 1628775 w 5362575"/>
              <a:gd name="connsiteY2-6" fmla="*/ 6696075 h 6858000"/>
              <a:gd name="connsiteX3-7" fmla="*/ 0 w 5362575"/>
              <a:gd name="connsiteY3-8" fmla="*/ 6858000 h 6858000"/>
              <a:gd name="connsiteX4-9" fmla="*/ 0 w 5362575"/>
              <a:gd name="connsiteY4-10" fmla="*/ 0 h 6858000"/>
              <a:gd name="connsiteX0-11" fmla="*/ 0 w 5362575"/>
              <a:gd name="connsiteY0-12" fmla="*/ 0 h 6867525"/>
              <a:gd name="connsiteX1-13" fmla="*/ 5362575 w 5362575"/>
              <a:gd name="connsiteY1-14" fmla="*/ 0 h 6867525"/>
              <a:gd name="connsiteX2-15" fmla="*/ 1314450 w 5362575"/>
              <a:gd name="connsiteY2-16" fmla="*/ 6867525 h 6867525"/>
              <a:gd name="connsiteX3-17" fmla="*/ 0 w 5362575"/>
              <a:gd name="connsiteY3-18" fmla="*/ 6858000 h 6867525"/>
              <a:gd name="connsiteX4-19" fmla="*/ 0 w 5362575"/>
              <a:gd name="connsiteY4-20" fmla="*/ 0 h 6867525"/>
              <a:gd name="connsiteX0-21" fmla="*/ 0 w 5362575"/>
              <a:gd name="connsiteY0-22" fmla="*/ 0 h 6867525"/>
              <a:gd name="connsiteX1-23" fmla="*/ 5362575 w 5362575"/>
              <a:gd name="connsiteY1-24" fmla="*/ 0 h 6867525"/>
              <a:gd name="connsiteX2-25" fmla="*/ 1275379 w 5362575"/>
              <a:gd name="connsiteY2-26" fmla="*/ 6867525 h 6867525"/>
              <a:gd name="connsiteX3-27" fmla="*/ 0 w 5362575"/>
              <a:gd name="connsiteY3-28" fmla="*/ 6858000 h 6867525"/>
              <a:gd name="connsiteX4-29" fmla="*/ 0 w 5362575"/>
              <a:gd name="connsiteY4-30" fmla="*/ 0 h 6867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2575" h="6867525">
                <a:moveTo>
                  <a:pt x="0" y="0"/>
                </a:moveTo>
                <a:lnTo>
                  <a:pt x="5362575" y="0"/>
                </a:lnTo>
                <a:lnTo>
                  <a:pt x="1275379" y="6867525"/>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图文框 8"/>
          <p:cNvSpPr/>
          <p:nvPr/>
        </p:nvSpPr>
        <p:spPr>
          <a:xfrm>
            <a:off x="1438275" y="1201738"/>
            <a:ext cx="2905125" cy="4268788"/>
          </a:xfrm>
          <a:prstGeom prst="frame">
            <a:avLst>
              <a:gd name="adj1" fmla="val 4513"/>
            </a:avLst>
          </a:prstGeom>
          <a:gradFill>
            <a:gsLst>
              <a:gs pos="80000">
                <a:schemeClr val="bg1"/>
              </a:gs>
              <a:gs pos="20000">
                <a:schemeClr val="bg1"/>
              </a:gs>
              <a:gs pos="55000">
                <a:schemeClr val="bg1">
                  <a:alpha val="0"/>
                </a:schemeClr>
              </a:gs>
              <a:gs pos="45000">
                <a:schemeClr val="bg1">
                  <a:alpha val="0"/>
                </a:schemeClr>
              </a:gs>
              <a:gs pos="0">
                <a:schemeClr val="bg1"/>
              </a:gs>
              <a:gs pos="100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6388" name="文本框 9"/>
          <p:cNvSpPr txBox="1"/>
          <p:nvPr/>
        </p:nvSpPr>
        <p:spPr>
          <a:xfrm>
            <a:off x="1889920" y="1081088"/>
            <a:ext cx="2003425" cy="4507865"/>
          </a:xfrm>
          <a:prstGeom prst="rect">
            <a:avLst/>
          </a:prstGeom>
          <a:noFill/>
          <a:ln w="9525">
            <a:noFill/>
          </a:ln>
        </p:spPr>
        <p:txBody>
          <a:bodyPr wrap="none" anchor="t" anchorCtr="0">
            <a:spAutoFit/>
          </a:bodyPr>
          <a:lstStyle/>
          <a:p>
            <a:pPr algn="ctr"/>
            <a:r>
              <a:rPr lang="en-US" altLang="zh-CN" sz="28700">
                <a:solidFill>
                  <a:schemeClr val="bg1"/>
                </a:solidFill>
                <a:latin typeface="Impact" panose="020B0806030902050204" pitchFamily="34" charset="0"/>
                <a:ea typeface="微软雅黑" panose="020B0503020204020204" pitchFamily="34" charset="-122"/>
              </a:rPr>
              <a:t>4</a:t>
            </a:r>
            <a:endParaRPr lang="en-US" altLang="zh-CN" sz="28700">
              <a:solidFill>
                <a:schemeClr val="bg1"/>
              </a:solidFill>
              <a:latin typeface="Impact" panose="020B0806030902050204" pitchFamily="34" charset="0"/>
              <a:ea typeface="微软雅黑" panose="020B0503020204020204" pitchFamily="34" charset="-122"/>
            </a:endParaRPr>
          </a:p>
        </p:txBody>
      </p:sp>
      <p:cxnSp>
        <p:nvCxnSpPr>
          <p:cNvPr id="6" name="直接连接符 5"/>
          <p:cNvCxnSpPr/>
          <p:nvPr/>
        </p:nvCxnSpPr>
        <p:spPr>
          <a:xfrm>
            <a:off x="1158240" y="792480"/>
            <a:ext cx="9891713"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6393" name="图片 6" descr="素材CNN-sccnn"/>
          <p:cNvPicPr>
            <a:picLocks noChangeAspect="1"/>
          </p:cNvPicPr>
          <p:nvPr/>
        </p:nvPicPr>
        <p:blipFill>
          <a:blip r:embed="rId2"/>
          <a:stretch>
            <a:fillRect/>
          </a:stretch>
        </p:blipFill>
        <p:spPr>
          <a:xfrm>
            <a:off x="11066463" y="9525"/>
            <a:ext cx="1336675" cy="782638"/>
          </a:xfrm>
          <a:prstGeom prst="rect">
            <a:avLst/>
          </a:prstGeom>
          <a:noFill/>
          <a:ln w="9525">
            <a:noFill/>
          </a:ln>
        </p:spPr>
      </p:pic>
      <p:sp>
        <p:nvSpPr>
          <p:cNvPr id="53251" name="矩形 3"/>
          <p:cNvSpPr/>
          <p:nvPr/>
        </p:nvSpPr>
        <p:spPr>
          <a:xfrm>
            <a:off x="3970144" y="1417439"/>
            <a:ext cx="6469380" cy="1915160"/>
          </a:xfrm>
          <a:prstGeom prst="rect">
            <a:avLst/>
          </a:prstGeom>
          <a:noFill/>
          <a:ln w="9525">
            <a:noFill/>
          </a:ln>
        </p:spPr>
        <p:txBody>
          <a:bodyPr wrap="none" lIns="68580" tIns="34290" rIns="68580" bIns="34290" anchor="t" anchorCtr="0">
            <a:spAutoFit/>
          </a:bodyPr>
          <a:lstStyle/>
          <a:p>
            <a:pPr algn="ctr" defTabSz="914400"/>
            <a:r>
              <a:rPr lang="en-US" altLang="zh-CN"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2024</a:t>
            </a:r>
            <a:r>
              <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年度重点领域研发专题</a:t>
            </a:r>
            <a:endPar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algn="ctr" defTabSz="914400"/>
            <a:r>
              <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产学研合作项目认定立项</a:t>
            </a:r>
            <a:endPar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algn="ctr" defTabSz="914400"/>
            <a:endPar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grpSp>
        <p:nvGrpSpPr>
          <p:cNvPr id="24" name="组合 23"/>
          <p:cNvGrpSpPr/>
          <p:nvPr/>
        </p:nvGrpSpPr>
        <p:grpSpPr>
          <a:xfrm>
            <a:off x="4607502" y="2801881"/>
            <a:ext cx="5064676" cy="123461"/>
            <a:chOff x="3424210" y="2592301"/>
            <a:chExt cx="5064676" cy="123461"/>
          </a:xfrm>
        </p:grpSpPr>
        <p:cxnSp>
          <p:nvCxnSpPr>
            <p:cNvPr id="25" name="直接连接符 24"/>
            <p:cNvCxnSpPr/>
            <p:nvPr/>
          </p:nvCxnSpPr>
          <p:spPr>
            <a:xfrm flipH="1">
              <a:off x="3424210" y="2592301"/>
              <a:ext cx="5064676" cy="0"/>
            </a:xfrm>
            <a:prstGeom prst="line">
              <a:avLst/>
            </a:prstGeom>
            <a:ln w="19050">
              <a:solidFill>
                <a:srgbClr val="263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424210" y="2715762"/>
              <a:ext cx="5064676" cy="0"/>
            </a:xfrm>
            <a:prstGeom prst="line">
              <a:avLst/>
            </a:prstGeom>
            <a:ln w="57150">
              <a:solidFill>
                <a:srgbClr val="263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0" name="图片 9" descr="读懂会logo"/>
          <p:cNvPicPr>
            <a:picLocks noChangeAspect="1"/>
          </p:cNvPicPr>
          <p:nvPr userDrawn="1"/>
        </p:nvPicPr>
        <p:blipFill>
          <a:blip r:embed="rId3"/>
          <a:stretch>
            <a:fillRect/>
          </a:stretch>
        </p:blipFill>
        <p:spPr>
          <a:xfrm>
            <a:off x="1106805" y="271780"/>
            <a:ext cx="1983105" cy="409575"/>
          </a:xfrm>
          <a:prstGeom prst="rect">
            <a:avLst/>
          </a:prstGeom>
        </p:spPr>
      </p:pic>
      <p:sp>
        <p:nvSpPr>
          <p:cNvPr id="2" name="矩形 7"/>
          <p:cNvSpPr/>
          <p:nvPr/>
        </p:nvSpPr>
        <p:spPr>
          <a:xfrm>
            <a:off x="4670425" y="3250565"/>
            <a:ext cx="2717165" cy="1360805"/>
          </a:xfrm>
          <a:prstGeom prst="rect">
            <a:avLst/>
          </a:prstGeom>
          <a:noFill/>
          <a:ln w="9525">
            <a:noFill/>
          </a:ln>
        </p:spPr>
        <p:txBody>
          <a:bodyPr wrap="square" lIns="68580" tIns="34290" rIns="68580" bIns="34290" numCol="2" anchor="t" anchorCtr="0">
            <a:spAutoFit/>
          </a:bodyPr>
          <a:p>
            <a:pPr marL="342900" indent="-342900">
              <a:lnSpc>
                <a:spcPct val="140000"/>
              </a:lnSpc>
              <a:buFont typeface="Wingdings" panose="05000000000000000000" charset="0"/>
              <a:buChar char="Ø"/>
            </a:pPr>
            <a:r>
              <a:rPr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1.申报说明</a:t>
            </a:r>
            <a:endParaRPr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2.申报条件</a:t>
            </a:r>
            <a:endParaRPr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3.申报材料</a:t>
            </a:r>
            <a:endParaRPr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sp>
        <p:nvSpPr>
          <p:cNvPr id="3" name="矩形 7"/>
          <p:cNvSpPr/>
          <p:nvPr/>
        </p:nvSpPr>
        <p:spPr>
          <a:xfrm>
            <a:off x="7662545" y="3245485"/>
            <a:ext cx="2717165" cy="1360805"/>
          </a:xfrm>
          <a:prstGeom prst="rect">
            <a:avLst/>
          </a:prstGeom>
          <a:noFill/>
          <a:ln w="9525">
            <a:noFill/>
          </a:ln>
        </p:spPr>
        <p:txBody>
          <a:bodyPr wrap="square" lIns="68580" tIns="34290" rIns="68580" bIns="34290" numCol="2" anchor="t" anchorCtr="0">
            <a:spAutoFit/>
          </a:bodyPr>
          <a:p>
            <a:pPr marL="342900" indent="-342900">
              <a:lnSpc>
                <a:spcPct val="140000"/>
              </a:lnSpc>
              <a:buFont typeface="Wingdings" panose="05000000000000000000" charset="0"/>
              <a:buChar char="Ø"/>
            </a:pPr>
            <a:r>
              <a:rPr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4.申报程序</a:t>
            </a:r>
            <a:endParaRPr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5.申报时间</a:t>
            </a:r>
            <a:endParaRPr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6.各区联系方式</a:t>
            </a:r>
            <a:endParaRPr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pic>
        <p:nvPicPr>
          <p:cNvPr id="4" name="图片 3" descr="科技局logo"/>
          <p:cNvPicPr>
            <a:picLocks noChangeAspect="1"/>
          </p:cNvPicPr>
          <p:nvPr userDrawn="1"/>
        </p:nvPicPr>
        <p:blipFill>
          <a:blip r:embed="rId4"/>
          <a:stretch>
            <a:fillRect/>
          </a:stretch>
        </p:blipFill>
        <p:spPr>
          <a:xfrm>
            <a:off x="213995" y="170815"/>
            <a:ext cx="624174" cy="612000"/>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custDataLst>
              <p:tags r:id="rId1"/>
            </p:custDataLst>
          </p:nvPr>
        </p:nvSpPr>
        <p:spPr>
          <a:xfrm>
            <a:off x="609600" y="1589932"/>
            <a:ext cx="3467106" cy="3982935"/>
          </a:xfrm>
          <a:prstGeom prst="roundRect">
            <a:avLst>
              <a:gd name="adj" fmla="val 4081"/>
            </a:avLst>
          </a:prstGeom>
          <a:gradFill>
            <a:gsLst>
              <a:gs pos="0">
                <a:schemeClr val="accent1"/>
              </a:gs>
              <a:gs pos="100000">
                <a:schemeClr val="accent1">
                  <a:lumMod val="75000"/>
                </a:schemeClr>
              </a:gs>
            </a:gsLst>
            <a:lin ang="7800000" scaled="0"/>
          </a:gradFill>
          <a:ln>
            <a:noFill/>
          </a:ln>
          <a:effectLst>
            <a:outerShdw blurRad="457200" dist="50800" dir="5700000" sx="105000" sy="105000" algn="l" rotWithShape="0">
              <a:schemeClr val="accent1">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60" name="圆角矩形 59"/>
          <p:cNvSpPr/>
          <p:nvPr>
            <p:custDataLst>
              <p:tags r:id="rId2"/>
            </p:custDataLst>
          </p:nvPr>
        </p:nvSpPr>
        <p:spPr>
          <a:xfrm>
            <a:off x="8115294" y="1589932"/>
            <a:ext cx="3467106" cy="3982935"/>
          </a:xfrm>
          <a:prstGeom prst="roundRect">
            <a:avLst>
              <a:gd name="adj" fmla="val 4081"/>
            </a:avLst>
          </a:prstGeom>
          <a:gradFill>
            <a:gsLst>
              <a:gs pos="0">
                <a:schemeClr val="accent1"/>
              </a:gs>
              <a:gs pos="100000">
                <a:schemeClr val="accent1">
                  <a:lumMod val="75000"/>
                </a:schemeClr>
              </a:gs>
            </a:gsLst>
            <a:lin ang="7800000" scaled="0"/>
          </a:gradFill>
          <a:ln>
            <a:noFill/>
          </a:ln>
          <a:effectLst>
            <a:outerShdw blurRad="457200" dist="50800" dir="5700000" sx="105000" sy="105000" algn="l" rotWithShape="0">
              <a:schemeClr val="accent1">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61" name="文本框 60"/>
          <p:cNvSpPr txBox="1"/>
          <p:nvPr>
            <p:custDataLst>
              <p:tags r:id="rId3"/>
            </p:custDataLst>
          </p:nvPr>
        </p:nvSpPr>
        <p:spPr>
          <a:xfrm>
            <a:off x="8308834" y="1756892"/>
            <a:ext cx="3105776" cy="691095"/>
          </a:xfrm>
          <a:prstGeom prst="rect">
            <a:avLst/>
          </a:prstGeom>
          <a:noFill/>
        </p:spPr>
        <p:txBody>
          <a:bodyPr wrap="square" rtlCol="0" anchor="ctr" anchorCtr="0">
            <a:normAutofit/>
          </a:bodyPr>
          <a:lstStyle/>
          <a:p>
            <a:pPr marL="0" indent="0" algn="l">
              <a:lnSpc>
                <a:spcPct val="100000"/>
              </a:lnSpc>
              <a:spcBef>
                <a:spcPts val="0"/>
              </a:spcBef>
              <a:spcAft>
                <a:spcPts val="0"/>
              </a:spcAft>
              <a:buSzPct val="100000"/>
            </a:pPr>
            <a:r>
              <a:rPr lang="zh-CN" altLang="en-US" sz="2300" b="1" spc="180" dirty="0">
                <a:solidFill>
                  <a:schemeClr val="dk1">
                    <a:lumMod val="85000"/>
                    <a:lumOff val="15000"/>
                  </a:schemeClr>
                </a:solidFill>
                <a:uFillTx/>
                <a:latin typeface="Arial" panose="020B0604020202020204" pitchFamily="34" charset="0"/>
                <a:ea typeface="微软雅黑" panose="020B0503020204020204" pitchFamily="34" charset="-122"/>
                <a:sym typeface="+mn-lt"/>
              </a:rPr>
              <a:t>合作单位</a:t>
            </a:r>
            <a:endParaRPr lang="zh-CN" altLang="en-US" sz="2300" b="1" spc="180" dirty="0">
              <a:solidFill>
                <a:schemeClr val="dk1">
                  <a:lumMod val="85000"/>
                  <a:lumOff val="15000"/>
                </a:schemeClr>
              </a:solidFill>
              <a:uFillTx/>
              <a:latin typeface="Arial" panose="020B0604020202020204" pitchFamily="34" charset="0"/>
              <a:ea typeface="微软雅黑" panose="020B0503020204020204" pitchFamily="34" charset="-122"/>
              <a:sym typeface="+mn-lt"/>
            </a:endParaRPr>
          </a:p>
        </p:txBody>
      </p:sp>
      <p:sp>
        <p:nvSpPr>
          <p:cNvPr id="66" name="文本框 65"/>
          <p:cNvSpPr txBox="1"/>
          <p:nvPr>
            <p:custDataLst>
              <p:tags r:id="rId4"/>
            </p:custDataLst>
          </p:nvPr>
        </p:nvSpPr>
        <p:spPr>
          <a:xfrm>
            <a:off x="8296375" y="2516100"/>
            <a:ext cx="3105776" cy="2415511"/>
          </a:xfrm>
          <a:prstGeom prst="rect">
            <a:avLst/>
          </a:prstGeom>
          <a:noFill/>
        </p:spPr>
        <p:txBody>
          <a:bodyPr wrap="square" rtlCol="0">
            <a:normAutofit/>
          </a:bodyPr>
          <a:lstStyle/>
          <a:p>
            <a:pPr marL="406400" lvl="0" indent="-406400" algn="l" fontAlgn="ctr">
              <a:lnSpc>
                <a:spcPct val="120000"/>
              </a:lnSpc>
              <a:spcBef>
                <a:spcPts val="0"/>
              </a:spcBef>
              <a:spcAft>
                <a:spcPts val="800"/>
              </a:spcAft>
              <a:buSzPct val="100000"/>
              <a:buFont typeface="Wingdings" panose="05000000000000000000" charset="0"/>
              <a:buChar char="l"/>
            </a:pPr>
            <a:r>
              <a:rPr lang="zh-CN" altLang="en-US" sz="1700" spc="160" dirty="0">
                <a:solidFill>
                  <a:schemeClr val="dk1">
                    <a:lumMod val="85000"/>
                    <a:lumOff val="15000"/>
                  </a:schemeClr>
                </a:solidFill>
                <a:uFillTx/>
                <a:latin typeface="Arial" panose="020B0604020202020204" pitchFamily="34" charset="0"/>
                <a:ea typeface="微软雅黑" panose="020B0503020204020204" pitchFamily="34" charset="-122"/>
                <a:sym typeface="+mn-lt"/>
              </a:rPr>
              <a:t>技术合同认定登记的</a:t>
            </a:r>
            <a:r>
              <a:rPr lang="en-US" altLang="zh-CN" sz="1700" spc="160" dirty="0">
                <a:solidFill>
                  <a:schemeClr val="dk1">
                    <a:lumMod val="85000"/>
                    <a:lumOff val="15000"/>
                  </a:schemeClr>
                </a:solidFill>
                <a:uFillTx/>
                <a:latin typeface="Arial" panose="020B0604020202020204" pitchFamily="34" charset="0"/>
                <a:ea typeface="微软雅黑" panose="020B0503020204020204" pitchFamily="34" charset="-122"/>
                <a:sym typeface="+mn-lt"/>
              </a:rPr>
              <a:t>“</a:t>
            </a:r>
            <a:r>
              <a:rPr lang="zh-CN" altLang="en-US" sz="1700" spc="160" dirty="0">
                <a:solidFill>
                  <a:schemeClr val="dk1">
                    <a:lumMod val="85000"/>
                    <a:lumOff val="15000"/>
                  </a:schemeClr>
                </a:solidFill>
                <a:uFillTx/>
                <a:latin typeface="Arial" panose="020B0604020202020204" pitchFamily="34" charset="0"/>
                <a:ea typeface="微软雅黑" panose="020B0503020204020204" pitchFamily="34" charset="-122"/>
                <a:sym typeface="+mn-lt"/>
              </a:rPr>
              <a:t>买方</a:t>
            </a:r>
            <a:r>
              <a:rPr lang="en-US" altLang="zh-CN" sz="1700" spc="160" dirty="0">
                <a:solidFill>
                  <a:schemeClr val="dk1">
                    <a:lumMod val="85000"/>
                    <a:lumOff val="15000"/>
                  </a:schemeClr>
                </a:solidFill>
                <a:uFillTx/>
                <a:latin typeface="Arial" panose="020B0604020202020204" pitchFamily="34" charset="0"/>
                <a:ea typeface="微软雅黑" panose="020B0503020204020204" pitchFamily="34" charset="-122"/>
                <a:sym typeface="+mn-lt"/>
              </a:rPr>
              <a:t>”</a:t>
            </a:r>
            <a:endParaRPr lang="zh-CN" altLang="en-US" sz="1700" spc="160" dirty="0">
              <a:solidFill>
                <a:schemeClr val="dk1">
                  <a:lumMod val="85000"/>
                  <a:lumOff val="15000"/>
                </a:schemeClr>
              </a:solidFill>
              <a:uFillTx/>
              <a:latin typeface="Arial" panose="020B0604020202020204" pitchFamily="34" charset="0"/>
              <a:ea typeface="微软雅黑" panose="020B0503020204020204" pitchFamily="34" charset="-122"/>
              <a:sym typeface="+mn-lt"/>
            </a:endParaRPr>
          </a:p>
          <a:p>
            <a:pPr marL="406400" lvl="0" indent="-406400" algn="l" fontAlgn="ctr">
              <a:lnSpc>
                <a:spcPct val="120000"/>
              </a:lnSpc>
              <a:spcBef>
                <a:spcPts val="0"/>
              </a:spcBef>
              <a:spcAft>
                <a:spcPts val="800"/>
              </a:spcAft>
              <a:buSzPct val="100000"/>
              <a:buFont typeface="Wingdings" panose="05000000000000000000" charset="0"/>
              <a:buChar char="l"/>
            </a:pPr>
            <a:r>
              <a:rPr lang="zh-CN" altLang="en-US" sz="1700" spc="160" dirty="0">
                <a:solidFill>
                  <a:schemeClr val="dk1">
                    <a:lumMod val="85000"/>
                    <a:lumOff val="15000"/>
                  </a:schemeClr>
                </a:solidFill>
                <a:uFillTx/>
                <a:latin typeface="Arial" panose="020B0604020202020204" pitchFamily="34" charset="0"/>
                <a:ea typeface="微软雅黑" panose="020B0503020204020204" pitchFamily="34" charset="-122"/>
                <a:sym typeface="+mn-lt"/>
              </a:rPr>
              <a:t>至少有一家广州市内企业作为“买方”</a:t>
            </a:r>
            <a:endParaRPr lang="zh-CN" altLang="en-US" sz="1700" spc="160" dirty="0">
              <a:solidFill>
                <a:schemeClr val="dk1">
                  <a:lumMod val="85000"/>
                  <a:lumOff val="15000"/>
                </a:schemeClr>
              </a:solidFill>
              <a:uFillTx/>
              <a:latin typeface="Arial" panose="020B0604020202020204" pitchFamily="34" charset="0"/>
              <a:ea typeface="微软雅黑" panose="020B0503020204020204" pitchFamily="34" charset="-122"/>
              <a:sym typeface="+mn-lt"/>
            </a:endParaRPr>
          </a:p>
          <a:p>
            <a:pPr marL="406400" lvl="0" indent="-406400" algn="l" fontAlgn="ctr">
              <a:lnSpc>
                <a:spcPct val="120000"/>
              </a:lnSpc>
              <a:spcBef>
                <a:spcPts val="0"/>
              </a:spcBef>
              <a:spcAft>
                <a:spcPts val="800"/>
              </a:spcAft>
              <a:buSzPct val="100000"/>
              <a:buFont typeface="Wingdings" panose="05000000000000000000" charset="0"/>
              <a:buChar char="l"/>
            </a:pPr>
            <a:r>
              <a:rPr lang="zh-CN" altLang="en-US" sz="1700" spc="160" dirty="0">
                <a:solidFill>
                  <a:schemeClr val="dk1">
                    <a:lumMod val="85000"/>
                    <a:lumOff val="15000"/>
                  </a:schemeClr>
                </a:solidFill>
                <a:uFillTx/>
                <a:latin typeface="Arial" panose="020B0604020202020204" pitchFamily="34" charset="0"/>
                <a:ea typeface="微软雅黑" panose="020B0503020204020204" pitchFamily="34" charset="-122"/>
                <a:sym typeface="+mn-lt"/>
              </a:rPr>
              <a:t>在穗“买方”需为第一合作单位</a:t>
            </a:r>
            <a:endParaRPr lang="zh-CN" altLang="en-US" sz="1700" spc="160" dirty="0">
              <a:solidFill>
                <a:schemeClr val="dk1">
                  <a:lumMod val="85000"/>
                  <a:lumOff val="15000"/>
                </a:schemeClr>
              </a:solidFill>
              <a:uFillTx/>
              <a:latin typeface="Arial" panose="020B0604020202020204" pitchFamily="34" charset="0"/>
              <a:ea typeface="微软雅黑" panose="020B0503020204020204" pitchFamily="34" charset="-122"/>
              <a:sym typeface="+mn-lt"/>
            </a:endParaRPr>
          </a:p>
        </p:txBody>
      </p:sp>
      <p:sp>
        <p:nvSpPr>
          <p:cNvPr id="67" name="文本框 66"/>
          <p:cNvSpPr txBox="1"/>
          <p:nvPr>
            <p:custDataLst>
              <p:tags r:id="rId5"/>
            </p:custDataLst>
          </p:nvPr>
        </p:nvSpPr>
        <p:spPr>
          <a:xfrm>
            <a:off x="10463523" y="4567789"/>
            <a:ext cx="1118877" cy="1005079"/>
          </a:xfrm>
          <a:prstGeom prst="rect">
            <a:avLst/>
          </a:prstGeom>
          <a:noFill/>
          <a:effectLst>
            <a:reflection stA="65000" endPos="6000" dist="50800" dir="5400000" sy="-100000" algn="bl" rotWithShape="0"/>
          </a:effectLst>
        </p:spPr>
        <p:txBody>
          <a:bodyPr wrap="square" rtlCol="0">
            <a:normAutofit/>
          </a:bodyPr>
          <a:lstStyle/>
          <a:p>
            <a:pPr algn="l">
              <a:buClrTx/>
              <a:buSzTx/>
              <a:buFontTx/>
            </a:pPr>
            <a:r>
              <a:rPr lang="en-US" altLang="zh-CN" sz="4400" b="1">
                <a:gradFill>
                  <a:gsLst>
                    <a:gs pos="77000">
                      <a:srgbClr val="80A0F4">
                        <a:alpha val="0"/>
                      </a:srgbClr>
                    </a:gs>
                    <a:gs pos="100000">
                      <a:schemeClr val="accent1">
                        <a:lumMod val="75000"/>
                        <a:alpha val="0"/>
                      </a:schemeClr>
                    </a:gs>
                    <a:gs pos="27000">
                      <a:schemeClr val="bg1"/>
                    </a:gs>
                    <a:gs pos="0">
                      <a:schemeClr val="bg1"/>
                    </a:gs>
                  </a:gsLst>
                  <a:lin ang="5400000" scaled="0"/>
                </a:gradFill>
              </a:rPr>
              <a:t>03</a:t>
            </a:r>
            <a:endParaRPr lang="en-US" altLang="zh-CN" sz="4400" b="1">
              <a:gradFill>
                <a:gsLst>
                  <a:gs pos="77000">
                    <a:srgbClr val="80A0F4">
                      <a:alpha val="0"/>
                    </a:srgbClr>
                  </a:gs>
                  <a:gs pos="100000">
                    <a:schemeClr val="accent1">
                      <a:lumMod val="75000"/>
                      <a:alpha val="0"/>
                    </a:schemeClr>
                  </a:gs>
                  <a:gs pos="27000">
                    <a:schemeClr val="bg1"/>
                  </a:gs>
                  <a:gs pos="0">
                    <a:schemeClr val="bg1"/>
                  </a:gs>
                </a:gsLst>
                <a:lin ang="5400000" scaled="0"/>
              </a:gradFill>
            </a:endParaRPr>
          </a:p>
        </p:txBody>
      </p:sp>
      <p:sp>
        <p:nvSpPr>
          <p:cNvPr id="73" name="文本框 72"/>
          <p:cNvSpPr txBox="1"/>
          <p:nvPr>
            <p:custDataLst>
              <p:tags r:id="rId6"/>
            </p:custDataLst>
          </p:nvPr>
        </p:nvSpPr>
        <p:spPr>
          <a:xfrm>
            <a:off x="803140" y="1756892"/>
            <a:ext cx="3105776" cy="691095"/>
          </a:xfrm>
          <a:prstGeom prst="rect">
            <a:avLst/>
          </a:prstGeom>
          <a:noFill/>
        </p:spPr>
        <p:txBody>
          <a:bodyPr wrap="square" rtlCol="0" anchor="ctr" anchorCtr="0">
            <a:normAutofit/>
          </a:bodyPr>
          <a:lstStyle/>
          <a:p>
            <a:pPr marL="0" indent="0" algn="l">
              <a:lnSpc>
                <a:spcPct val="100000"/>
              </a:lnSpc>
              <a:spcBef>
                <a:spcPts val="0"/>
              </a:spcBef>
              <a:spcAft>
                <a:spcPts val="0"/>
              </a:spcAft>
              <a:buSzPct val="100000"/>
            </a:pPr>
            <a:r>
              <a:rPr lang="zh-CN" altLang="en-US" sz="2300" b="1" spc="150" dirty="0">
                <a:solidFill>
                  <a:schemeClr val="dk1">
                    <a:lumMod val="85000"/>
                    <a:lumOff val="15000"/>
                  </a:schemeClr>
                </a:solidFill>
                <a:uFillTx/>
                <a:latin typeface="Arial" panose="020B0604020202020204" pitchFamily="34" charset="0"/>
                <a:ea typeface="微软雅黑" panose="020B0503020204020204" pitchFamily="34" charset="-122"/>
                <a:sym typeface="+mn-lt"/>
              </a:rPr>
              <a:t>产学研合作项目</a:t>
            </a:r>
            <a:endParaRPr lang="zh-CN" altLang="en-US" sz="2300" b="1" spc="150" dirty="0">
              <a:solidFill>
                <a:schemeClr val="dk1">
                  <a:lumMod val="85000"/>
                  <a:lumOff val="15000"/>
                </a:schemeClr>
              </a:solidFill>
              <a:uFillTx/>
              <a:latin typeface="Arial" panose="020B0604020202020204" pitchFamily="34" charset="0"/>
              <a:ea typeface="微软雅黑" panose="020B0503020204020204" pitchFamily="34" charset="-122"/>
              <a:sym typeface="+mn-lt"/>
            </a:endParaRPr>
          </a:p>
        </p:txBody>
      </p:sp>
      <p:sp>
        <p:nvSpPr>
          <p:cNvPr id="74" name="文本框 73"/>
          <p:cNvSpPr txBox="1"/>
          <p:nvPr>
            <p:custDataLst>
              <p:tags r:id="rId7"/>
            </p:custDataLst>
          </p:nvPr>
        </p:nvSpPr>
        <p:spPr>
          <a:xfrm>
            <a:off x="790680" y="2516100"/>
            <a:ext cx="3105776" cy="2415511"/>
          </a:xfrm>
          <a:prstGeom prst="rect">
            <a:avLst/>
          </a:prstGeom>
          <a:noFill/>
        </p:spPr>
        <p:txBody>
          <a:bodyPr wrap="square" rtlCol="0">
            <a:normAutofit/>
          </a:bodyPr>
          <a:lstStyle/>
          <a:p>
            <a:pPr marL="368300" lvl="0" indent="-368300" algn="l" fontAlgn="ctr">
              <a:lnSpc>
                <a:spcPct val="120000"/>
              </a:lnSpc>
              <a:spcBef>
                <a:spcPts val="0"/>
              </a:spcBef>
              <a:spcAft>
                <a:spcPts val="800"/>
              </a:spcAft>
              <a:buSzPct val="100000"/>
              <a:buFont typeface="Wingdings" panose="05000000000000000000" charset="0"/>
              <a:buChar char="l"/>
            </a:pPr>
            <a:r>
              <a:rPr lang="zh-CN" altLang="en-US" sz="1700" spc="130" dirty="0">
                <a:solidFill>
                  <a:schemeClr val="dk1">
                    <a:lumMod val="85000"/>
                    <a:lumOff val="15000"/>
                  </a:schemeClr>
                </a:solidFill>
                <a:uFillTx/>
                <a:latin typeface="Arial" panose="020B0604020202020204" pitchFamily="34" charset="0"/>
                <a:ea typeface="微软雅黑" panose="020B0503020204020204" pitchFamily="34" charset="-122"/>
                <a:sym typeface="+mn-lt"/>
              </a:rPr>
              <a:t>在穗企业委托的高等院校、科研机构等开展的技术研发项目</a:t>
            </a:r>
            <a:endParaRPr lang="zh-CN" altLang="en-US" sz="1700" spc="130" dirty="0">
              <a:solidFill>
                <a:schemeClr val="dk1">
                  <a:lumMod val="85000"/>
                  <a:lumOff val="15000"/>
                </a:schemeClr>
              </a:solidFill>
              <a:uFillTx/>
              <a:latin typeface="Arial" panose="020B0604020202020204" pitchFamily="34" charset="0"/>
              <a:ea typeface="微软雅黑" panose="020B0503020204020204" pitchFamily="34" charset="-122"/>
              <a:sym typeface="+mn-lt"/>
            </a:endParaRPr>
          </a:p>
          <a:p>
            <a:pPr marL="368300" lvl="0" indent="-368300" algn="l" fontAlgn="ctr">
              <a:lnSpc>
                <a:spcPct val="120000"/>
              </a:lnSpc>
              <a:spcBef>
                <a:spcPts val="0"/>
              </a:spcBef>
              <a:spcAft>
                <a:spcPts val="800"/>
              </a:spcAft>
              <a:buSzPct val="100000"/>
              <a:buFont typeface="Wingdings" panose="05000000000000000000" charset="0"/>
              <a:buChar char="l"/>
            </a:pPr>
            <a:r>
              <a:rPr lang="zh-CN" altLang="en-US" sz="1700" spc="130" dirty="0">
                <a:solidFill>
                  <a:schemeClr val="dk1">
                    <a:lumMod val="85000"/>
                    <a:lumOff val="15000"/>
                  </a:schemeClr>
                </a:solidFill>
                <a:uFillTx/>
                <a:latin typeface="Arial" panose="020B0604020202020204" pitchFamily="34" charset="0"/>
                <a:ea typeface="微软雅黑" panose="020B0503020204020204" pitchFamily="34" charset="-122"/>
                <a:sym typeface="+mn-lt"/>
              </a:rPr>
              <a:t>已完成技术合同认定登记</a:t>
            </a:r>
            <a:endParaRPr lang="zh-CN" altLang="en-US" sz="1700" spc="130" dirty="0">
              <a:solidFill>
                <a:schemeClr val="dk1">
                  <a:lumMod val="85000"/>
                  <a:lumOff val="15000"/>
                </a:schemeClr>
              </a:solidFill>
              <a:uFillTx/>
              <a:latin typeface="Arial" panose="020B0604020202020204" pitchFamily="34" charset="0"/>
              <a:ea typeface="微软雅黑" panose="020B0503020204020204" pitchFamily="34" charset="-122"/>
              <a:sym typeface="+mn-lt"/>
            </a:endParaRPr>
          </a:p>
        </p:txBody>
      </p:sp>
      <p:sp>
        <p:nvSpPr>
          <p:cNvPr id="75" name="文本框 74"/>
          <p:cNvSpPr txBox="1"/>
          <p:nvPr>
            <p:custDataLst>
              <p:tags r:id="rId8"/>
            </p:custDataLst>
          </p:nvPr>
        </p:nvSpPr>
        <p:spPr>
          <a:xfrm>
            <a:off x="2957829" y="4567789"/>
            <a:ext cx="1118877" cy="1005079"/>
          </a:xfrm>
          <a:prstGeom prst="rect">
            <a:avLst/>
          </a:prstGeom>
          <a:noFill/>
          <a:effectLst>
            <a:reflection stA="65000" endPos="6000" dist="50800" dir="5400000" sy="-100000" algn="bl" rotWithShape="0"/>
          </a:effectLst>
        </p:spPr>
        <p:txBody>
          <a:bodyPr wrap="square" rtlCol="0">
            <a:normAutofit/>
          </a:bodyPr>
          <a:lstStyle/>
          <a:p>
            <a:r>
              <a:rPr lang="en-US" altLang="zh-CN" sz="4400" b="1">
                <a:gradFill>
                  <a:gsLst>
                    <a:gs pos="77000">
                      <a:srgbClr val="80A0F4">
                        <a:alpha val="0"/>
                      </a:srgbClr>
                    </a:gs>
                    <a:gs pos="100000">
                      <a:schemeClr val="accent1">
                        <a:lumMod val="75000"/>
                        <a:alpha val="0"/>
                      </a:schemeClr>
                    </a:gs>
                    <a:gs pos="27000">
                      <a:schemeClr val="bg1"/>
                    </a:gs>
                    <a:gs pos="0">
                      <a:schemeClr val="bg1"/>
                    </a:gs>
                  </a:gsLst>
                  <a:lin ang="5400000" scaled="0"/>
                </a:gradFill>
              </a:rPr>
              <a:t>01</a:t>
            </a:r>
            <a:endParaRPr lang="en-US" altLang="zh-CN" sz="4400" b="1">
              <a:gradFill>
                <a:gsLst>
                  <a:gs pos="77000">
                    <a:srgbClr val="80A0F4">
                      <a:alpha val="0"/>
                    </a:srgbClr>
                  </a:gs>
                  <a:gs pos="100000">
                    <a:schemeClr val="accent1">
                      <a:lumMod val="75000"/>
                      <a:alpha val="0"/>
                    </a:schemeClr>
                  </a:gs>
                  <a:gs pos="27000">
                    <a:schemeClr val="bg1"/>
                  </a:gs>
                  <a:gs pos="0">
                    <a:schemeClr val="bg1"/>
                  </a:gs>
                </a:gsLst>
                <a:lin ang="5400000" scaled="0"/>
              </a:gradFill>
            </a:endParaRPr>
          </a:p>
        </p:txBody>
      </p:sp>
      <p:sp>
        <p:nvSpPr>
          <p:cNvPr id="76" name="圆角矩形 75"/>
          <p:cNvSpPr/>
          <p:nvPr>
            <p:custDataLst>
              <p:tags r:id="rId9"/>
            </p:custDataLst>
          </p:nvPr>
        </p:nvSpPr>
        <p:spPr>
          <a:xfrm>
            <a:off x="4362447" y="1589932"/>
            <a:ext cx="3467106" cy="3982935"/>
          </a:xfrm>
          <a:prstGeom prst="roundRect">
            <a:avLst>
              <a:gd name="adj" fmla="val 4081"/>
            </a:avLst>
          </a:prstGeom>
          <a:gradFill>
            <a:gsLst>
              <a:gs pos="100000">
                <a:schemeClr val="accent3"/>
              </a:gs>
              <a:gs pos="0">
                <a:schemeClr val="accent3">
                  <a:lumMod val="75000"/>
                </a:schemeClr>
              </a:gs>
            </a:gsLst>
            <a:lin ang="7800000" scaled="0"/>
          </a:gradFill>
          <a:ln>
            <a:noFill/>
          </a:ln>
          <a:effectLst>
            <a:outerShdw blurRad="457200" dist="50800" dir="2700000" sx="102000" sy="102000" algn="tl" rotWithShape="0">
              <a:schemeClr val="accent3">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7" name="文本框 76"/>
          <p:cNvSpPr txBox="1"/>
          <p:nvPr>
            <p:custDataLst>
              <p:tags r:id="rId10"/>
            </p:custDataLst>
          </p:nvPr>
        </p:nvSpPr>
        <p:spPr>
          <a:xfrm>
            <a:off x="4555987" y="1756892"/>
            <a:ext cx="3105776" cy="691095"/>
          </a:xfrm>
          <a:prstGeom prst="rect">
            <a:avLst/>
          </a:prstGeom>
          <a:noFill/>
        </p:spPr>
        <p:txBody>
          <a:bodyPr wrap="square" rtlCol="0" anchor="ctr" anchorCtr="0">
            <a:normAutofit/>
          </a:bodyPr>
          <a:lstStyle/>
          <a:p>
            <a:pPr marL="0" indent="0" algn="l">
              <a:lnSpc>
                <a:spcPct val="100000"/>
              </a:lnSpc>
              <a:spcBef>
                <a:spcPts val="0"/>
              </a:spcBef>
              <a:spcAft>
                <a:spcPts val="0"/>
              </a:spcAft>
              <a:buSzPct val="100000"/>
            </a:pPr>
            <a:r>
              <a:rPr lang="zh-CN" altLang="en-US" sz="2300" b="1" spc="180" dirty="0">
                <a:solidFill>
                  <a:schemeClr val="dk1"/>
                </a:solidFill>
                <a:uFillTx/>
                <a:latin typeface="Arial" panose="020B0604020202020204" pitchFamily="34" charset="0"/>
                <a:ea typeface="微软雅黑" panose="020B0503020204020204" pitchFamily="34" charset="-122"/>
                <a:sym typeface="+mn-lt"/>
              </a:rPr>
              <a:t>项目申报单位</a:t>
            </a:r>
            <a:endParaRPr lang="zh-CN" altLang="en-US" sz="2300" b="1" spc="180" dirty="0">
              <a:solidFill>
                <a:schemeClr val="dk1"/>
              </a:solidFill>
              <a:uFillTx/>
              <a:latin typeface="Arial" panose="020B0604020202020204" pitchFamily="34" charset="0"/>
              <a:ea typeface="微软雅黑" panose="020B0503020204020204" pitchFamily="34" charset="-122"/>
              <a:sym typeface="+mn-lt"/>
            </a:endParaRPr>
          </a:p>
        </p:txBody>
      </p:sp>
      <p:sp>
        <p:nvSpPr>
          <p:cNvPr id="78" name="文本框 77"/>
          <p:cNvSpPr txBox="1"/>
          <p:nvPr>
            <p:custDataLst>
              <p:tags r:id="rId11"/>
            </p:custDataLst>
          </p:nvPr>
        </p:nvSpPr>
        <p:spPr>
          <a:xfrm>
            <a:off x="4543527" y="2516100"/>
            <a:ext cx="3105776" cy="2415511"/>
          </a:xfrm>
          <a:prstGeom prst="rect">
            <a:avLst/>
          </a:prstGeom>
          <a:noFill/>
        </p:spPr>
        <p:txBody>
          <a:bodyPr wrap="square" rtlCol="0">
            <a:normAutofit/>
          </a:bodyPr>
          <a:lstStyle/>
          <a:p>
            <a:pPr marL="317500" lvl="0" indent="-317500" algn="l" fontAlgn="ctr">
              <a:lnSpc>
                <a:spcPct val="120000"/>
              </a:lnSpc>
              <a:spcBef>
                <a:spcPts val="0"/>
              </a:spcBef>
              <a:spcAft>
                <a:spcPts val="800"/>
              </a:spcAft>
              <a:buSzPct val="100000"/>
              <a:buFont typeface="Wingdings" panose="05000000000000000000" charset="0"/>
              <a:buChar char="l"/>
            </a:pPr>
            <a:r>
              <a:rPr lang="zh-CN" altLang="en-US" sz="1700" spc="90" dirty="0">
                <a:solidFill>
                  <a:schemeClr val="lt1">
                    <a:lumMod val="50000"/>
                  </a:schemeClr>
                </a:solidFill>
                <a:uFillTx/>
                <a:latin typeface="Arial" panose="020B0604020202020204" pitchFamily="34" charset="0"/>
                <a:ea typeface="微软雅黑" panose="020B0503020204020204" pitchFamily="34" charset="-122"/>
                <a:sym typeface="+mn-lt"/>
              </a:rPr>
              <a:t>申报单位：技术合同认定的“卖方”，应为国内具有独立法人资格的单位</a:t>
            </a:r>
            <a:endParaRPr lang="zh-CN" altLang="en-US" sz="1700" spc="90" dirty="0">
              <a:solidFill>
                <a:schemeClr val="lt1">
                  <a:lumMod val="50000"/>
                </a:schemeClr>
              </a:solidFill>
              <a:uFillTx/>
              <a:latin typeface="Arial" panose="020B0604020202020204" pitchFamily="34" charset="0"/>
              <a:ea typeface="微软雅黑" panose="020B0503020204020204" pitchFamily="34" charset="-122"/>
              <a:sym typeface="+mn-lt"/>
            </a:endParaRPr>
          </a:p>
          <a:p>
            <a:pPr marL="317500" lvl="0" indent="-317500" algn="l" fontAlgn="ctr">
              <a:lnSpc>
                <a:spcPct val="120000"/>
              </a:lnSpc>
              <a:spcBef>
                <a:spcPts val="0"/>
              </a:spcBef>
              <a:spcAft>
                <a:spcPts val="800"/>
              </a:spcAft>
              <a:buSzPct val="100000"/>
              <a:buFont typeface="Wingdings" panose="05000000000000000000" charset="0"/>
              <a:buChar char="l"/>
            </a:pPr>
            <a:r>
              <a:rPr lang="zh-CN" altLang="en-US" sz="1700" spc="90" dirty="0">
                <a:solidFill>
                  <a:schemeClr val="lt1">
                    <a:lumMod val="50000"/>
                  </a:schemeClr>
                </a:solidFill>
                <a:uFillTx/>
                <a:latin typeface="Arial" panose="020B0604020202020204" pitchFamily="34" charset="0"/>
                <a:ea typeface="微软雅黑" panose="020B0503020204020204" pitchFamily="34" charset="-122"/>
                <a:sym typeface="+mn-lt"/>
              </a:rPr>
              <a:t>项目负责人：</a:t>
            </a:r>
            <a:r>
              <a:rPr lang="en-US" altLang="zh-CN" sz="1700" spc="90" dirty="0">
                <a:solidFill>
                  <a:schemeClr val="lt1">
                    <a:lumMod val="50000"/>
                  </a:schemeClr>
                </a:solidFill>
                <a:uFillTx/>
                <a:latin typeface="Arial" panose="020B0604020202020204" pitchFamily="34" charset="0"/>
                <a:ea typeface="微软雅黑" panose="020B0503020204020204" pitchFamily="34" charset="-122"/>
                <a:sym typeface="+mn-lt"/>
              </a:rPr>
              <a:t>“</a:t>
            </a:r>
            <a:r>
              <a:rPr lang="zh-CN" altLang="en-US" sz="1700" spc="90" dirty="0">
                <a:solidFill>
                  <a:schemeClr val="lt1">
                    <a:lumMod val="50000"/>
                  </a:schemeClr>
                </a:solidFill>
                <a:uFillTx/>
                <a:latin typeface="Arial" panose="020B0604020202020204" pitchFamily="34" charset="0"/>
                <a:ea typeface="微软雅黑" panose="020B0503020204020204" pitchFamily="34" charset="-122"/>
                <a:sym typeface="+mn-lt"/>
              </a:rPr>
              <a:t>卖方</a:t>
            </a:r>
            <a:r>
              <a:rPr lang="en-US" altLang="zh-CN" sz="1700" spc="90" dirty="0">
                <a:solidFill>
                  <a:schemeClr val="lt1">
                    <a:lumMod val="50000"/>
                  </a:schemeClr>
                </a:solidFill>
                <a:uFillTx/>
                <a:latin typeface="Arial" panose="020B0604020202020204" pitchFamily="34" charset="0"/>
                <a:ea typeface="微软雅黑" panose="020B0503020204020204" pitchFamily="34" charset="-122"/>
                <a:sym typeface="+mn-lt"/>
              </a:rPr>
              <a:t>”</a:t>
            </a:r>
            <a:r>
              <a:rPr lang="zh-CN" altLang="en-US" sz="1700" spc="90" dirty="0">
                <a:solidFill>
                  <a:schemeClr val="lt1">
                    <a:lumMod val="50000"/>
                  </a:schemeClr>
                </a:solidFill>
                <a:uFillTx/>
                <a:latin typeface="Arial" panose="020B0604020202020204" pitchFamily="34" charset="0"/>
                <a:ea typeface="微软雅黑" panose="020B0503020204020204" pitchFamily="34" charset="-122"/>
                <a:sym typeface="+mn-lt"/>
              </a:rPr>
              <a:t>单位牵头实施技术研发项目的第一责任人</a:t>
            </a:r>
            <a:endParaRPr lang="zh-CN" altLang="en-US" sz="1700" spc="90" dirty="0">
              <a:solidFill>
                <a:schemeClr val="lt1">
                  <a:lumMod val="50000"/>
                </a:schemeClr>
              </a:solidFill>
              <a:uFillTx/>
              <a:latin typeface="Arial" panose="020B0604020202020204" pitchFamily="34" charset="0"/>
              <a:ea typeface="微软雅黑" panose="020B0503020204020204" pitchFamily="34" charset="-122"/>
              <a:sym typeface="+mn-lt"/>
            </a:endParaRPr>
          </a:p>
        </p:txBody>
      </p:sp>
      <p:sp>
        <p:nvSpPr>
          <p:cNvPr id="79" name="文本框 78"/>
          <p:cNvSpPr txBox="1"/>
          <p:nvPr>
            <p:custDataLst>
              <p:tags r:id="rId12"/>
            </p:custDataLst>
          </p:nvPr>
        </p:nvSpPr>
        <p:spPr>
          <a:xfrm>
            <a:off x="6710676" y="4567789"/>
            <a:ext cx="1118877" cy="1005079"/>
          </a:xfrm>
          <a:prstGeom prst="rect">
            <a:avLst/>
          </a:prstGeom>
          <a:noFill/>
          <a:effectLst>
            <a:reflection stA="65000" endPos="6000" dist="50800" dir="5400000" sy="-100000" algn="bl" rotWithShape="0"/>
          </a:effectLst>
        </p:spPr>
        <p:txBody>
          <a:bodyPr wrap="square" rtlCol="0">
            <a:normAutofit/>
          </a:bodyPr>
          <a:lstStyle/>
          <a:p>
            <a:pPr algn="l">
              <a:buClrTx/>
              <a:buSzTx/>
              <a:buFontTx/>
            </a:pPr>
            <a:r>
              <a:rPr lang="en-US" altLang="zh-CN" sz="4400" b="1">
                <a:gradFill>
                  <a:gsLst>
                    <a:gs pos="77000">
                      <a:schemeClr val="accent3">
                        <a:lumMod val="60000"/>
                        <a:lumOff val="40000"/>
                        <a:alpha val="0"/>
                      </a:schemeClr>
                    </a:gs>
                    <a:gs pos="100000">
                      <a:schemeClr val="accent3">
                        <a:lumMod val="75000"/>
                      </a:schemeClr>
                    </a:gs>
                    <a:gs pos="27000">
                      <a:schemeClr val="bg1"/>
                    </a:gs>
                    <a:gs pos="0">
                      <a:schemeClr val="bg1"/>
                    </a:gs>
                  </a:gsLst>
                  <a:lin ang="5400000" scaled="0"/>
                </a:gradFill>
              </a:rPr>
              <a:t>02</a:t>
            </a:r>
            <a:endParaRPr lang="en-US" altLang="zh-CN" sz="4400" b="1">
              <a:gradFill>
                <a:gsLst>
                  <a:gs pos="77000">
                    <a:schemeClr val="accent3">
                      <a:lumMod val="60000"/>
                      <a:lumOff val="40000"/>
                      <a:alpha val="0"/>
                    </a:schemeClr>
                  </a:gs>
                  <a:gs pos="100000">
                    <a:schemeClr val="accent3">
                      <a:lumMod val="75000"/>
                    </a:schemeClr>
                  </a:gs>
                  <a:gs pos="27000">
                    <a:schemeClr val="bg1"/>
                  </a:gs>
                  <a:gs pos="0">
                    <a:schemeClr val="bg1"/>
                  </a:gs>
                </a:gsLst>
                <a:lin ang="5400000" scaled="0"/>
              </a:gradFill>
            </a:endParaRPr>
          </a:p>
        </p:txBody>
      </p:sp>
      <p:sp>
        <p:nvSpPr>
          <p:cNvPr id="4" name="文本框 3"/>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重点领域研发专题产学研合作项目认定立项</a:t>
            </a:r>
            <a:endParaRPr lang="zh-CN" altLang="en-US" sz="3000" b="1" dirty="0">
              <a:solidFill>
                <a:schemeClr val="tx1"/>
              </a:solidFill>
              <a:latin typeface="+mn-lt"/>
              <a:ea typeface="+mn-ea"/>
              <a:cs typeface="+mn-ea"/>
              <a:sym typeface="+mn-lt"/>
            </a:endParaRPr>
          </a:p>
        </p:txBody>
      </p:sp>
      <p:sp>
        <p:nvSpPr>
          <p:cNvPr id="2" name="文本框 1"/>
          <p:cNvSpPr txBox="1"/>
          <p:nvPr/>
        </p:nvSpPr>
        <p:spPr>
          <a:xfrm>
            <a:off x="263525" y="887167"/>
            <a:ext cx="9772650" cy="661848"/>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solidFill>
                  <a:schemeClr val="tx1"/>
                </a:solidFill>
                <a:latin typeface="+mn-lt"/>
                <a:ea typeface="+mn-ea"/>
                <a:cs typeface="+mn-ea"/>
                <a:sym typeface="+mn-lt"/>
              </a:rPr>
              <a:t>申报说明</a:t>
            </a:r>
            <a:endParaRPr lang="zh-CN" altLang="en-US" sz="2800" b="1" dirty="0">
              <a:solidFill>
                <a:schemeClr val="tx1"/>
              </a:solidFill>
              <a:latin typeface="+mn-lt"/>
              <a:ea typeface="+mn-ea"/>
              <a:cs typeface="+mn-ea"/>
              <a:sym typeface="+mn-lt"/>
            </a:endParaRPr>
          </a:p>
        </p:txBody>
      </p:sp>
    </p:spTree>
    <p:custDataLst>
      <p:tags r:id="rId1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3"/>
          <p:cNvSpPr/>
          <p:nvPr>
            <p:custDataLst>
              <p:tags r:id="rId1"/>
            </p:custDataLst>
          </p:nvPr>
        </p:nvSpPr>
        <p:spPr>
          <a:xfrm>
            <a:off x="780973" y="1524000"/>
            <a:ext cx="2815633" cy="777651"/>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 name="椭圆 23"/>
          <p:cNvSpPr/>
          <p:nvPr>
            <p:custDataLst>
              <p:tags r:id="rId2"/>
            </p:custDataLst>
          </p:nvPr>
        </p:nvSpPr>
        <p:spPr>
          <a:xfrm>
            <a:off x="4003462" y="1762566"/>
            <a:ext cx="300519" cy="30051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cxnSp>
        <p:nvCxnSpPr>
          <p:cNvPr id="25" name="直接箭头连接符 24"/>
          <p:cNvCxnSpPr/>
          <p:nvPr>
            <p:custDataLst>
              <p:tags r:id="rId3"/>
            </p:custDataLst>
          </p:nvPr>
        </p:nvCxnSpPr>
        <p:spPr>
          <a:xfrm>
            <a:off x="2188327" y="2516175"/>
            <a:ext cx="0" cy="356924"/>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1"/>
          <p:cNvSpPr txBox="1"/>
          <p:nvPr>
            <p:custDataLst>
              <p:tags r:id="rId4"/>
            </p:custDataLst>
          </p:nvPr>
        </p:nvSpPr>
        <p:spPr>
          <a:xfrm flipH="1">
            <a:off x="817880" y="2926080"/>
            <a:ext cx="3062605" cy="2712720"/>
          </a:xfrm>
          <a:prstGeom prst="rect">
            <a:avLst/>
          </a:prstGeom>
          <a:noFill/>
        </p:spPr>
        <p:txBody>
          <a:bodyPr wrap="square" rtlCol="0" anchor="t">
            <a:normAutofit/>
          </a:bodyPr>
          <a:lstStyle/>
          <a:p>
            <a:pPr marL="342900" lvl="0" indent="-342900" algn="l" fontAlgn="ctr">
              <a:lnSpc>
                <a:spcPct val="120000"/>
              </a:lnSpc>
              <a:spcBef>
                <a:spcPts val="0"/>
              </a:spcBef>
              <a:spcAft>
                <a:spcPts val="800"/>
              </a:spcAft>
              <a:buSzPct val="100000"/>
              <a:buFont typeface="Wingdings" panose="05000000000000000000" charset="0"/>
              <a:buChar char="l"/>
            </a:pPr>
            <a:r>
              <a:rPr lang="en-US" altLang="zh-CN" sz="1500" spc="11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2020年1月1日后认定为“技术开发（委托）合同”或“技术开发（合作）合同”</a:t>
            </a:r>
            <a:endParaRPr lang="en-US" altLang="zh-CN" sz="1500" spc="11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342900" lvl="0" indent="-342900" algn="l" fontAlgn="ctr">
              <a:lnSpc>
                <a:spcPct val="120000"/>
              </a:lnSpc>
              <a:spcBef>
                <a:spcPts val="0"/>
              </a:spcBef>
              <a:spcAft>
                <a:spcPts val="800"/>
              </a:spcAft>
              <a:buSzPct val="100000"/>
              <a:buFont typeface="Wingdings" panose="05000000000000000000" charset="0"/>
              <a:buChar char="l"/>
            </a:pPr>
            <a:r>
              <a:rPr lang="en-US" altLang="zh-CN" sz="1500" spc="11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rPr>
              <a:t>单个项目技术交易额达100万元及以上</a:t>
            </a:r>
            <a:endParaRPr lang="en-US" altLang="zh-CN" sz="1500" spc="11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7" name="Rectangle 29"/>
          <p:cNvSpPr/>
          <p:nvPr>
            <p:custDataLst>
              <p:tags r:id="rId5"/>
            </p:custDataLst>
          </p:nvPr>
        </p:nvSpPr>
        <p:spPr>
          <a:xfrm flipH="1">
            <a:off x="938168" y="1574857"/>
            <a:ext cx="2501244" cy="664841"/>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SzPct val="100000"/>
              <a:buNone/>
            </a:pPr>
            <a:r>
              <a:rPr lang="zh-CN" altLang="en-US" sz="2400" b="1" spc="180" dirty="0">
                <a:solidFill>
                  <a:schemeClr val="lt1"/>
                </a:solidFill>
                <a:uFillTx/>
                <a:latin typeface="Arial" panose="020B0604020202020204" pitchFamily="34" charset="0"/>
                <a:ea typeface="微软雅黑" panose="020B0503020204020204" pitchFamily="34" charset="-122"/>
                <a:sym typeface="+mn-lt"/>
              </a:rPr>
              <a:t>技术合同要求</a:t>
            </a:r>
            <a:endParaRPr lang="zh-CN" altLang="en-US" sz="2400" b="1" spc="180" dirty="0">
              <a:solidFill>
                <a:schemeClr val="lt1"/>
              </a:solidFill>
              <a:uFillTx/>
              <a:latin typeface="Arial" panose="020B0604020202020204" pitchFamily="34" charset="0"/>
              <a:ea typeface="微软雅黑" panose="020B0503020204020204" pitchFamily="34" charset="-122"/>
              <a:sym typeface="+mn-lt"/>
            </a:endParaRPr>
          </a:p>
        </p:txBody>
      </p:sp>
      <p:sp>
        <p:nvSpPr>
          <p:cNvPr id="28" name="矩形: 圆角 14"/>
          <p:cNvSpPr/>
          <p:nvPr>
            <p:custDataLst>
              <p:tags r:id="rId6"/>
            </p:custDataLst>
          </p:nvPr>
        </p:nvSpPr>
        <p:spPr>
          <a:xfrm>
            <a:off x="4670152" y="1524000"/>
            <a:ext cx="2815633" cy="77765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椭圆 28"/>
          <p:cNvSpPr/>
          <p:nvPr>
            <p:custDataLst>
              <p:tags r:id="rId7"/>
            </p:custDataLst>
          </p:nvPr>
        </p:nvSpPr>
        <p:spPr>
          <a:xfrm>
            <a:off x="7892642" y="1762566"/>
            <a:ext cx="300519" cy="3005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30" name="直接箭头连接符 29"/>
          <p:cNvCxnSpPr/>
          <p:nvPr>
            <p:custDataLst>
              <p:tags r:id="rId8"/>
            </p:custDataLst>
          </p:nvPr>
        </p:nvCxnSpPr>
        <p:spPr>
          <a:xfrm>
            <a:off x="6077507" y="2516175"/>
            <a:ext cx="0" cy="356924"/>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21"/>
          <p:cNvSpPr txBox="1"/>
          <p:nvPr>
            <p:custDataLst>
              <p:tags r:id="rId9"/>
            </p:custDataLst>
          </p:nvPr>
        </p:nvSpPr>
        <p:spPr>
          <a:xfrm flipH="1">
            <a:off x="4707139" y="2925806"/>
            <a:ext cx="2815633" cy="2712994"/>
          </a:xfrm>
          <a:prstGeom prst="rect">
            <a:avLst/>
          </a:prstGeom>
          <a:noFill/>
        </p:spPr>
        <p:txBody>
          <a:bodyPr wrap="square" rtlCol="0" anchor="t">
            <a:normAutofit/>
          </a:bodyPr>
          <a:lstStyle/>
          <a:p>
            <a:pPr marL="317500" lvl="0" indent="-317500" algn="l" fontAlgn="ctr">
              <a:lnSpc>
                <a:spcPct val="120000"/>
              </a:lnSpc>
              <a:spcBef>
                <a:spcPts val="0"/>
              </a:spcBef>
              <a:spcAft>
                <a:spcPts val="800"/>
              </a:spcAft>
              <a:buSzPct val="100000"/>
              <a:buFont typeface="Wingdings" panose="05000000000000000000" charset="0"/>
              <a:buChar char="l"/>
            </a:pPr>
            <a:r>
              <a:rPr lang="zh-CN" altLang="en-US" sz="1500" spc="90" dirty="0">
                <a:solidFill>
                  <a:schemeClr val="tx1">
                    <a:lumMod val="75000"/>
                    <a:lumOff val="25000"/>
                  </a:schemeClr>
                </a:solidFill>
                <a:uFillTx/>
                <a:latin typeface="Arial" panose="020B0604020202020204" pitchFamily="34" charset="0"/>
                <a:ea typeface="微软雅黑" panose="020B0503020204020204" pitchFamily="34" charset="-122"/>
                <a:sym typeface="+mn-lt"/>
              </a:rPr>
              <a:t>已通过买方单位合同验收</a:t>
            </a:r>
            <a:endParaRPr lang="zh-CN" altLang="en-US" sz="1500" spc="90" dirty="0">
              <a:solidFill>
                <a:schemeClr val="tx1">
                  <a:lumMod val="75000"/>
                  <a:lumOff val="25000"/>
                </a:schemeClr>
              </a:solidFill>
              <a:uFillTx/>
              <a:latin typeface="Arial" panose="020B0604020202020204" pitchFamily="34" charset="0"/>
              <a:ea typeface="微软雅黑" panose="020B0503020204020204" pitchFamily="34" charset="-122"/>
              <a:sym typeface="+mn-lt"/>
            </a:endParaRPr>
          </a:p>
          <a:p>
            <a:pPr marL="317500" lvl="0" indent="-317500" algn="l" fontAlgn="ctr">
              <a:lnSpc>
                <a:spcPct val="120000"/>
              </a:lnSpc>
              <a:spcBef>
                <a:spcPts val="0"/>
              </a:spcBef>
              <a:spcAft>
                <a:spcPts val="800"/>
              </a:spcAft>
              <a:buSzPct val="100000"/>
              <a:buFont typeface="Wingdings" panose="05000000000000000000" charset="0"/>
              <a:buChar char="l"/>
            </a:pPr>
            <a:r>
              <a:rPr lang="zh-CN" altLang="en-US" sz="1500" spc="90" dirty="0">
                <a:solidFill>
                  <a:schemeClr val="tx1">
                    <a:lumMod val="75000"/>
                    <a:lumOff val="25000"/>
                  </a:schemeClr>
                </a:solidFill>
                <a:uFillTx/>
                <a:latin typeface="Arial" panose="020B0604020202020204" pitchFamily="34" charset="0"/>
                <a:ea typeface="微软雅黑" panose="020B0503020204020204" pitchFamily="34" charset="-122"/>
                <a:sym typeface="+mn-lt"/>
              </a:rPr>
              <a:t>在穗企业实际支付合同金额达100万元及以上</a:t>
            </a:r>
            <a:endParaRPr lang="zh-CN" altLang="en-US" sz="1500" spc="90" dirty="0">
              <a:solidFill>
                <a:schemeClr val="tx1">
                  <a:lumMod val="75000"/>
                  <a:lumOff val="25000"/>
                </a:schemeClr>
              </a:solidFill>
              <a:uFillTx/>
              <a:latin typeface="Arial" panose="020B0604020202020204" pitchFamily="34" charset="0"/>
              <a:ea typeface="微软雅黑" panose="020B0503020204020204" pitchFamily="34" charset="-122"/>
              <a:sym typeface="+mn-lt"/>
            </a:endParaRPr>
          </a:p>
          <a:p>
            <a:pPr marL="317500" lvl="0" indent="-317500" algn="l" fontAlgn="ctr">
              <a:lnSpc>
                <a:spcPct val="120000"/>
              </a:lnSpc>
              <a:spcBef>
                <a:spcPts val="0"/>
              </a:spcBef>
              <a:spcAft>
                <a:spcPts val="800"/>
              </a:spcAft>
              <a:buSzPct val="100000"/>
              <a:buFont typeface="Wingdings" panose="05000000000000000000" charset="0"/>
              <a:buChar char="l"/>
            </a:pPr>
            <a:r>
              <a:rPr lang="zh-CN" altLang="en-US" sz="1500" spc="90" dirty="0">
                <a:solidFill>
                  <a:schemeClr val="tx1">
                    <a:lumMod val="75000"/>
                    <a:lumOff val="25000"/>
                  </a:schemeClr>
                </a:solidFill>
                <a:uFillTx/>
                <a:latin typeface="Arial" panose="020B0604020202020204" pitchFamily="34" charset="0"/>
                <a:ea typeface="微软雅黑" panose="020B0503020204020204" pitchFamily="34" charset="-122"/>
                <a:sym typeface="+mn-lt"/>
              </a:rPr>
              <a:t>实现成果转化和产业化，产生经济社会效益</a:t>
            </a:r>
            <a:endParaRPr lang="zh-CN" altLang="en-US" sz="1500" spc="90" dirty="0">
              <a:solidFill>
                <a:schemeClr val="tx1">
                  <a:lumMod val="75000"/>
                  <a:lumOff val="25000"/>
                </a:schemeClr>
              </a:solidFill>
              <a:uFillTx/>
              <a:latin typeface="Arial" panose="020B0604020202020204" pitchFamily="34" charset="0"/>
              <a:ea typeface="微软雅黑" panose="020B0503020204020204" pitchFamily="34" charset="-122"/>
              <a:sym typeface="+mn-lt"/>
            </a:endParaRPr>
          </a:p>
        </p:txBody>
      </p:sp>
      <p:sp>
        <p:nvSpPr>
          <p:cNvPr id="32" name="Rectangle 29"/>
          <p:cNvSpPr/>
          <p:nvPr>
            <p:custDataLst>
              <p:tags r:id="rId10"/>
            </p:custDataLst>
          </p:nvPr>
        </p:nvSpPr>
        <p:spPr>
          <a:xfrm flipH="1">
            <a:off x="4827347" y="1574857"/>
            <a:ext cx="2501244" cy="664841"/>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SzPct val="100000"/>
              <a:buNone/>
            </a:pPr>
            <a:r>
              <a:rPr lang="en-US" sz="2400" b="1" spc="160" dirty="0">
                <a:solidFill>
                  <a:schemeClr val="dk1">
                    <a:lumMod val="85000"/>
                    <a:lumOff val="15000"/>
                  </a:schemeClr>
                </a:solidFill>
                <a:uFillTx/>
                <a:latin typeface="微软雅黑" panose="020B0503020204020204" pitchFamily="34" charset="-122"/>
                <a:ea typeface="微软雅黑" panose="020B0503020204020204" pitchFamily="34" charset="-122"/>
                <a:sym typeface="+mn-lt"/>
              </a:rPr>
              <a:t>项目验收与支付</a:t>
            </a:r>
            <a:endParaRPr lang="en-US" sz="2400" b="1" spc="160" dirty="0">
              <a:solidFill>
                <a:schemeClr val="dk1">
                  <a:lumMod val="85000"/>
                  <a:lumOff val="15000"/>
                </a:schemeClr>
              </a:solidFill>
              <a:uFillTx/>
              <a:latin typeface="微软雅黑" panose="020B0503020204020204" pitchFamily="34" charset="-122"/>
              <a:ea typeface="微软雅黑" panose="020B0503020204020204" pitchFamily="34" charset="-122"/>
              <a:sym typeface="+mn-lt"/>
            </a:endParaRPr>
          </a:p>
        </p:txBody>
      </p:sp>
      <p:sp>
        <p:nvSpPr>
          <p:cNvPr id="33" name="矩形: 圆角 28"/>
          <p:cNvSpPr/>
          <p:nvPr>
            <p:custDataLst>
              <p:tags r:id="rId11"/>
            </p:custDataLst>
          </p:nvPr>
        </p:nvSpPr>
        <p:spPr>
          <a:xfrm>
            <a:off x="8559332" y="1524000"/>
            <a:ext cx="2815633" cy="777651"/>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34" name="直接箭头连接符 33"/>
          <p:cNvCxnSpPr/>
          <p:nvPr>
            <p:custDataLst>
              <p:tags r:id="rId12"/>
            </p:custDataLst>
          </p:nvPr>
        </p:nvCxnSpPr>
        <p:spPr>
          <a:xfrm>
            <a:off x="9966686" y="2516175"/>
            <a:ext cx="0" cy="356924"/>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21"/>
          <p:cNvSpPr txBox="1"/>
          <p:nvPr>
            <p:custDataLst>
              <p:tags r:id="rId13"/>
            </p:custDataLst>
          </p:nvPr>
        </p:nvSpPr>
        <p:spPr>
          <a:xfrm flipH="1">
            <a:off x="8596319" y="2925806"/>
            <a:ext cx="2815633" cy="2712994"/>
          </a:xfrm>
          <a:prstGeom prst="rect">
            <a:avLst/>
          </a:prstGeom>
          <a:noFill/>
        </p:spPr>
        <p:txBody>
          <a:bodyPr wrap="square" rtlCol="0" anchor="t">
            <a:normAutofit/>
          </a:bodyPr>
          <a:lstStyle/>
          <a:p>
            <a:pPr marL="292100" lvl="0" indent="-292100" algn="l" fontAlgn="ctr">
              <a:lnSpc>
                <a:spcPct val="120000"/>
              </a:lnSpc>
              <a:spcBef>
                <a:spcPts val="0"/>
              </a:spcBef>
              <a:spcAft>
                <a:spcPts val="800"/>
              </a:spcAft>
              <a:buSzPct val="100000"/>
              <a:buFont typeface="Wingdings" panose="05000000000000000000" charset="0"/>
              <a:buChar char="l"/>
            </a:pPr>
            <a:r>
              <a:rPr lang="zh-CN" altLang="en-US" sz="1500" spc="70" dirty="0">
                <a:solidFill>
                  <a:schemeClr val="tx1">
                    <a:lumMod val="75000"/>
                    <a:lumOff val="25000"/>
                  </a:schemeClr>
                </a:solidFill>
                <a:uFillTx/>
                <a:latin typeface="Arial" panose="020B0604020202020204" pitchFamily="34" charset="0"/>
                <a:ea typeface="微软雅黑" panose="020B0503020204020204" pitchFamily="34" charset="-122"/>
                <a:sym typeface="+mn-lt"/>
              </a:rPr>
              <a:t>不存在多头、重复申报</a:t>
            </a:r>
            <a:endParaRPr lang="zh-CN" altLang="en-US" sz="1500" spc="70" dirty="0">
              <a:solidFill>
                <a:schemeClr val="tx1">
                  <a:lumMod val="75000"/>
                  <a:lumOff val="25000"/>
                </a:schemeClr>
              </a:solidFill>
              <a:uFillTx/>
              <a:latin typeface="Arial" panose="020B0604020202020204" pitchFamily="34" charset="0"/>
              <a:ea typeface="微软雅黑" panose="020B0503020204020204" pitchFamily="34" charset="-122"/>
              <a:sym typeface="+mn-lt"/>
            </a:endParaRPr>
          </a:p>
          <a:p>
            <a:pPr marL="292100" lvl="0" indent="-292100" algn="l" fontAlgn="ctr">
              <a:lnSpc>
                <a:spcPct val="120000"/>
              </a:lnSpc>
              <a:spcBef>
                <a:spcPts val="0"/>
              </a:spcBef>
              <a:spcAft>
                <a:spcPts val="800"/>
              </a:spcAft>
              <a:buSzPct val="100000"/>
              <a:buFont typeface="Wingdings" panose="05000000000000000000" charset="0"/>
              <a:buChar char="l"/>
            </a:pPr>
            <a:r>
              <a:rPr lang="zh-CN" altLang="en-US" sz="1500" spc="70" dirty="0">
                <a:solidFill>
                  <a:schemeClr val="tx1">
                    <a:lumMod val="75000"/>
                    <a:lumOff val="25000"/>
                  </a:schemeClr>
                </a:solidFill>
                <a:uFillTx/>
                <a:latin typeface="Arial" panose="020B0604020202020204" pitchFamily="34" charset="0"/>
                <a:ea typeface="微软雅黑" panose="020B0503020204020204" pitchFamily="34" charset="-122"/>
                <a:sym typeface="+mn-lt"/>
              </a:rPr>
              <a:t>符合财政和科技等部门的查重规定</a:t>
            </a:r>
            <a:endParaRPr lang="zh-CN" altLang="en-US" sz="1500" spc="70" dirty="0">
              <a:solidFill>
                <a:schemeClr val="tx1">
                  <a:lumMod val="75000"/>
                  <a:lumOff val="25000"/>
                </a:schemeClr>
              </a:solidFill>
              <a:uFillTx/>
              <a:latin typeface="Arial" panose="020B0604020202020204" pitchFamily="34" charset="0"/>
              <a:ea typeface="微软雅黑" panose="020B0503020204020204" pitchFamily="34" charset="-122"/>
              <a:sym typeface="+mn-lt"/>
            </a:endParaRPr>
          </a:p>
          <a:p>
            <a:pPr marL="292100" lvl="0" indent="-292100" algn="l" fontAlgn="ctr">
              <a:lnSpc>
                <a:spcPct val="120000"/>
              </a:lnSpc>
              <a:spcBef>
                <a:spcPts val="0"/>
              </a:spcBef>
              <a:spcAft>
                <a:spcPts val="800"/>
              </a:spcAft>
              <a:buSzPct val="100000"/>
              <a:buFont typeface="Wingdings" panose="05000000000000000000" charset="0"/>
              <a:buChar char="l"/>
            </a:pPr>
            <a:r>
              <a:rPr lang="zh-CN" altLang="en-US" sz="1500" spc="70" dirty="0">
                <a:solidFill>
                  <a:schemeClr val="tx1">
                    <a:lumMod val="75000"/>
                    <a:lumOff val="25000"/>
                  </a:schemeClr>
                </a:solidFill>
                <a:uFillTx/>
                <a:latin typeface="Arial" panose="020B0604020202020204" pitchFamily="34" charset="0"/>
                <a:ea typeface="微软雅黑" panose="020B0503020204020204" pitchFamily="34" charset="-122"/>
                <a:sym typeface="+mn-lt"/>
              </a:rPr>
              <a:t>申报单位及项目负责人不在信用惩戒期内</a:t>
            </a:r>
            <a:endParaRPr lang="zh-CN" altLang="en-US" sz="1500" spc="70" dirty="0">
              <a:solidFill>
                <a:schemeClr val="tx1">
                  <a:lumMod val="75000"/>
                  <a:lumOff val="25000"/>
                </a:schemeClr>
              </a:solidFill>
              <a:uFillTx/>
              <a:latin typeface="Arial" panose="020B0604020202020204" pitchFamily="34" charset="0"/>
              <a:ea typeface="微软雅黑" panose="020B0503020204020204" pitchFamily="34" charset="-122"/>
              <a:sym typeface="+mn-lt"/>
            </a:endParaRPr>
          </a:p>
          <a:p>
            <a:pPr marL="292100" lvl="0" indent="-292100" algn="l" fontAlgn="ctr">
              <a:lnSpc>
                <a:spcPct val="120000"/>
              </a:lnSpc>
              <a:spcBef>
                <a:spcPts val="0"/>
              </a:spcBef>
              <a:spcAft>
                <a:spcPts val="800"/>
              </a:spcAft>
              <a:buSzPct val="100000"/>
              <a:buFont typeface="Wingdings" panose="05000000000000000000" charset="0"/>
              <a:buChar char="l"/>
            </a:pPr>
            <a:r>
              <a:rPr lang="zh-CN" altLang="en-US" sz="1500" spc="70" dirty="0">
                <a:solidFill>
                  <a:schemeClr val="tx1">
                    <a:lumMod val="75000"/>
                    <a:lumOff val="25000"/>
                  </a:schemeClr>
                </a:solidFill>
                <a:uFillTx/>
                <a:latin typeface="Arial" panose="020B0604020202020204" pitchFamily="34" charset="0"/>
                <a:ea typeface="微软雅黑" panose="020B0503020204020204" pitchFamily="34" charset="-122"/>
                <a:sym typeface="+mn-lt"/>
              </a:rPr>
              <a:t>涉及科技伦理与科技安全、科技保密的，需完成相关审查</a:t>
            </a:r>
            <a:endParaRPr lang="zh-CN" altLang="en-US" sz="1500" spc="70" dirty="0">
              <a:solidFill>
                <a:schemeClr val="tx1">
                  <a:lumMod val="75000"/>
                  <a:lumOff val="25000"/>
                </a:schemeClr>
              </a:solidFill>
              <a:uFillTx/>
              <a:latin typeface="Arial" panose="020B0604020202020204" pitchFamily="34" charset="0"/>
              <a:ea typeface="微软雅黑" panose="020B0503020204020204" pitchFamily="34" charset="-122"/>
              <a:sym typeface="+mn-lt"/>
            </a:endParaRPr>
          </a:p>
        </p:txBody>
      </p:sp>
      <p:sp>
        <p:nvSpPr>
          <p:cNvPr id="36" name="Rectangle 29"/>
          <p:cNvSpPr/>
          <p:nvPr>
            <p:custDataLst>
              <p:tags r:id="rId14"/>
            </p:custDataLst>
          </p:nvPr>
        </p:nvSpPr>
        <p:spPr>
          <a:xfrm flipH="1">
            <a:off x="8716527" y="1574857"/>
            <a:ext cx="2501244" cy="664841"/>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SzPct val="100000"/>
              <a:buNone/>
            </a:pPr>
            <a:r>
              <a:rPr lang="zh-CN" altLang="en-US" sz="2400" b="1" spc="180" dirty="0">
                <a:solidFill>
                  <a:schemeClr val="lt1"/>
                </a:solidFill>
                <a:uFillTx/>
                <a:latin typeface="Arial" panose="020B0604020202020204" pitchFamily="34" charset="0"/>
                <a:ea typeface="微软雅黑" panose="020B0503020204020204" pitchFamily="34" charset="-122"/>
                <a:sym typeface="+mn-lt"/>
              </a:rPr>
              <a:t>其他条件</a:t>
            </a:r>
            <a:endParaRPr lang="zh-CN" altLang="en-US" sz="2400" b="1" spc="180" dirty="0">
              <a:solidFill>
                <a:schemeClr val="lt1"/>
              </a:solidFill>
              <a:uFillTx/>
              <a:latin typeface="Arial" panose="020B0604020202020204" pitchFamily="34" charset="0"/>
              <a:ea typeface="微软雅黑" panose="020B0503020204020204" pitchFamily="34" charset="-122"/>
              <a:sym typeface="+mn-lt"/>
            </a:endParaRPr>
          </a:p>
        </p:txBody>
      </p:sp>
      <p:sp>
        <p:nvSpPr>
          <p:cNvPr id="39" name="形状"/>
          <p:cNvSpPr/>
          <p:nvPr>
            <p:custDataLst>
              <p:tags r:id="rId15"/>
            </p:custDataLst>
          </p:nvPr>
        </p:nvSpPr>
        <p:spPr>
          <a:xfrm>
            <a:off x="4118122" y="1842088"/>
            <a:ext cx="70275" cy="140550"/>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bg1"/>
          </a:solidFill>
          <a:ln w="12700">
            <a:solidFill>
              <a:schemeClr val="lt2">
                <a:lumMod val="60000"/>
                <a:lumOff val="40000"/>
              </a:schemeClr>
            </a:solidFill>
            <a:miter lim="400000"/>
          </a:ln>
        </p:spPr>
        <p:txBody>
          <a:bodyPr lIns="38100" tIns="38100" rIns="38100" bIns="38100" anchor="ctr"/>
          <a:lstStyle/>
          <a:p>
            <a:pPr algn="ctr" defTabSz="457200">
              <a:lnSpc>
                <a:spcPct val="120000"/>
              </a:lnSpc>
              <a:defRPr sz="3000" b="0">
                <a:solidFill>
                  <a:srgbClr val="EBEBEB"/>
                </a:solidFill>
                <a:effectLst>
                  <a:outerShdw blurRad="38100" dist="12700" dir="5400000" rotWithShape="0">
                    <a:srgbClr val="000000">
                      <a:alpha val="50000"/>
                    </a:srgbClr>
                  </a:outerShdw>
                </a:effectLst>
                <a:latin typeface="Gill Sans"/>
                <a:ea typeface="Gill Sans"/>
                <a:cs typeface="Gill Sans"/>
                <a:sym typeface="Gill Sans"/>
              </a:defRPr>
            </a:pPr>
            <a:endParaRPr sz="1800"/>
          </a:p>
        </p:txBody>
      </p:sp>
      <p:sp>
        <p:nvSpPr>
          <p:cNvPr id="41" name="形状"/>
          <p:cNvSpPr/>
          <p:nvPr>
            <p:custDataLst>
              <p:tags r:id="rId16"/>
            </p:custDataLst>
          </p:nvPr>
        </p:nvSpPr>
        <p:spPr>
          <a:xfrm>
            <a:off x="8007301" y="1842088"/>
            <a:ext cx="70275" cy="140550"/>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bg1"/>
          </a:solidFill>
          <a:ln w="12700">
            <a:solidFill>
              <a:schemeClr val="bg2"/>
            </a:solidFill>
            <a:miter lim="400000"/>
          </a:ln>
        </p:spPr>
        <p:txBody>
          <a:bodyPr lIns="38100" tIns="38100" rIns="38100" bIns="38100" anchor="ctr"/>
          <a:lstStyle/>
          <a:p>
            <a:pPr algn="ctr" defTabSz="457200">
              <a:lnSpc>
                <a:spcPct val="120000"/>
              </a:lnSpc>
              <a:defRPr sz="3000" b="0">
                <a:solidFill>
                  <a:srgbClr val="EBEBEB"/>
                </a:solidFill>
                <a:effectLst>
                  <a:outerShdw blurRad="38100" dist="12700" dir="5400000" rotWithShape="0">
                    <a:srgbClr val="000000">
                      <a:alpha val="50000"/>
                    </a:srgbClr>
                  </a:outerShdw>
                </a:effectLst>
                <a:latin typeface="Gill Sans"/>
                <a:ea typeface="Gill Sans"/>
                <a:cs typeface="Gill Sans"/>
                <a:sym typeface="Gill Sans"/>
              </a:defRPr>
            </a:pPr>
            <a:endParaRPr sz="1800"/>
          </a:p>
        </p:txBody>
      </p:sp>
      <p:sp>
        <p:nvSpPr>
          <p:cNvPr id="2" name="文本框 1"/>
          <p:cNvSpPr txBox="1"/>
          <p:nvPr/>
        </p:nvSpPr>
        <p:spPr>
          <a:xfrm>
            <a:off x="231485" y="825276"/>
            <a:ext cx="9772650" cy="661848"/>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latin typeface="+mn-lt"/>
                <a:ea typeface="+mn-ea"/>
                <a:cs typeface="+mn-ea"/>
                <a:sym typeface="+mn-lt"/>
              </a:rPr>
              <a:t>申报条件</a:t>
            </a:r>
            <a:endParaRPr lang="zh-CN" altLang="en-US" sz="2800" b="1" dirty="0">
              <a:solidFill>
                <a:schemeClr val="tx1"/>
              </a:solidFill>
              <a:latin typeface="+mn-lt"/>
              <a:ea typeface="+mn-ea"/>
              <a:cs typeface="+mn-ea"/>
              <a:sym typeface="+mn-lt"/>
            </a:endParaRPr>
          </a:p>
        </p:txBody>
      </p:sp>
      <p:sp>
        <p:nvSpPr>
          <p:cNvPr id="3" name="文本框 2"/>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重点领域研发专题产学研合作项目认定立项</a:t>
            </a:r>
            <a:endParaRPr lang="zh-CN" altLang="en-US" sz="3000" b="1" dirty="0">
              <a:solidFill>
                <a:schemeClr val="tx1"/>
              </a:solidFill>
              <a:latin typeface="+mn-lt"/>
              <a:ea typeface="+mn-ea"/>
              <a:cs typeface="+mn-ea"/>
              <a:sym typeface="+mn-lt"/>
            </a:endParaRPr>
          </a:p>
        </p:txBody>
      </p:sp>
    </p:spTree>
    <p:custDataLst>
      <p:tags r:id="rId1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1998" y="925830"/>
            <a:ext cx="9772650" cy="661848"/>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solidFill>
                  <a:schemeClr val="tx1"/>
                </a:solidFill>
                <a:latin typeface="+mn-lt"/>
                <a:ea typeface="+mn-ea"/>
                <a:cs typeface="+mn-ea"/>
                <a:sym typeface="+mn-lt"/>
              </a:rPr>
              <a:t>申报材料</a:t>
            </a:r>
            <a:endParaRPr lang="zh-CN" altLang="en-US" sz="2800" b="1" dirty="0">
              <a:solidFill>
                <a:schemeClr val="tx1"/>
              </a:solidFill>
              <a:latin typeface="+mn-lt"/>
              <a:ea typeface="+mn-ea"/>
              <a:cs typeface="+mn-ea"/>
              <a:sym typeface="+mn-lt"/>
            </a:endParaRPr>
          </a:p>
        </p:txBody>
      </p:sp>
      <p:sp>
        <p:nvSpPr>
          <p:cNvPr id="14" name="矩形 13"/>
          <p:cNvSpPr/>
          <p:nvPr/>
        </p:nvSpPr>
        <p:spPr>
          <a:xfrm>
            <a:off x="636385" y="1593850"/>
            <a:ext cx="10483850" cy="5049520"/>
          </a:xfrm>
          <a:prstGeom prst="rect">
            <a:avLst/>
          </a:prstGeom>
          <a:ln>
            <a:solidFill>
              <a:schemeClr val="accent1">
                <a:lumMod val="60000"/>
                <a:lumOff val="40000"/>
              </a:schemeClr>
            </a:solidFill>
          </a:ln>
        </p:spPr>
        <p:txBody>
          <a:bodyPr wrap="square">
            <a:noAutofit/>
          </a:bodyPr>
          <a:lstStyle/>
          <a:p>
            <a:pPr marL="0" lvl="0" indent="457200" algn="just" eaLnBrk="1" latinLnBrk="0" hangingPunct="1">
              <a:lnSpc>
                <a:spcPts val="3500"/>
              </a:lnSpc>
              <a:spcBef>
                <a:spcPts val="600"/>
              </a:spcBef>
              <a:spcAft>
                <a:spcPts val="600"/>
              </a:spcAft>
              <a:buFont typeface="+mj-lt"/>
              <a:buNone/>
              <a:defRPr/>
            </a:pPr>
            <a:r>
              <a:rPr sz="2400" kern="0" dirty="0">
                <a:latin typeface="微软雅黑" panose="020B0503020204020204" pitchFamily="34" charset="-122"/>
                <a:ea typeface="微软雅黑" panose="020B0503020204020204" pitchFamily="34" charset="-122"/>
                <a:cs typeface="+mn-ea"/>
                <a:sym typeface="+mn-ea"/>
              </a:rPr>
              <a:t>全流程网上申报，</a:t>
            </a:r>
            <a:r>
              <a:rPr sz="2400" kern="0" dirty="0">
                <a:solidFill>
                  <a:srgbClr val="FF0000"/>
                </a:solidFill>
                <a:latin typeface="微软雅黑" panose="020B0503020204020204" pitchFamily="34" charset="-122"/>
                <a:ea typeface="微软雅黑" panose="020B0503020204020204" pitchFamily="34" charset="-122"/>
                <a:cs typeface="+mn-ea"/>
                <a:sym typeface="+mn-ea"/>
              </a:rPr>
              <a:t>不需要提交纸质材料</a:t>
            </a:r>
            <a:endParaRPr sz="2400" kern="0" dirty="0">
              <a:latin typeface="微软雅黑" panose="020B0503020204020204" pitchFamily="34" charset="-122"/>
              <a:ea typeface="微软雅黑" panose="020B0503020204020204" pitchFamily="34" charset="-122"/>
              <a:cs typeface="+mn-ea"/>
              <a:sym typeface="+mn-ea"/>
            </a:endParaRPr>
          </a:p>
          <a:p>
            <a:pPr marL="514350" lvl="0" indent="-514350" algn="just" eaLnBrk="1" latinLnBrk="0" hangingPunct="1">
              <a:lnSpc>
                <a:spcPts val="3500"/>
              </a:lnSpc>
              <a:spcBef>
                <a:spcPts val="600"/>
              </a:spcBef>
              <a:spcAft>
                <a:spcPts val="600"/>
              </a:spcAft>
              <a:buFont typeface="+mj-lt"/>
              <a:buAutoNum type="arabicPeriod"/>
              <a:defRPr/>
            </a:pPr>
            <a:r>
              <a:rPr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技术合同认定登记的技术开发合同、技术合同认定登记证明、技术合同登记表（分别加盖申报单位公章）</a:t>
            </a:r>
            <a:endParaRPr sz="2400" kern="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14350" lvl="0" indent="-514350" algn="just" eaLnBrk="1" latinLnBrk="0" hangingPunct="1">
              <a:lnSpc>
                <a:spcPts val="3500"/>
              </a:lnSpc>
              <a:spcBef>
                <a:spcPts val="600"/>
              </a:spcBef>
              <a:spcAft>
                <a:spcPts val="600"/>
              </a:spcAft>
              <a:buFont typeface="+mj-lt"/>
              <a:buAutoNum type="arabicPeriod"/>
              <a:defRPr/>
            </a:pPr>
            <a:r>
              <a:rPr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产学研合作项目合同完成验收相关证明材料（加盖全部买方单位公章</a:t>
            </a:r>
            <a:r>
              <a:rPr 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400" kern="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14350" lvl="0" indent="-514350" algn="just" eaLnBrk="1" latinLnBrk="0" hangingPunct="1">
              <a:lnSpc>
                <a:spcPts val="3500"/>
              </a:lnSpc>
              <a:spcBef>
                <a:spcPts val="600"/>
              </a:spcBef>
              <a:spcAft>
                <a:spcPts val="600"/>
              </a:spcAft>
              <a:buFont typeface="+mj-lt"/>
              <a:buAutoNum type="arabicPeriod"/>
              <a:defRPr/>
            </a:pPr>
            <a:r>
              <a:rPr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产学研合作项目经费拨付到账相关证明材料（加盖申报单位公章）</a:t>
            </a:r>
            <a:endParaRPr sz="2400" kern="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14350" lvl="0" indent="-514350" algn="just" eaLnBrk="1" latinLnBrk="0" hangingPunct="1">
              <a:lnSpc>
                <a:spcPts val="3500"/>
              </a:lnSpc>
              <a:spcBef>
                <a:spcPts val="600"/>
              </a:spcBef>
              <a:spcAft>
                <a:spcPts val="600"/>
              </a:spcAft>
              <a:buFont typeface="+mj-lt"/>
              <a:buAutoNum type="arabicPeriod"/>
              <a:defRPr/>
            </a:pPr>
            <a:r>
              <a:rPr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申报单位签署的承诺书，承诺提供的申报材料真实有效（加盖申报单位公章）</a:t>
            </a:r>
            <a:endParaRPr sz="2400" kern="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14350" lvl="0" indent="-514350" algn="just" eaLnBrk="1" latinLnBrk="0" hangingPunct="1">
              <a:lnSpc>
                <a:spcPts val="3500"/>
              </a:lnSpc>
              <a:spcBef>
                <a:spcPts val="600"/>
              </a:spcBef>
              <a:spcAft>
                <a:spcPts val="600"/>
              </a:spcAft>
              <a:buFont typeface="+mj-lt"/>
              <a:buAutoNum type="arabicPeriod"/>
              <a:defRPr/>
            </a:pPr>
            <a:r>
              <a:rPr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如涉及</a:t>
            </a:r>
            <a:r>
              <a:rPr sz="2400"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多“卖方”单位</a:t>
            </a:r>
            <a:r>
              <a:rPr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，需提供产学研合作项目认定知情同意书</a:t>
            </a:r>
            <a:endParaRPr sz="2400" kern="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重点领域研发专题产学研合作项目认定立项</a:t>
            </a:r>
            <a:endParaRPr lang="zh-CN" altLang="en-US" sz="3000" b="1" dirty="0">
              <a:solidFill>
                <a:schemeClr val="tx1"/>
              </a:solidFill>
              <a:latin typeface="+mn-lt"/>
              <a:ea typeface="+mn-ea"/>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40"/>
          <p:cNvSpPr/>
          <p:nvPr>
            <p:custDataLst>
              <p:tags r:id="rId1"/>
            </p:custDataLst>
          </p:nvPr>
        </p:nvSpPr>
        <p:spPr bwMode="auto">
          <a:xfrm>
            <a:off x="955100" y="1406064"/>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1F74AD"/>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42" name="Freeform 41"/>
          <p:cNvSpPr/>
          <p:nvPr>
            <p:custDataLst>
              <p:tags r:id="rId2"/>
            </p:custDataLst>
          </p:nvPr>
        </p:nvSpPr>
        <p:spPr bwMode="auto">
          <a:xfrm>
            <a:off x="958564" y="1406064"/>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1F74AD">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69" name="Freeform 40"/>
          <p:cNvSpPr/>
          <p:nvPr>
            <p:custDataLst>
              <p:tags r:id="rId3"/>
            </p:custDataLst>
          </p:nvPr>
        </p:nvSpPr>
        <p:spPr bwMode="auto">
          <a:xfrm rot="10800000" flipH="1">
            <a:off x="3107171" y="2126061"/>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3498DB"/>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70" name="Freeform 41"/>
          <p:cNvSpPr/>
          <p:nvPr>
            <p:custDataLst>
              <p:tags r:id="rId4"/>
            </p:custDataLst>
          </p:nvPr>
        </p:nvSpPr>
        <p:spPr bwMode="auto">
          <a:xfrm rot="10800000" flipH="1">
            <a:off x="3110635" y="2129525"/>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3498DB">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72" name="Freeform 40"/>
          <p:cNvSpPr/>
          <p:nvPr>
            <p:custDataLst>
              <p:tags r:id="rId5"/>
            </p:custDataLst>
          </p:nvPr>
        </p:nvSpPr>
        <p:spPr bwMode="auto">
          <a:xfrm>
            <a:off x="5081085" y="1406064"/>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1AA3AA"/>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73" name="Freeform 41"/>
          <p:cNvSpPr/>
          <p:nvPr>
            <p:custDataLst>
              <p:tags r:id="rId6"/>
            </p:custDataLst>
          </p:nvPr>
        </p:nvSpPr>
        <p:spPr bwMode="auto">
          <a:xfrm>
            <a:off x="5084549" y="1406064"/>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1AA3AA">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76" name="Овал 75"/>
          <p:cNvSpPr/>
          <p:nvPr>
            <p:custDataLst>
              <p:tags r:id="rId7"/>
            </p:custDataLst>
          </p:nvPr>
        </p:nvSpPr>
        <p:spPr>
          <a:xfrm>
            <a:off x="1250742" y="3251630"/>
            <a:ext cx="443366" cy="443366"/>
          </a:xfrm>
          <a:prstGeom prst="ellipse">
            <a:avLst/>
          </a:prstGeom>
          <a:solidFill>
            <a:srgbClr val="63B0E3"/>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Roboto Medium" charset="0"/>
              </a:rPr>
              <a:t>1</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Roboto Medium" charset="0"/>
            </a:endParaRPr>
          </a:p>
        </p:txBody>
      </p:sp>
      <p:sp>
        <p:nvSpPr>
          <p:cNvPr id="84" name="Freeform 40"/>
          <p:cNvSpPr/>
          <p:nvPr>
            <p:custDataLst>
              <p:tags r:id="rId8"/>
            </p:custDataLst>
          </p:nvPr>
        </p:nvSpPr>
        <p:spPr bwMode="auto">
          <a:xfrm rot="10800000" flipH="1">
            <a:off x="7140616" y="2126061"/>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69A35B"/>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85" name="Freeform 41"/>
          <p:cNvSpPr/>
          <p:nvPr>
            <p:custDataLst>
              <p:tags r:id="rId9"/>
            </p:custDataLst>
          </p:nvPr>
        </p:nvSpPr>
        <p:spPr bwMode="auto">
          <a:xfrm rot="10800000" flipH="1">
            <a:off x="7144080" y="2129525"/>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69A35B">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87" name="Freeform 40"/>
          <p:cNvSpPr/>
          <p:nvPr>
            <p:custDataLst>
              <p:tags r:id="rId10"/>
            </p:custDataLst>
          </p:nvPr>
        </p:nvSpPr>
        <p:spPr bwMode="auto">
          <a:xfrm>
            <a:off x="9207071" y="1406064"/>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9BBB59"/>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88" name="Freeform 41"/>
          <p:cNvSpPr/>
          <p:nvPr>
            <p:custDataLst>
              <p:tags r:id="rId11"/>
            </p:custDataLst>
          </p:nvPr>
        </p:nvSpPr>
        <p:spPr bwMode="auto">
          <a:xfrm>
            <a:off x="9210535" y="1406064"/>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9BBB59">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93" name="Овал 92"/>
          <p:cNvSpPr/>
          <p:nvPr>
            <p:custDataLst>
              <p:tags r:id="rId12"/>
            </p:custDataLst>
          </p:nvPr>
        </p:nvSpPr>
        <p:spPr>
          <a:xfrm>
            <a:off x="3878620" y="3251630"/>
            <a:ext cx="443366" cy="443366"/>
          </a:xfrm>
          <a:prstGeom prst="ellips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rPr>
              <a:t>2</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endParaRPr>
          </a:p>
        </p:txBody>
      </p:sp>
      <p:sp>
        <p:nvSpPr>
          <p:cNvPr id="96" name="Овал 95"/>
          <p:cNvSpPr/>
          <p:nvPr>
            <p:custDataLst>
              <p:tags r:id="rId13"/>
            </p:custDataLst>
          </p:nvPr>
        </p:nvSpPr>
        <p:spPr>
          <a:xfrm>
            <a:off x="6256925" y="3251630"/>
            <a:ext cx="443366" cy="443366"/>
          </a:xfrm>
          <a:prstGeom prst="ellipse">
            <a:avLst/>
          </a:prstGeom>
          <a:solidFill>
            <a:srgbClr val="5CDFE6"/>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rPr>
              <a:t>3</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endParaRPr>
          </a:p>
        </p:txBody>
      </p:sp>
      <p:sp>
        <p:nvSpPr>
          <p:cNvPr id="102" name="Овал 101"/>
          <p:cNvSpPr/>
          <p:nvPr>
            <p:custDataLst>
              <p:tags r:id="rId14"/>
            </p:custDataLst>
          </p:nvPr>
        </p:nvSpPr>
        <p:spPr>
          <a:xfrm>
            <a:off x="10810336" y="3251630"/>
            <a:ext cx="443366" cy="443366"/>
          </a:xfrm>
          <a:prstGeom prst="ellipse">
            <a:avLst/>
          </a:prstGeom>
          <a:solidFill>
            <a:srgbClr val="C3D69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Roboto Medium" charset="0"/>
              </a:rPr>
              <a:t>5</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Roboto Medium" charset="0"/>
            </a:endParaRPr>
          </a:p>
        </p:txBody>
      </p:sp>
      <p:sp>
        <p:nvSpPr>
          <p:cNvPr id="75" name="Текст 13"/>
          <p:cNvSpPr txBox="1"/>
          <p:nvPr>
            <p:custDataLst>
              <p:tags r:id="rId15"/>
            </p:custDataLst>
          </p:nvPr>
        </p:nvSpPr>
        <p:spPr>
          <a:xfrm>
            <a:off x="618804" y="3726613"/>
            <a:ext cx="1707244" cy="389552"/>
          </a:xfrm>
          <a:prstGeom prst="rect">
            <a:avLst/>
          </a:prstGeom>
        </p:spPr>
        <p:txBody>
          <a:bodyPr bIns="0" anchor="b">
            <a:normAutofit fontScale="97500"/>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marR="0" lvl="0" indent="0" algn="ctr" defTabSz="1218565" rtl="0" eaLnBrk="1" fontAlgn="auto" latinLnBrk="0" hangingPunct="1">
              <a:lnSpc>
                <a:spcPct val="130000"/>
              </a:lnSpc>
              <a:spcBef>
                <a:spcPct val="20000"/>
              </a:spcBef>
              <a:spcAft>
                <a:spcPts val="0"/>
              </a:spcAft>
              <a:buClrTx/>
              <a:buSzTx/>
              <a:buFont typeface="Arial" panose="020B0604020202020204" pitchFamily="34" charset="0"/>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单位注册</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sp>
        <p:nvSpPr>
          <p:cNvPr id="32" name="Текст 13"/>
          <p:cNvSpPr txBox="1"/>
          <p:nvPr>
            <p:custDataLst>
              <p:tags r:id="rId16"/>
            </p:custDataLst>
          </p:nvPr>
        </p:nvSpPr>
        <p:spPr>
          <a:xfrm>
            <a:off x="3277638" y="3726613"/>
            <a:ext cx="1707244" cy="389552"/>
          </a:xfrm>
          <a:prstGeom prst="rect">
            <a:avLst/>
          </a:prstGeom>
        </p:spPr>
        <p:txBody>
          <a:bodyPr bIns="0" anchor="b">
            <a:normAutofit/>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lvl="0" indent="0" algn="ctr" defTabSz="1218565">
              <a:lnSpc>
                <a:spcPct val="130000"/>
              </a:lnSpc>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信息维护</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sp>
        <p:nvSpPr>
          <p:cNvPr id="35" name="Текст 13"/>
          <p:cNvSpPr txBox="1"/>
          <p:nvPr>
            <p:custDataLst>
              <p:tags r:id="rId17"/>
            </p:custDataLst>
          </p:nvPr>
        </p:nvSpPr>
        <p:spPr>
          <a:xfrm>
            <a:off x="5686900" y="3726613"/>
            <a:ext cx="1707244" cy="389552"/>
          </a:xfrm>
          <a:prstGeom prst="rect">
            <a:avLst/>
          </a:prstGeom>
        </p:spPr>
        <p:txBody>
          <a:bodyPr bIns="0" anchor="b">
            <a:normAutofit/>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lvl="0" indent="0" algn="ctr" defTabSz="1218565">
              <a:lnSpc>
                <a:spcPct val="130000"/>
              </a:lnSpc>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项目申报</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sp>
        <p:nvSpPr>
          <p:cNvPr id="45" name="Текст 13"/>
          <p:cNvSpPr txBox="1"/>
          <p:nvPr>
            <p:custDataLst>
              <p:tags r:id="rId18"/>
            </p:custDataLst>
          </p:nvPr>
        </p:nvSpPr>
        <p:spPr>
          <a:xfrm>
            <a:off x="10178397" y="3726613"/>
            <a:ext cx="1707244" cy="389552"/>
          </a:xfrm>
          <a:prstGeom prst="rect">
            <a:avLst/>
          </a:prstGeom>
        </p:spPr>
        <p:txBody>
          <a:bodyPr bIns="0" anchor="b">
            <a:normAutofit fontScale="97500"/>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lvl="0" indent="0" algn="ctr" defTabSz="1218565">
              <a:lnSpc>
                <a:spcPct val="130000"/>
              </a:lnSpc>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审核推荐</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cxnSp>
        <p:nvCxnSpPr>
          <p:cNvPr id="3" name="直接连接符 2"/>
          <p:cNvCxnSpPr/>
          <p:nvPr>
            <p:custDataLst>
              <p:tags r:id="rId19"/>
            </p:custDataLst>
          </p:nvPr>
        </p:nvCxnSpPr>
        <p:spPr>
          <a:xfrm>
            <a:off x="2738755" y="3414395"/>
            <a:ext cx="0" cy="3373120"/>
          </a:xfrm>
          <a:prstGeom prst="line">
            <a:avLst/>
          </a:prstGeom>
          <a:ln w="3175" cap="rnd">
            <a:solidFill>
              <a:sysClr val="window" lastClr="FFFFFF">
                <a:lumMod val="8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40" name="文本框 39"/>
          <p:cNvSpPr txBox="1"/>
          <p:nvPr/>
        </p:nvSpPr>
        <p:spPr>
          <a:xfrm>
            <a:off x="173990" y="4247515"/>
            <a:ext cx="2576195" cy="1706880"/>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solidFill>
                  <a:srgbClr val="FF0000"/>
                </a:solidFill>
                <a:effectLst/>
                <a:uLnTx/>
                <a:uFillTx/>
                <a:latin typeface="微软雅黑" panose="020B0503020204020204" pitchFamily="34" charset="-122"/>
                <a:ea typeface="微软雅黑" panose="020B0503020204020204" pitchFamily="34" charset="-122"/>
                <a:sym typeface="Arial" panose="020B0604020202020204" pitchFamily="34" charset="0"/>
              </a:rPr>
              <a:t>申报单位</a:t>
            </a: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进入广州科技大脑，按要求完成单位用户注册</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已有单位用户账号的不需另行注册</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文本框 3"/>
          <p:cNvSpPr txBox="1"/>
          <p:nvPr/>
        </p:nvSpPr>
        <p:spPr>
          <a:xfrm>
            <a:off x="2905760" y="4272915"/>
            <a:ext cx="2125345" cy="1383665"/>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申报单位管理员完善单位信息</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项目负责人创建账号，完善个人信息</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文本框 4"/>
          <p:cNvSpPr txBox="1"/>
          <p:nvPr/>
        </p:nvSpPr>
        <p:spPr>
          <a:xfrm>
            <a:off x="5358130" y="4247515"/>
            <a:ext cx="2139315" cy="2676525"/>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项目负责人选择相应的科技计划（专题）类别</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在线填写申报材料</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提交至申报单位审核</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5"/>
          <p:cNvCxnSpPr/>
          <p:nvPr>
            <p:custDataLst>
              <p:tags r:id="rId20"/>
            </p:custDataLst>
          </p:nvPr>
        </p:nvCxnSpPr>
        <p:spPr>
          <a:xfrm>
            <a:off x="5250180" y="3414395"/>
            <a:ext cx="0" cy="3373120"/>
          </a:xfrm>
          <a:prstGeom prst="line">
            <a:avLst/>
          </a:prstGeom>
          <a:ln w="3175" cap="rnd">
            <a:solidFill>
              <a:sysClr val="window" lastClr="FFFFFF">
                <a:lumMod val="8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cxnSp>
        <p:nvCxnSpPr>
          <p:cNvPr id="7" name="直接连接符 6"/>
          <p:cNvCxnSpPr/>
          <p:nvPr>
            <p:custDataLst>
              <p:tags r:id="rId21"/>
            </p:custDataLst>
          </p:nvPr>
        </p:nvCxnSpPr>
        <p:spPr>
          <a:xfrm>
            <a:off x="7566025" y="3405505"/>
            <a:ext cx="0" cy="3373120"/>
          </a:xfrm>
          <a:prstGeom prst="line">
            <a:avLst/>
          </a:prstGeom>
          <a:ln w="3175" cap="rnd">
            <a:solidFill>
              <a:sysClr val="window" lastClr="FFFFFF">
                <a:lumMod val="8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8" name="文本框 7"/>
          <p:cNvSpPr txBox="1"/>
          <p:nvPr/>
        </p:nvSpPr>
        <p:spPr>
          <a:xfrm>
            <a:off x="7566025" y="4234815"/>
            <a:ext cx="2306320" cy="2353310"/>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申报单位审查申报材料</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提交至项目组织单位</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申报单位完成审核提交后，才视为项目正式提交申报</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9" name="直接连接符 8"/>
          <p:cNvCxnSpPr/>
          <p:nvPr>
            <p:custDataLst>
              <p:tags r:id="rId22"/>
            </p:custDataLst>
          </p:nvPr>
        </p:nvCxnSpPr>
        <p:spPr>
          <a:xfrm>
            <a:off x="9871710" y="3414395"/>
            <a:ext cx="0" cy="3373120"/>
          </a:xfrm>
          <a:prstGeom prst="line">
            <a:avLst/>
          </a:prstGeom>
          <a:ln w="3175" cap="rnd">
            <a:solidFill>
              <a:sysClr val="window" lastClr="FFFFFF">
                <a:lumMod val="8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10" name="文本框 9"/>
          <p:cNvSpPr txBox="1"/>
          <p:nvPr/>
        </p:nvSpPr>
        <p:spPr>
          <a:xfrm>
            <a:off x="9967595" y="4231005"/>
            <a:ext cx="2092960" cy="2030095"/>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组织单位对申报材料进行</a:t>
            </a:r>
            <a:r>
              <a:rPr lang="zh-CN"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初审</a:t>
            </a:r>
            <a:endParaRPr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经组织单位网上推荐的项目不再退回修改</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Овал 98"/>
          <p:cNvSpPr/>
          <p:nvPr>
            <p:custDataLst>
              <p:tags r:id="rId23"/>
            </p:custDataLst>
          </p:nvPr>
        </p:nvSpPr>
        <p:spPr>
          <a:xfrm>
            <a:off x="8532110" y="3378630"/>
            <a:ext cx="443366" cy="443366"/>
          </a:xfrm>
          <a:prstGeom prst="ellipse">
            <a:avLst/>
          </a:pr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rPr>
              <a:t>4</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endParaRPr>
          </a:p>
        </p:txBody>
      </p:sp>
      <p:sp>
        <p:nvSpPr>
          <p:cNvPr id="12" name="Текст 13"/>
          <p:cNvSpPr txBox="1"/>
          <p:nvPr>
            <p:custDataLst>
              <p:tags r:id="rId24"/>
            </p:custDataLst>
          </p:nvPr>
        </p:nvSpPr>
        <p:spPr>
          <a:xfrm>
            <a:off x="7773171" y="3726613"/>
            <a:ext cx="1707244" cy="389552"/>
          </a:xfrm>
          <a:prstGeom prst="rect">
            <a:avLst/>
          </a:prstGeom>
        </p:spPr>
        <p:txBody>
          <a:bodyPr bIns="0" anchor="b">
            <a:normAutofit/>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lvl="0" indent="0" algn="ctr" defTabSz="1218565">
              <a:lnSpc>
                <a:spcPct val="130000"/>
              </a:lnSpc>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单位审核</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sp>
        <p:nvSpPr>
          <p:cNvPr id="2" name="文本框 1"/>
          <p:cNvSpPr txBox="1"/>
          <p:nvPr/>
        </p:nvSpPr>
        <p:spPr>
          <a:xfrm>
            <a:off x="144780" y="828272"/>
            <a:ext cx="9772650" cy="661848"/>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solidFill>
                  <a:schemeClr val="tx1"/>
                </a:solidFill>
                <a:latin typeface="+mn-lt"/>
                <a:ea typeface="+mn-ea"/>
                <a:cs typeface="+mn-ea"/>
                <a:sym typeface="+mn-lt"/>
              </a:rPr>
              <a:t>申报程序</a:t>
            </a:r>
            <a:endParaRPr lang="zh-CN" altLang="en-US" sz="2800" b="1" dirty="0">
              <a:solidFill>
                <a:schemeClr val="tx1"/>
              </a:solidFill>
              <a:latin typeface="+mn-lt"/>
              <a:ea typeface="+mn-ea"/>
              <a:cs typeface="+mn-ea"/>
              <a:sym typeface="+mn-lt"/>
            </a:endParaRPr>
          </a:p>
        </p:txBody>
      </p:sp>
      <p:sp>
        <p:nvSpPr>
          <p:cNvPr id="13" name="文本框 12"/>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重点领域研发专题产学研合作项目认定立项</a:t>
            </a:r>
            <a:endParaRPr lang="zh-CN" altLang="en-US" sz="3000" b="1" dirty="0">
              <a:solidFill>
                <a:schemeClr val="tx1"/>
              </a:solidFill>
              <a:latin typeface="+mn-lt"/>
              <a:ea typeface="+mn-ea"/>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8870" y="990484"/>
            <a:ext cx="9772650" cy="661848"/>
          </a:xfrm>
          <a:prstGeom prst="rect">
            <a:avLst/>
          </a:prstGeom>
          <a:noFill/>
          <a:ln>
            <a:noFill/>
          </a:ln>
        </p:spPr>
        <p:txBody>
          <a:bodyPr wrap="square">
            <a:spAutoFit/>
          </a:bodyPr>
          <a:lstStyle/>
          <a:p>
            <a:pPr marR="0" defTabSz="914400" fontAlgn="auto">
              <a:lnSpc>
                <a:spcPct val="150000"/>
              </a:lnSpc>
              <a:buClrTx/>
              <a:buSzTx/>
              <a:buFontTx/>
              <a:defRPr/>
            </a:pPr>
            <a:r>
              <a:rPr lang="zh-CN" altLang="en-US" sz="2800" b="1" dirty="0">
                <a:solidFill>
                  <a:schemeClr val="tx1"/>
                </a:solidFill>
                <a:latin typeface="+mn-lt"/>
                <a:ea typeface="+mn-ea"/>
                <a:cs typeface="+mn-ea"/>
                <a:sym typeface="+mn-lt"/>
              </a:rPr>
              <a:t>申报时间</a:t>
            </a:r>
            <a:endParaRPr lang="zh-CN" altLang="en-US" sz="2800" b="1" dirty="0">
              <a:solidFill>
                <a:schemeClr val="tx1"/>
              </a:solidFill>
              <a:latin typeface="+mn-lt"/>
              <a:ea typeface="+mn-ea"/>
              <a:cs typeface="+mn-ea"/>
              <a:sym typeface="+mn-lt"/>
            </a:endParaRPr>
          </a:p>
        </p:txBody>
      </p:sp>
      <p:sp>
        <p:nvSpPr>
          <p:cNvPr id="14" name="矩形 13"/>
          <p:cNvSpPr/>
          <p:nvPr/>
        </p:nvSpPr>
        <p:spPr>
          <a:xfrm>
            <a:off x="682568" y="1846060"/>
            <a:ext cx="10483850" cy="4499610"/>
          </a:xfrm>
          <a:prstGeom prst="rect">
            <a:avLst/>
          </a:prstGeom>
          <a:ln>
            <a:solidFill>
              <a:schemeClr val="accent1">
                <a:lumMod val="60000"/>
                <a:lumOff val="40000"/>
              </a:schemeClr>
            </a:solidFill>
          </a:ln>
        </p:spPr>
        <p:txBody>
          <a:bodyPr wrap="square">
            <a:noAutofit/>
          </a:bodyPr>
          <a:lstStyle/>
          <a:p>
            <a:pPr algn="just" fontAlgn="auto">
              <a:lnSpc>
                <a:spcPts val="3700"/>
              </a:lnSpc>
              <a:spcBef>
                <a:spcPts val="600"/>
              </a:spcBef>
              <a:spcAft>
                <a:spcPts val="600"/>
              </a:spcAft>
              <a:defRPr/>
            </a:pPr>
            <a:r>
              <a:rPr lang="zh-CN" altLang="en-US" sz="2800" b="1" kern="0" dirty="0">
                <a:solidFill>
                  <a:srgbClr val="FF6B2D"/>
                </a:solidFill>
                <a:latin typeface="微软雅黑" panose="020B0503020204020204" pitchFamily="34" charset="-122"/>
                <a:ea typeface="微软雅黑" panose="020B0503020204020204" pitchFamily="34" charset="-122"/>
                <a:cs typeface="+mn-ea"/>
                <a:sym typeface="+mn-ea"/>
              </a:rPr>
              <a:t>申报单位</a:t>
            </a:r>
            <a:endParaRPr lang="en-US" altLang="zh-CN" sz="2800" b="1" kern="0" dirty="0">
              <a:solidFill>
                <a:srgbClr val="FF6B2D"/>
              </a:solidFill>
              <a:latin typeface="微软雅黑" panose="020B0503020204020204" pitchFamily="34" charset="-122"/>
              <a:ea typeface="微软雅黑" panose="020B0503020204020204" pitchFamily="34" charset="-122"/>
              <a:cs typeface="+mn-ea"/>
            </a:endParaRPr>
          </a:p>
          <a:p>
            <a:pPr marL="457200" indent="-457200" algn="just" fontAlgn="auto">
              <a:lnSpc>
                <a:spcPts val="4000"/>
              </a:lnSpc>
              <a:spcBef>
                <a:spcPts val="600"/>
              </a:spcBef>
              <a:buFont typeface="Arial" panose="020B0604020202020204" pitchFamily="34" charset="0"/>
              <a:buChar char="•"/>
              <a:defRPr/>
            </a:pPr>
            <a:r>
              <a:rPr lang="zh-CN" alt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项目常年申报</a:t>
            </a:r>
            <a:endParaRPr lang="zh-CN" alt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indent="-457200" algn="just" fontAlgn="auto">
              <a:lnSpc>
                <a:spcPts val="4000"/>
              </a:lnSpc>
              <a:spcBef>
                <a:spcPts val="600"/>
              </a:spcBef>
              <a:buFont typeface="Arial" panose="020B0604020202020204" pitchFamily="34" charset="0"/>
              <a:buChar char="•"/>
              <a:defRPr/>
            </a:pPr>
            <a:r>
              <a:rPr lang="zh-CN" alt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网上申报开始时间</a:t>
            </a:r>
            <a:r>
              <a:rPr lang="zh-CN" altLang="en-US"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en-US" alt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时</a:t>
            </a:r>
            <a:endParaRPr lang="en-US" altLang="zh-CN" sz="2400" b="1" kern="0" dirty="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ts val="3700"/>
              </a:lnSpc>
              <a:spcBef>
                <a:spcPts val="1800"/>
              </a:spcBef>
              <a:spcAft>
                <a:spcPts val="600"/>
              </a:spcAft>
              <a:defRPr/>
            </a:pPr>
            <a:r>
              <a:rPr lang="zh-CN" altLang="en-US" sz="2800" b="1" kern="0" dirty="0">
                <a:solidFill>
                  <a:srgbClr val="FF6B2D"/>
                </a:solidFill>
                <a:latin typeface="微软雅黑" panose="020B0503020204020204" pitchFamily="34" charset="-122"/>
                <a:ea typeface="微软雅黑" panose="020B0503020204020204" pitchFamily="34" charset="-122"/>
                <a:cs typeface="+mn-ea"/>
              </a:rPr>
              <a:t>认定公开</a:t>
            </a:r>
            <a:endParaRPr lang="en-US" altLang="zh-CN" sz="2800" b="1" kern="0" dirty="0">
              <a:solidFill>
                <a:srgbClr val="FF6B2D"/>
              </a:solidFill>
              <a:latin typeface="微软雅黑" panose="020B0503020204020204" pitchFamily="34" charset="-122"/>
              <a:ea typeface="微软雅黑" panose="020B0503020204020204" pitchFamily="34" charset="-122"/>
              <a:cs typeface="+mn-ea"/>
            </a:endParaRPr>
          </a:p>
          <a:p>
            <a:pPr marL="457200" indent="-457200" algn="just" fontAlgn="auto">
              <a:lnSpc>
                <a:spcPts val="4000"/>
              </a:lnSpc>
              <a:spcAft>
                <a:spcPts val="0"/>
              </a:spcAft>
              <a:buFont typeface="Arial" panose="020B0604020202020204" pitchFamily="34" charset="0"/>
              <a:buChar char="•"/>
              <a:defRPr/>
            </a:pPr>
            <a:r>
              <a:rPr lang="zh-CN" alt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市科技局审核通过后，在官网上进行公示拟认定项目，公示期为</a:t>
            </a:r>
            <a:r>
              <a:rPr lang="en-US" altLang="zh-CN"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400" kern="0" dirty="0">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2400" kern="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indent="-457200" algn="just" fontAlgn="auto">
              <a:lnSpc>
                <a:spcPts val="4000"/>
              </a:lnSpc>
              <a:spcAft>
                <a:spcPts val="0"/>
              </a:spcAft>
              <a:buClrTx/>
              <a:buSzTx/>
              <a:buFont typeface="Arial" panose="020B0604020202020204" pitchFamily="34" charset="0"/>
              <a:buChar char="•"/>
              <a:defRPr/>
            </a:pPr>
            <a:r>
              <a:rPr lang="zh-CN" altLang="zh-CN" sz="2400" kern="0" dirty="0">
                <a:latin typeface="微软雅黑" panose="020B0503020204020204" pitchFamily="34" charset="-122"/>
                <a:ea typeface="微软雅黑" panose="020B0503020204020204" pitchFamily="34" charset="-122"/>
                <a:cs typeface="微软雅黑" panose="020B0503020204020204" pitchFamily="34" charset="-122"/>
              </a:rPr>
              <a:t>公示无异议的，通过科技大脑向项目承担单位和项目负责人出具广州市重点领域研发计划项目认定证明</a:t>
            </a:r>
            <a:endParaRPr lang="zh-CN" altLang="zh-CN" sz="2400" kern="0" dirty="0">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just" fontAlgn="auto">
              <a:lnSpc>
                <a:spcPts val="4000"/>
              </a:lnSpc>
              <a:spcAft>
                <a:spcPts val="0"/>
              </a:spcAft>
              <a:buFont typeface="Arial" panose="020B0604020202020204" pitchFamily="34" charset="0"/>
              <a:buChar char="•"/>
              <a:defRPr/>
            </a:pPr>
            <a:endParaRPr lang="zh-CN" altLang="en-US" sz="2400" kern="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重点领域研发专题产学研合作项目认定立项</a:t>
            </a:r>
            <a:endParaRPr lang="zh-CN" altLang="en-US" sz="3000" b="1" dirty="0">
              <a:solidFill>
                <a:schemeClr val="tx1"/>
              </a:solidFill>
              <a:latin typeface="+mn-lt"/>
              <a:ea typeface="+mn-ea"/>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5873" y="988127"/>
            <a:ext cx="5341624" cy="646331"/>
          </a:xfrm>
          <a:prstGeom prst="rect">
            <a:avLst/>
          </a:prstGeom>
          <a:noFill/>
        </p:spPr>
        <p:txBody>
          <a:bodyPr wrap="none" rtlCol="0">
            <a:noAutofit/>
          </a:bodyPr>
          <a:lstStyle/>
          <a:p>
            <a:r>
              <a:rPr lang="zh-CN" altLang="en-US" sz="2400" b="1" dirty="0">
                <a:latin typeface="+mj-ea"/>
                <a:ea typeface="+mj-ea"/>
              </a:rPr>
              <a:t>各区科技行政主管部门联系方式</a:t>
            </a:r>
            <a:endParaRPr lang="zh-CN" altLang="en-US" sz="2400" b="1" dirty="0">
              <a:latin typeface="+mj-ea"/>
              <a:ea typeface="+mj-ea"/>
            </a:endParaRPr>
          </a:p>
        </p:txBody>
      </p:sp>
      <p:graphicFrame>
        <p:nvGraphicFramePr>
          <p:cNvPr id="3" name="表格 2"/>
          <p:cNvGraphicFramePr>
            <a:graphicFrameLocks noGrp="1"/>
          </p:cNvGraphicFramePr>
          <p:nvPr/>
        </p:nvGraphicFramePr>
        <p:xfrm>
          <a:off x="592888" y="1453995"/>
          <a:ext cx="10729134" cy="5299405"/>
        </p:xfrm>
        <a:graphic>
          <a:graphicData uri="http://schemas.openxmlformats.org/drawingml/2006/table">
            <a:tbl>
              <a:tblPr>
                <a:tableStyleId>{5C22544A-7EE6-4342-B048-85BDC9FD1C3A}</a:tableStyleId>
              </a:tblPr>
              <a:tblGrid>
                <a:gridCol w="811530"/>
                <a:gridCol w="801581"/>
                <a:gridCol w="1455118"/>
                <a:gridCol w="3048635"/>
                <a:gridCol w="4612270"/>
              </a:tblGrid>
              <a:tr h="431800">
                <a:tc>
                  <a:txBody>
                    <a:bodyPr/>
                    <a:lstStyle/>
                    <a:p>
                      <a:pPr algn="ctr">
                        <a:spcAft>
                          <a:spcPts val="0"/>
                        </a:spcAft>
                      </a:pPr>
                      <a:r>
                        <a:rPr lang="zh-CN" sz="1400" b="1" kern="100" dirty="0">
                          <a:effectLst/>
                        </a:rPr>
                        <a:t>所属区</a:t>
                      </a:r>
                      <a:endParaRPr lang="zh-CN" sz="1400" b="1" kern="1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zh-CN" sz="1400" b="1" kern="100" dirty="0">
                          <a:effectLst/>
                        </a:rPr>
                        <a:t>联系人</a:t>
                      </a:r>
                      <a:endParaRPr lang="zh-CN" sz="1400" b="1" kern="1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zh-CN" sz="1400" b="1" kern="100" dirty="0">
                          <a:effectLst/>
                        </a:rPr>
                        <a:t>联系电话</a:t>
                      </a:r>
                      <a:endParaRPr lang="zh-CN" sz="1400" b="1" kern="1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zh-CN" sz="1400" b="1" kern="100" dirty="0">
                          <a:effectLst/>
                        </a:rPr>
                        <a:t>主管部门</a:t>
                      </a:r>
                      <a:endParaRPr lang="zh-CN" sz="1400" b="1" kern="1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c>
                  <a:txBody>
                    <a:bodyPr/>
                    <a:lstStyle/>
                    <a:p>
                      <a:pPr algn="ctr">
                        <a:spcAft>
                          <a:spcPts val="0"/>
                        </a:spcAft>
                      </a:pPr>
                      <a:r>
                        <a:rPr lang="zh-CN" sz="1400" b="1" kern="100" dirty="0">
                          <a:effectLst/>
                        </a:rPr>
                        <a:t>地址</a:t>
                      </a:r>
                      <a:endParaRPr lang="zh-CN" sz="1400" b="1" kern="1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tc>
              </a:tr>
              <a:tr h="432000">
                <a:tc>
                  <a:txBody>
                    <a:bodyPr/>
                    <a:lstStyle/>
                    <a:p>
                      <a:pPr algn="ctr">
                        <a:spcAft>
                          <a:spcPts val="0"/>
                        </a:spcAft>
                      </a:pPr>
                      <a:r>
                        <a:rPr lang="zh-CN" sz="1400" kern="100" dirty="0">
                          <a:effectLst/>
                          <a:latin typeface="Arial" panose="020B0604020202020204" pitchFamily="34" charset="0"/>
                          <a:ea typeface="微软雅黑" panose="020B0503020204020204" pitchFamily="34" charset="-122"/>
                        </a:rPr>
                        <a:t>越秀区</a:t>
                      </a:r>
                      <a:endParaRPr lang="zh-CN" sz="1400" kern="100" dirty="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pPr>
                      <a:r>
                        <a:rPr lang="zh-CN" sz="1400" kern="100" dirty="0">
                          <a:effectLst/>
                          <a:latin typeface="Arial" panose="020B0604020202020204" pitchFamily="34" charset="0"/>
                          <a:ea typeface="微软雅黑" panose="020B0503020204020204" pitchFamily="34" charset="-122"/>
                        </a:rPr>
                        <a:t>赵凡博邓淑青</a:t>
                      </a:r>
                      <a:r>
                        <a:rPr lang="en-US" sz="1400" kern="100" dirty="0">
                          <a:effectLst/>
                          <a:latin typeface="Arial" panose="020B0604020202020204" pitchFamily="34" charset="0"/>
                          <a:ea typeface="微软雅黑" panose="020B0503020204020204" pitchFamily="34" charset="-122"/>
                        </a:rPr>
                        <a:t> </a:t>
                      </a:r>
                      <a:endParaRPr lang="zh-CN" sz="1400" kern="100" dirty="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pPr>
                      <a:r>
                        <a:rPr lang="en-US" sz="1400" kern="100" dirty="0">
                          <a:effectLst/>
                          <a:latin typeface="Arial" panose="020B0604020202020204" pitchFamily="34" charset="0"/>
                          <a:ea typeface="微软雅黑" panose="020B0503020204020204" pitchFamily="34" charset="-122"/>
                        </a:rPr>
                        <a:t>37623599</a:t>
                      </a:r>
                      <a:endParaRPr lang="en-US" sz="1400" kern="100" dirty="0">
                        <a:effectLst/>
                        <a:latin typeface="Arial" panose="020B0604020202020204" pitchFamily="34" charset="0"/>
                        <a:ea typeface="微软雅黑" panose="020B0503020204020204" pitchFamily="34" charset="-122"/>
                      </a:endParaRPr>
                    </a:p>
                    <a:p>
                      <a:pPr algn="ctr">
                        <a:spcAft>
                          <a:spcPts val="0"/>
                        </a:spcAft>
                      </a:pPr>
                      <a:r>
                        <a:rPr lang="en-US" sz="1400" kern="100" dirty="0">
                          <a:effectLst/>
                          <a:latin typeface="Arial" panose="020B0604020202020204" pitchFamily="34" charset="0"/>
                          <a:ea typeface="微软雅黑" panose="020B0503020204020204" pitchFamily="34" charset="-122"/>
                        </a:rPr>
                        <a:t>37623580</a:t>
                      </a:r>
                      <a:endParaRPr lang="en-US" sz="1400" kern="100" dirty="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lang="zh-CN" sz="1400" kern="100" dirty="0">
                          <a:effectLst/>
                          <a:latin typeface="Arial" panose="020B0604020202020204" pitchFamily="34" charset="0"/>
                          <a:ea typeface="微软雅黑" panose="020B0503020204020204" pitchFamily="34" charset="-122"/>
                        </a:rPr>
                        <a:t>越秀区科技工业和信息化局（高新技术科）</a:t>
                      </a:r>
                      <a:endParaRPr lang="zh-CN" sz="1400" kern="100" dirty="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sz="1400" kern="100" dirty="0">
                          <a:effectLst/>
                          <a:latin typeface="Arial" panose="020B0604020202020204" pitchFamily="34" charset="0"/>
                          <a:ea typeface="微软雅黑" panose="020B0503020204020204" pitchFamily="34" charset="-122"/>
                        </a:rPr>
                        <a:t>广州市越秀区先烈中路83号凯城华庭商务中心7楼</a:t>
                      </a:r>
                      <a:endParaRPr sz="1400" kern="100" dirty="0">
                        <a:effectLst/>
                        <a:latin typeface="Arial" panose="020B0604020202020204" pitchFamily="34" charset="0"/>
                        <a:ea typeface="微软雅黑" panose="020B0503020204020204" pitchFamily="34" charset="-122"/>
                      </a:endParaRPr>
                    </a:p>
                  </a:txBody>
                  <a:tcPr marL="68580" marR="68580" marT="0" marB="0" anchor="ctr"/>
                </a:tc>
              </a:tr>
              <a:tr h="487680">
                <a:tc>
                  <a:txBody>
                    <a:bodyPr/>
                    <a:lstStyle/>
                    <a:p>
                      <a:pPr algn="ctr">
                        <a:spcAft>
                          <a:spcPts val="0"/>
                        </a:spcAft>
                      </a:pPr>
                      <a:r>
                        <a:rPr lang="zh-CN" sz="1400" kern="100">
                          <a:effectLst/>
                          <a:latin typeface="Arial" panose="020B0604020202020204" pitchFamily="34" charset="0"/>
                          <a:ea typeface="微软雅黑" panose="020B0503020204020204" pitchFamily="34" charset="-122"/>
                        </a:rPr>
                        <a:t>海珠区</a:t>
                      </a:r>
                      <a:endParaRPr lang="zh-CN"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pPr>
                      <a:r>
                        <a:rPr lang="zh-CN" sz="1400" kern="100">
                          <a:effectLst/>
                          <a:latin typeface="Arial" panose="020B0604020202020204" pitchFamily="34" charset="0"/>
                          <a:ea typeface="微软雅黑" panose="020B0503020204020204" pitchFamily="34" charset="-122"/>
                        </a:rPr>
                        <a:t>吴霆宇</a:t>
                      </a:r>
                      <a:r>
                        <a:rPr lang="en-US" sz="1400" kern="100">
                          <a:effectLst/>
                          <a:latin typeface="Arial" panose="020B0604020202020204" pitchFamily="34" charset="0"/>
                          <a:ea typeface="微软雅黑" panose="020B0503020204020204" pitchFamily="34" charset="-122"/>
                        </a:rPr>
                        <a:t> </a:t>
                      </a:r>
                      <a:endParaRPr lang="zh-CN"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pPr>
                      <a:r>
                        <a:rPr lang="en-US" sz="1400" kern="100" dirty="0">
                          <a:effectLst/>
                          <a:latin typeface="Arial" panose="020B0604020202020204" pitchFamily="34" charset="0"/>
                          <a:ea typeface="微软雅黑" panose="020B0503020204020204" pitchFamily="34" charset="-122"/>
                        </a:rPr>
                        <a:t>89088603</a:t>
                      </a:r>
                      <a:endParaRPr lang="en-US" sz="1400" kern="100" dirty="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spcAft>
                          <a:spcPts val="0"/>
                        </a:spcAft>
                      </a:pPr>
                      <a:r>
                        <a:rPr lang="zh-CN" sz="1400" kern="100" dirty="0">
                          <a:effectLst/>
                          <a:latin typeface="Arial" panose="020B0604020202020204" pitchFamily="34" charset="0"/>
                          <a:ea typeface="微软雅黑" panose="020B0503020204020204" pitchFamily="34" charset="-122"/>
                        </a:rPr>
                        <a:t>海珠区科技工业商务和信息化局（科技创新科）</a:t>
                      </a:r>
                      <a:endParaRPr lang="zh-CN" sz="1400" kern="100" dirty="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sz="1400" kern="100">
                          <a:effectLst/>
                          <a:latin typeface="Arial" panose="020B0604020202020204" pitchFamily="34" charset="0"/>
                          <a:ea typeface="微软雅黑" panose="020B0503020204020204" pitchFamily="34" charset="-122"/>
                        </a:rPr>
                        <a:t>广州市海珠区泰沙路 555号 612室</a:t>
                      </a:r>
                      <a:endParaRPr sz="1400" kern="100">
                        <a:effectLst/>
                        <a:latin typeface="Arial" panose="020B0604020202020204" pitchFamily="34" charset="0"/>
                        <a:ea typeface="微软雅黑" panose="020B0503020204020204" pitchFamily="34" charset="-122"/>
                      </a:endParaRPr>
                    </a:p>
                  </a:txBody>
                  <a:tcPr marL="68580" marR="68580" marT="0" marB="0" anchor="ctr"/>
                </a:tc>
              </a:tr>
              <a:tr h="432000">
                <a:tc>
                  <a:txBody>
                    <a:bodyPr/>
                    <a:lstStyle/>
                    <a:p>
                      <a:pPr algn="ctr">
                        <a:spcAft>
                          <a:spcPts val="0"/>
                        </a:spcAft>
                      </a:pPr>
                      <a:r>
                        <a:rPr lang="zh-CN" sz="1400" kern="100">
                          <a:effectLst/>
                          <a:latin typeface="Arial" panose="020B0604020202020204" pitchFamily="34" charset="0"/>
                          <a:ea typeface="微软雅黑" panose="020B0503020204020204" pitchFamily="34" charset="-122"/>
                        </a:rPr>
                        <a:t>荔湾区</a:t>
                      </a:r>
                      <a:endParaRPr lang="zh-CN"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pPr>
                      <a:r>
                        <a:rPr lang="zh-CN" sz="1400" kern="100">
                          <a:effectLst/>
                          <a:latin typeface="Arial" panose="020B0604020202020204" pitchFamily="34" charset="0"/>
                          <a:ea typeface="微软雅黑" panose="020B0503020204020204" pitchFamily="34" charset="-122"/>
                        </a:rPr>
                        <a:t>罗</a:t>
                      </a:r>
                      <a:r>
                        <a:rPr lang="en-US" altLang="zh-CN" sz="1400" kern="100">
                          <a:effectLst/>
                          <a:latin typeface="Arial" panose="020B0604020202020204" pitchFamily="34" charset="0"/>
                          <a:ea typeface="微软雅黑" panose="020B0503020204020204" pitchFamily="34" charset="-122"/>
                        </a:rPr>
                        <a:t>  </a:t>
                      </a:r>
                      <a:r>
                        <a:rPr lang="zh-CN" sz="1400" kern="100">
                          <a:effectLst/>
                          <a:latin typeface="Arial" panose="020B0604020202020204" pitchFamily="34" charset="0"/>
                          <a:ea typeface="微软雅黑" panose="020B0503020204020204" pitchFamily="34" charset="-122"/>
                        </a:rPr>
                        <a:t>智</a:t>
                      </a:r>
                      <a:endParaRPr lang="zh-CN" sz="1400" kern="100">
                        <a:effectLst/>
                        <a:latin typeface="Arial" panose="020B0604020202020204" pitchFamily="34" charset="0"/>
                        <a:ea typeface="微软雅黑" panose="020B0503020204020204" pitchFamily="34" charset="-122"/>
                      </a:endParaRPr>
                    </a:p>
                  </a:txBody>
                  <a:tcPr marL="68580" marR="68580" marT="0" marB="0" anchor="ctr"/>
                </a:tc>
                <a:tc>
                  <a:txBody>
                    <a:bodyPr/>
                    <a:lstStyle/>
                    <a:p>
                      <a:pPr algn="ctr">
                        <a:spcAft>
                          <a:spcPts val="0"/>
                        </a:spcAft>
                      </a:pPr>
                      <a:r>
                        <a:rPr lang="en-US" sz="1400" kern="100">
                          <a:effectLst/>
                          <a:latin typeface="Arial" panose="020B0604020202020204" pitchFamily="34" charset="0"/>
                          <a:ea typeface="微软雅黑" panose="020B0503020204020204" pitchFamily="34" charset="-122"/>
                        </a:rPr>
                        <a:t>81243929</a:t>
                      </a:r>
                      <a:endParaRPr lang="en-US" sz="1400" kern="10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lang="zh-CN" sz="1400" kern="100" dirty="0">
                          <a:effectLst/>
                          <a:latin typeface="Arial" panose="020B0604020202020204" pitchFamily="34" charset="0"/>
                          <a:ea typeface="微软雅黑" panose="020B0503020204020204" pitchFamily="34" charset="-122"/>
                        </a:rPr>
                        <a:t>荔湾区科技工业商务和信息化局（科技发展科）</a:t>
                      </a:r>
                      <a:endParaRPr lang="zh-CN" sz="1400" kern="100" dirty="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sz="1400" kern="100">
                          <a:effectLst/>
                          <a:latin typeface="Arial" panose="020B0604020202020204" pitchFamily="34" charset="0"/>
                          <a:ea typeface="微软雅黑" panose="020B0503020204020204" pitchFamily="34" charset="-122"/>
                        </a:rPr>
                        <a:t>广州市荔湾区东漖南路 638号 5</a:t>
                      </a:r>
                      <a:r>
                        <a:rPr lang="en-US" sz="1400" kern="100">
                          <a:effectLst/>
                          <a:latin typeface="Arial" panose="020B0604020202020204" pitchFamily="34" charset="0"/>
                          <a:ea typeface="微软雅黑" panose="020B0503020204020204" pitchFamily="34" charset="-122"/>
                        </a:rPr>
                        <a:t>01</a:t>
                      </a:r>
                      <a:r>
                        <a:rPr sz="1400" kern="100">
                          <a:effectLst/>
                          <a:latin typeface="Arial" panose="020B0604020202020204" pitchFamily="34" charset="0"/>
                          <a:ea typeface="微软雅黑" panose="020B0503020204020204" pitchFamily="34" charset="-122"/>
                        </a:rPr>
                        <a:t>室</a:t>
                      </a:r>
                      <a:endParaRPr sz="1400" kern="100">
                        <a:effectLst/>
                        <a:latin typeface="Arial" panose="020B0604020202020204" pitchFamily="34" charset="0"/>
                        <a:ea typeface="微软雅黑" panose="020B0503020204020204" pitchFamily="34" charset="-122"/>
                      </a:endParaRPr>
                    </a:p>
                  </a:txBody>
                  <a:tcPr marL="68580" marR="68580" marT="0" marB="0" anchor="ctr"/>
                </a:tc>
              </a:tr>
              <a:tr h="432000">
                <a:tc>
                  <a:txBody>
                    <a:bodyPr/>
                    <a:lstStyle/>
                    <a:p>
                      <a:pPr algn="ctr">
                        <a:spcAft>
                          <a:spcPts val="0"/>
                        </a:spcAft>
                      </a:pPr>
                      <a:r>
                        <a:rPr lang="zh-CN" sz="1400" kern="100">
                          <a:effectLst/>
                          <a:latin typeface="Arial" panose="020B0604020202020204" pitchFamily="34" charset="0"/>
                          <a:ea typeface="微软雅黑" panose="020B0503020204020204" pitchFamily="34" charset="-122"/>
                        </a:rPr>
                        <a:t>天河区</a:t>
                      </a:r>
                      <a:endParaRPr lang="zh-CN"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pPr>
                      <a:r>
                        <a:rPr lang="zh-CN" altLang="en-US" sz="1400" kern="100">
                          <a:effectLst/>
                          <a:latin typeface="Arial" panose="020B0604020202020204" pitchFamily="34" charset="0"/>
                          <a:ea typeface="微软雅黑" panose="020B0503020204020204" pitchFamily="34" charset="-122"/>
                        </a:rPr>
                        <a:t>何星颖</a:t>
                      </a:r>
                      <a:r>
                        <a:rPr lang="en-US" sz="1400" kern="100">
                          <a:effectLst/>
                          <a:latin typeface="Arial" panose="020B0604020202020204" pitchFamily="34" charset="0"/>
                          <a:ea typeface="微软雅黑" panose="020B0503020204020204" pitchFamily="34" charset="-122"/>
                        </a:rPr>
                        <a:t> </a:t>
                      </a:r>
                      <a:endParaRPr lang="zh-CN"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buClrTx/>
                        <a:buSzTx/>
                      </a:pPr>
                      <a:r>
                        <a:rPr lang="zh-CN" sz="1400" kern="100">
                          <a:effectLst/>
                          <a:latin typeface="Arial" panose="020B0604020202020204" pitchFamily="34" charset="0"/>
                          <a:ea typeface="微软雅黑" panose="020B0503020204020204" pitchFamily="34" charset="-122"/>
                        </a:rPr>
                        <a:t>38200174</a:t>
                      </a:r>
                      <a:endParaRPr lang="zh-CN" sz="1400" kern="100">
                        <a:effectLst/>
                        <a:latin typeface="Arial" panose="020B0604020202020204" pitchFamily="34" charset="0"/>
                        <a:ea typeface="微软雅黑" panose="020B0503020204020204" pitchFamily="34" charset="-122"/>
                      </a:endParaRPr>
                    </a:p>
                  </a:txBody>
                  <a:tcPr marL="68580" marR="68580" marT="0" marB="0" anchor="ctr"/>
                </a:tc>
                <a:tc>
                  <a:txBody>
                    <a:bodyPr/>
                    <a:lstStyle/>
                    <a:p>
                      <a:pPr algn="l">
                        <a:spcAft>
                          <a:spcPts val="0"/>
                        </a:spcAft>
                        <a:buClrTx/>
                        <a:buSzTx/>
                        <a:buNone/>
                      </a:pPr>
                      <a:r>
                        <a:rPr lang="zh-CN" sz="1400" kern="100" dirty="0">
                          <a:effectLst/>
                          <a:latin typeface="Arial" panose="020B0604020202020204" pitchFamily="34" charset="0"/>
                          <a:ea typeface="微软雅黑" panose="020B0503020204020204" pitchFamily="34" charset="-122"/>
                        </a:rPr>
                        <a:t>天河区科技工业和信息化局（科技发展科）</a:t>
                      </a:r>
                      <a:endParaRPr lang="zh-CN" sz="1400" kern="100" dirty="0">
                        <a:effectLst/>
                        <a:latin typeface="Arial" panose="020B0604020202020204" pitchFamily="34" charset="0"/>
                        <a:ea typeface="微软雅黑" panose="020B0503020204020204" pitchFamily="34" charset="-122"/>
                      </a:endParaRPr>
                    </a:p>
                  </a:txBody>
                  <a:tcPr marL="9525" marR="9525" marT="9525" marB="0" anchor="ctr"/>
                </a:tc>
                <a:tc>
                  <a:txBody>
                    <a:bodyPr/>
                    <a:lstStyle/>
                    <a:p>
                      <a:pPr>
                        <a:spcAft>
                          <a:spcPts val="0"/>
                        </a:spcAft>
                      </a:pPr>
                      <a:r>
                        <a:rPr sz="1400" kern="100" dirty="0">
                          <a:effectLst/>
                          <a:latin typeface="Arial" panose="020B0604020202020204" pitchFamily="34" charset="0"/>
                          <a:ea typeface="微软雅黑" panose="020B0503020204020204" pitchFamily="34" charset="-122"/>
                        </a:rPr>
                        <a:t>广州市天府路1号区政府2号楼1109-2室</a:t>
                      </a:r>
                      <a:endParaRPr sz="1400" kern="100" dirty="0">
                        <a:effectLst/>
                        <a:latin typeface="Arial" panose="020B0604020202020204" pitchFamily="34" charset="0"/>
                        <a:ea typeface="微软雅黑" panose="020B0503020204020204" pitchFamily="34" charset="-122"/>
                      </a:endParaRPr>
                    </a:p>
                  </a:txBody>
                  <a:tcPr marL="68580" marR="68580" marT="0" marB="0" anchor="ctr"/>
                </a:tc>
              </a:tr>
              <a:tr h="432000">
                <a:tc>
                  <a:txBody>
                    <a:bodyPr/>
                    <a:lstStyle/>
                    <a:p>
                      <a:pPr algn="ctr">
                        <a:spcAft>
                          <a:spcPts val="0"/>
                        </a:spcAft>
                      </a:pPr>
                      <a:r>
                        <a:rPr lang="zh-CN" sz="1400" kern="100">
                          <a:effectLst/>
                          <a:latin typeface="Arial" panose="020B0604020202020204" pitchFamily="34" charset="0"/>
                          <a:ea typeface="微软雅黑" panose="020B0503020204020204" pitchFamily="34" charset="-122"/>
                        </a:rPr>
                        <a:t>白云区</a:t>
                      </a:r>
                      <a:endParaRPr lang="zh-CN"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buClrTx/>
                        <a:buSzTx/>
                        <a:buFontTx/>
                      </a:pPr>
                      <a:r>
                        <a:rPr lang="zh-CN" sz="1400" kern="100" dirty="0">
                          <a:effectLst/>
                          <a:latin typeface="Arial" panose="020B0604020202020204" pitchFamily="34" charset="0"/>
                          <a:ea typeface="微软雅黑" panose="020B0503020204020204" pitchFamily="34" charset="-122"/>
                        </a:rPr>
                        <a:t>胡  珊</a:t>
                      </a:r>
                      <a:endParaRPr lang="zh-CN" sz="1400" kern="100" dirty="0">
                        <a:effectLst/>
                        <a:latin typeface="Arial" panose="020B0604020202020204" pitchFamily="34" charset="0"/>
                        <a:ea typeface="微软雅黑" panose="020B0503020204020204" pitchFamily="34" charset="-122"/>
                      </a:endParaRPr>
                    </a:p>
                    <a:p>
                      <a:pPr algn="ctr">
                        <a:spcAft>
                          <a:spcPts val="0"/>
                        </a:spcAft>
                        <a:buClrTx/>
                        <a:buSzTx/>
                        <a:buFontTx/>
                      </a:pPr>
                      <a:r>
                        <a:rPr lang="zh-CN" sz="1400" kern="100" dirty="0">
                          <a:effectLst/>
                          <a:latin typeface="Arial" panose="020B0604020202020204" pitchFamily="34" charset="0"/>
                          <a:ea typeface="微软雅黑" panose="020B0503020204020204" pitchFamily="34" charset="-122"/>
                        </a:rPr>
                        <a:t>李  晖 </a:t>
                      </a:r>
                      <a:endParaRPr lang="zh-CN" sz="1400" kern="100" dirty="0">
                        <a:effectLst/>
                        <a:latin typeface="Arial" panose="020B0604020202020204" pitchFamily="34" charset="0"/>
                        <a:ea typeface="微软雅黑" panose="020B0503020204020204" pitchFamily="34" charset="-122"/>
                      </a:endParaRPr>
                    </a:p>
                  </a:txBody>
                  <a:tcPr marL="68580" marR="68580" marT="0" marB="0" anchor="ctr"/>
                </a:tc>
                <a:tc>
                  <a:txBody>
                    <a:bodyPr/>
                    <a:lstStyle/>
                    <a:p>
                      <a:pPr algn="ctr">
                        <a:spcAft>
                          <a:spcPts val="0"/>
                        </a:spcAft>
                      </a:pPr>
                      <a:r>
                        <a:rPr lang="en-US" sz="1400" kern="100">
                          <a:effectLst/>
                          <a:latin typeface="Arial" panose="020B0604020202020204" pitchFamily="34" charset="0"/>
                          <a:ea typeface="微软雅黑" panose="020B0503020204020204" pitchFamily="34" charset="-122"/>
                        </a:rPr>
                        <a:t>80736072</a:t>
                      </a:r>
                      <a:endParaRPr lang="en-US" sz="1400" kern="100">
                        <a:effectLst/>
                        <a:latin typeface="Arial" panose="020B0604020202020204" pitchFamily="34" charset="0"/>
                        <a:ea typeface="微软雅黑" panose="020B0503020204020204" pitchFamily="34" charset="-122"/>
                      </a:endParaRPr>
                    </a:p>
                    <a:p>
                      <a:pPr algn="ctr">
                        <a:spcAft>
                          <a:spcPts val="0"/>
                        </a:spcAft>
                      </a:pPr>
                      <a:r>
                        <a:rPr lang="en-US" sz="1400" kern="100">
                          <a:effectLst/>
                          <a:latin typeface="Arial" panose="020B0604020202020204" pitchFamily="34" charset="0"/>
                          <a:ea typeface="微软雅黑" panose="020B0503020204020204" pitchFamily="34" charset="-122"/>
                        </a:rPr>
                        <a:t>80736020 </a:t>
                      </a:r>
                      <a:endParaRPr lang="zh-CN"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spcAft>
                          <a:spcPts val="0"/>
                        </a:spcAft>
                      </a:pPr>
                      <a:r>
                        <a:rPr lang="zh-CN" sz="1400" kern="100" dirty="0">
                          <a:effectLst/>
                          <a:latin typeface="Arial" panose="020B0604020202020204" pitchFamily="34" charset="0"/>
                          <a:ea typeface="微软雅黑" panose="020B0503020204020204" pitchFamily="34" charset="-122"/>
                        </a:rPr>
                        <a:t>白云区科技工业商务和信息化局（科技创新发展科）</a:t>
                      </a:r>
                      <a:endParaRPr lang="zh-CN" sz="1400" kern="100" dirty="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sz="1400" kern="100" dirty="0">
                          <a:effectLst/>
                          <a:latin typeface="Arial" panose="020B0604020202020204" pitchFamily="34" charset="0"/>
                          <a:ea typeface="微软雅黑" panose="020B0503020204020204" pitchFamily="34" charset="-122"/>
                        </a:rPr>
                        <a:t>广 州市白云区黄石东路323 号 908</a:t>
                      </a:r>
                      <a:r>
                        <a:rPr lang="en-US" sz="1400" kern="100" dirty="0">
                          <a:effectLst/>
                          <a:latin typeface="Arial" panose="020B0604020202020204" pitchFamily="34" charset="0"/>
                          <a:ea typeface="微软雅黑" panose="020B0503020204020204" pitchFamily="34" charset="-122"/>
                        </a:rPr>
                        <a:t>7</a:t>
                      </a:r>
                      <a:r>
                        <a:rPr sz="1400" kern="100" dirty="0">
                          <a:effectLst/>
                          <a:latin typeface="Arial" panose="020B0604020202020204" pitchFamily="34" charset="0"/>
                          <a:ea typeface="微软雅黑" panose="020B0503020204020204" pitchFamily="34" charset="-122"/>
                        </a:rPr>
                        <a:t>室</a:t>
                      </a:r>
                      <a:endParaRPr sz="1400" kern="100" dirty="0">
                        <a:effectLst/>
                        <a:latin typeface="Arial" panose="020B0604020202020204" pitchFamily="34" charset="0"/>
                        <a:ea typeface="微软雅黑" panose="020B0503020204020204" pitchFamily="34" charset="-122"/>
                      </a:endParaRPr>
                    </a:p>
                  </a:txBody>
                  <a:tcPr marL="68580" marR="68580" marT="0" marB="0" anchor="ctr"/>
                </a:tc>
              </a:tr>
              <a:tr h="487680">
                <a:tc>
                  <a:txBody>
                    <a:bodyPr/>
                    <a:lstStyle/>
                    <a:p>
                      <a:pPr algn="ctr">
                        <a:spcAft>
                          <a:spcPts val="0"/>
                        </a:spcAft>
                        <a:buNone/>
                      </a:pPr>
                      <a:r>
                        <a:rPr lang="zh-CN" altLang="en-US"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rPr>
                        <a:t>黄埔区</a:t>
                      </a:r>
                      <a:endParaRPr lang="zh-CN" altLang="en-US"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buClrTx/>
                        <a:buSzTx/>
                        <a:buFontTx/>
                        <a:buNone/>
                      </a:pPr>
                      <a:r>
                        <a:rPr lang="zh-CN" sz="1400" kern="100" dirty="0">
                          <a:effectLst/>
                          <a:latin typeface="Arial" panose="020B0604020202020204" pitchFamily="34" charset="0"/>
                          <a:ea typeface="微软雅黑" panose="020B0503020204020204" pitchFamily="34" charset="-122"/>
                        </a:rPr>
                        <a:t>司昱涛</a:t>
                      </a:r>
                      <a:endParaRPr lang="zh-CN" sz="1400" kern="100" dirty="0">
                        <a:effectLst/>
                        <a:latin typeface="Arial" panose="020B0604020202020204" pitchFamily="34" charset="0"/>
                        <a:ea typeface="微软雅黑" panose="020B0503020204020204" pitchFamily="34" charset="-122"/>
                      </a:endParaRPr>
                    </a:p>
                    <a:p>
                      <a:pPr algn="ctr">
                        <a:spcAft>
                          <a:spcPts val="0"/>
                        </a:spcAft>
                        <a:buClrTx/>
                        <a:buSzTx/>
                        <a:buFontTx/>
                        <a:buNone/>
                      </a:pPr>
                      <a:r>
                        <a:rPr lang="zh-CN" sz="1400" kern="100" dirty="0">
                          <a:effectLst/>
                          <a:latin typeface="Arial" panose="020B0604020202020204" pitchFamily="34" charset="0"/>
                          <a:ea typeface="微软雅黑" panose="020B0503020204020204" pitchFamily="34" charset="-122"/>
                        </a:rPr>
                        <a:t>胡天驰</a:t>
                      </a:r>
                      <a:endParaRPr lang="zh-CN" sz="1400" kern="100" dirty="0">
                        <a:effectLst/>
                        <a:latin typeface="Arial" panose="020B0604020202020204" pitchFamily="34" charset="0"/>
                        <a:ea typeface="微软雅黑" panose="020B0503020204020204" pitchFamily="34" charset="-122"/>
                      </a:endParaRPr>
                    </a:p>
                  </a:txBody>
                  <a:tcPr marL="68580" marR="68580" marT="0" marB="0" anchor="ctr"/>
                </a:tc>
                <a:tc>
                  <a:txBody>
                    <a:bodyPr/>
                    <a:lstStyle/>
                    <a:p>
                      <a:pPr algn="ctr">
                        <a:spcAft>
                          <a:spcPts val="0"/>
                        </a:spcAft>
                        <a:buClrTx/>
                        <a:buSzTx/>
                        <a:buFontTx/>
                        <a:buNone/>
                      </a:pPr>
                      <a:r>
                        <a:rPr lang="en-US" sz="1400" kern="100">
                          <a:effectLst/>
                          <a:latin typeface="Arial" panose="020B0604020202020204" pitchFamily="34" charset="0"/>
                          <a:ea typeface="微软雅黑" panose="020B0503020204020204" pitchFamily="34" charset="-122"/>
                        </a:rPr>
                        <a:t>83491565</a:t>
                      </a:r>
                      <a:endParaRPr lang="en-US" sz="1400" kern="100">
                        <a:effectLst/>
                        <a:latin typeface="Arial" panose="020B0604020202020204" pitchFamily="34" charset="0"/>
                        <a:ea typeface="微软雅黑" panose="020B0503020204020204" pitchFamily="34" charset="-122"/>
                      </a:endParaRPr>
                    </a:p>
                    <a:p>
                      <a:pPr algn="ctr">
                        <a:spcAft>
                          <a:spcPts val="0"/>
                        </a:spcAft>
                        <a:buClrTx/>
                        <a:buSzTx/>
                        <a:buFontTx/>
                        <a:buNone/>
                      </a:pPr>
                      <a:r>
                        <a:rPr lang="en-US" sz="1400" kern="100">
                          <a:effectLst/>
                          <a:latin typeface="Arial" panose="020B0604020202020204" pitchFamily="34" charset="0"/>
                          <a:ea typeface="微软雅黑" panose="020B0503020204020204" pitchFamily="34" charset="-122"/>
                        </a:rPr>
                        <a:t>83491559</a:t>
                      </a:r>
                      <a:endParaRPr lang="en-US" sz="1400" kern="10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buNone/>
                      </a:pPr>
                      <a:r>
                        <a:rPr lang="zh-CN" altLang="en-US" sz="1400" kern="100" dirty="0">
                          <a:effectLst/>
                          <a:latin typeface="Arial" panose="020B0604020202020204" pitchFamily="34" charset="0"/>
                          <a:ea typeface="微软雅黑" panose="020B0503020204020204" pitchFamily="34" charset="-122"/>
                        </a:rPr>
                        <a:t>黄埔区科学技术局</a:t>
                      </a:r>
                      <a:endParaRPr lang="zh-CN" altLang="en-US" sz="1400" kern="100" dirty="0">
                        <a:effectLst/>
                        <a:latin typeface="Arial" panose="020B0604020202020204" pitchFamily="34" charset="0"/>
                        <a:ea typeface="微软雅黑" panose="020B0503020204020204" pitchFamily="34" charset="-122"/>
                      </a:endParaRPr>
                    </a:p>
                  </a:txBody>
                  <a:tcPr marL="68580" marR="68580" marT="0" marB="0" anchor="ctr"/>
                </a:tc>
                <a:tc>
                  <a:txBody>
                    <a:bodyPr/>
                    <a:lstStyle/>
                    <a:p>
                      <a:pPr algn="l">
                        <a:spcAft>
                          <a:spcPts val="0"/>
                        </a:spcAft>
                        <a:buClrTx/>
                        <a:buSzTx/>
                        <a:buFontTx/>
                        <a:buNone/>
                      </a:pPr>
                      <a:r>
                        <a:rPr sz="1400" kern="100" dirty="0">
                          <a:effectLst/>
                          <a:latin typeface="Arial" panose="020B0604020202020204" pitchFamily="34" charset="0"/>
                          <a:ea typeface="微软雅黑" panose="020B0503020204020204" pitchFamily="34" charset="-122"/>
                        </a:rPr>
                        <a:t>广州市黄埔区科研路12号广州生产力促进中心科学城基地1楼K101室</a:t>
                      </a:r>
                      <a:endParaRPr sz="1400" kern="100" dirty="0">
                        <a:effectLst/>
                        <a:latin typeface="Arial" panose="020B0604020202020204" pitchFamily="34" charset="0"/>
                        <a:ea typeface="微软雅黑" panose="020B0503020204020204" pitchFamily="34" charset="-122"/>
                      </a:endParaRPr>
                    </a:p>
                  </a:txBody>
                  <a:tcPr marL="68580" marR="68580" marT="0" marB="0" anchor="ctr"/>
                </a:tc>
              </a:tr>
              <a:tr h="432000">
                <a:tc>
                  <a:txBody>
                    <a:bodyPr/>
                    <a:lstStyle/>
                    <a:p>
                      <a:pPr algn="ctr">
                        <a:spcAft>
                          <a:spcPts val="0"/>
                        </a:spcAft>
                      </a:pPr>
                      <a:r>
                        <a:rPr lang="zh-CN" sz="1400" kern="100">
                          <a:effectLst/>
                          <a:latin typeface="Arial" panose="020B0604020202020204" pitchFamily="34" charset="0"/>
                          <a:ea typeface="微软雅黑" panose="020B0503020204020204" pitchFamily="34" charset="-122"/>
                        </a:rPr>
                        <a:t>花都区</a:t>
                      </a:r>
                      <a:endParaRPr lang="zh-CN"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buClrTx/>
                        <a:buSzTx/>
                        <a:buFontTx/>
                      </a:pPr>
                      <a:r>
                        <a:rPr lang="zh-CN" sz="1400" kern="100" dirty="0">
                          <a:effectLst/>
                          <a:latin typeface="Arial" panose="020B0604020202020204" pitchFamily="34" charset="0"/>
                          <a:ea typeface="微软雅黑" panose="020B0503020204020204" pitchFamily="34" charset="-122"/>
                        </a:rPr>
                        <a:t>郭婉君 </a:t>
                      </a:r>
                      <a:endParaRPr lang="zh-CN" sz="1400" kern="100" dirty="0">
                        <a:effectLst/>
                        <a:latin typeface="Arial" panose="020B0604020202020204" pitchFamily="34" charset="0"/>
                        <a:ea typeface="微软雅黑" panose="020B0503020204020204" pitchFamily="34" charset="-122"/>
                      </a:endParaRPr>
                    </a:p>
                  </a:txBody>
                  <a:tcPr marL="68580" marR="68580" marT="0" marB="0" anchor="ctr"/>
                </a:tc>
                <a:tc>
                  <a:txBody>
                    <a:bodyPr/>
                    <a:lstStyle/>
                    <a:p>
                      <a:pPr algn="ctr">
                        <a:spcAft>
                          <a:spcPts val="0"/>
                        </a:spcAft>
                      </a:pPr>
                      <a:r>
                        <a:rPr lang="en-US" sz="1400" kern="100">
                          <a:effectLst/>
                          <a:latin typeface="Arial" panose="020B0604020202020204" pitchFamily="34" charset="0"/>
                          <a:ea typeface="微软雅黑" panose="020B0503020204020204" pitchFamily="34" charset="-122"/>
                        </a:rPr>
                        <a:t>84826039</a:t>
                      </a:r>
                      <a:endParaRPr lang="en-US" sz="1400" kern="10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lang="zh-CN" sz="1400" kern="100">
                          <a:effectLst/>
                          <a:latin typeface="Arial" panose="020B0604020202020204" pitchFamily="34" charset="0"/>
                          <a:ea typeface="微软雅黑" panose="020B0503020204020204" pitchFamily="34" charset="-122"/>
                        </a:rPr>
                        <a:t>花都区科技工业商务和信息化局（科技创新科</a:t>
                      </a:r>
                      <a:endParaRPr lang="zh-CN" sz="1400" kern="10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sz="1400" kern="100" dirty="0">
                          <a:effectLst/>
                          <a:latin typeface="Arial" panose="020B0604020202020204" pitchFamily="34" charset="0"/>
                          <a:ea typeface="微软雅黑" panose="020B0503020204020204" pitchFamily="34" charset="-122"/>
                        </a:rPr>
                        <a:t>广州市花都区天贵路 67 号501室</a:t>
                      </a:r>
                      <a:endParaRPr sz="1400" kern="100" dirty="0">
                        <a:effectLst/>
                        <a:latin typeface="Arial" panose="020B0604020202020204" pitchFamily="34" charset="0"/>
                        <a:ea typeface="微软雅黑" panose="020B0503020204020204" pitchFamily="34" charset="-122"/>
                      </a:endParaRPr>
                    </a:p>
                  </a:txBody>
                  <a:tcPr marL="68580" marR="68580" marT="0" marB="0" anchor="ctr"/>
                </a:tc>
              </a:tr>
              <a:tr h="432000">
                <a:tc>
                  <a:txBody>
                    <a:bodyPr/>
                    <a:lstStyle/>
                    <a:p>
                      <a:pPr algn="ctr">
                        <a:spcAft>
                          <a:spcPts val="0"/>
                        </a:spcAft>
                      </a:pPr>
                      <a:r>
                        <a:rPr lang="zh-CN" sz="1400" kern="100">
                          <a:effectLst/>
                          <a:latin typeface="Arial" panose="020B0604020202020204" pitchFamily="34" charset="0"/>
                          <a:ea typeface="微软雅黑" panose="020B0503020204020204" pitchFamily="34" charset="-122"/>
                        </a:rPr>
                        <a:t>番禺区</a:t>
                      </a:r>
                      <a:endParaRPr lang="zh-CN"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buClrTx/>
                        <a:buSzTx/>
                        <a:buFontTx/>
                      </a:pPr>
                      <a:r>
                        <a:rPr lang="zh-CN" sz="1400" kern="100" dirty="0">
                          <a:effectLst/>
                          <a:latin typeface="Arial" panose="020B0604020202020204" pitchFamily="34" charset="0"/>
                          <a:ea typeface="微软雅黑" panose="020B0503020204020204" pitchFamily="34" charset="-122"/>
                        </a:rPr>
                        <a:t>吴卓婉 </a:t>
                      </a:r>
                      <a:endParaRPr lang="zh-CN" sz="1400" kern="100" dirty="0">
                        <a:effectLst/>
                        <a:latin typeface="Arial" panose="020B0604020202020204" pitchFamily="34" charset="0"/>
                        <a:ea typeface="微软雅黑" panose="020B0503020204020204" pitchFamily="34" charset="-122"/>
                      </a:endParaRPr>
                    </a:p>
                  </a:txBody>
                  <a:tcPr marL="68580" marR="68580" marT="0" marB="0" anchor="ctr"/>
                </a:tc>
                <a:tc>
                  <a:txBody>
                    <a:bodyPr/>
                    <a:lstStyle/>
                    <a:p>
                      <a:pPr algn="ctr">
                        <a:spcAft>
                          <a:spcPts val="0"/>
                        </a:spcAft>
                      </a:pPr>
                      <a:r>
                        <a:rPr lang="en-US" sz="1400" kern="100">
                          <a:effectLst/>
                          <a:latin typeface="Arial" panose="020B0604020202020204" pitchFamily="34" charset="0"/>
                          <a:ea typeface="微软雅黑" panose="020B0503020204020204" pitchFamily="34" charset="-122"/>
                        </a:rPr>
                        <a:t>84888313</a:t>
                      </a:r>
                      <a:endParaRPr lang="en-US" sz="1400" kern="10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lang="zh-CN" sz="1400" kern="100">
                          <a:effectLst/>
                          <a:latin typeface="Arial" panose="020B0604020202020204" pitchFamily="34" charset="0"/>
                          <a:ea typeface="微软雅黑" panose="020B0503020204020204" pitchFamily="34" charset="-122"/>
                        </a:rPr>
                        <a:t>番禺区科技工业商务和信息化局（科技规划科）</a:t>
                      </a:r>
                      <a:endParaRPr lang="zh-CN" sz="1400" kern="10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sz="1400" kern="100">
                          <a:effectLst/>
                          <a:latin typeface="Arial" panose="020B0604020202020204" pitchFamily="34" charset="0"/>
                          <a:ea typeface="微软雅黑" panose="020B0503020204020204" pitchFamily="34" charset="-122"/>
                        </a:rPr>
                        <a:t>广州市番禺区市桥街清河东路口岸大街11号2楼</a:t>
                      </a:r>
                      <a:endParaRPr sz="1400" kern="100">
                        <a:effectLst/>
                        <a:latin typeface="Arial" panose="020B0604020202020204" pitchFamily="34" charset="0"/>
                        <a:ea typeface="微软雅黑" panose="020B0503020204020204" pitchFamily="34" charset="-122"/>
                      </a:endParaRPr>
                    </a:p>
                  </a:txBody>
                  <a:tcPr marL="68580" marR="68580" marT="0" marB="0" anchor="ctr"/>
                </a:tc>
              </a:tr>
              <a:tr h="432000">
                <a:tc>
                  <a:txBody>
                    <a:bodyPr/>
                    <a:lstStyle/>
                    <a:p>
                      <a:pPr algn="ctr">
                        <a:spcAft>
                          <a:spcPts val="0"/>
                        </a:spcAft>
                      </a:pPr>
                      <a:r>
                        <a:rPr lang="zh-CN" sz="1400" kern="100">
                          <a:effectLst/>
                          <a:latin typeface="Arial" panose="020B0604020202020204" pitchFamily="34" charset="0"/>
                          <a:ea typeface="微软雅黑" panose="020B0503020204020204" pitchFamily="34" charset="-122"/>
                        </a:rPr>
                        <a:t>南沙区</a:t>
                      </a:r>
                      <a:endParaRPr lang="zh-CN"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pPr>
                      <a:r>
                        <a:rPr lang="zh-CN" sz="1400" kern="100">
                          <a:effectLst/>
                          <a:latin typeface="Arial" panose="020B0604020202020204" pitchFamily="34" charset="0"/>
                          <a:ea typeface="微软雅黑" panose="020B0503020204020204" pitchFamily="34" charset="-122"/>
                        </a:rPr>
                        <a:t>冯  毅</a:t>
                      </a:r>
                      <a:endParaRPr lang="zh-CN" sz="1400" kern="100">
                        <a:effectLst/>
                        <a:latin typeface="Arial" panose="020B0604020202020204" pitchFamily="34" charset="0"/>
                        <a:ea typeface="微软雅黑" panose="020B0503020204020204" pitchFamily="34" charset="-122"/>
                      </a:endParaRPr>
                    </a:p>
                    <a:p>
                      <a:pPr algn="ctr">
                        <a:spcAft>
                          <a:spcPts val="0"/>
                        </a:spcAft>
                      </a:pPr>
                      <a:r>
                        <a:rPr lang="zh-CN" sz="1400" kern="100">
                          <a:effectLst/>
                          <a:latin typeface="Arial" panose="020B0604020202020204" pitchFamily="34" charset="0"/>
                          <a:ea typeface="微软雅黑" panose="020B0503020204020204" pitchFamily="34" charset="-122"/>
                        </a:rPr>
                        <a:t>梁志伟</a:t>
                      </a:r>
                      <a:r>
                        <a:rPr lang="en-US" sz="1400" kern="100">
                          <a:effectLst/>
                          <a:latin typeface="Arial" panose="020B0604020202020204" pitchFamily="34" charset="0"/>
                          <a:ea typeface="微软雅黑" panose="020B0503020204020204" pitchFamily="34" charset="-122"/>
                        </a:rPr>
                        <a:t> </a:t>
                      </a:r>
                      <a:endParaRPr lang="zh-CN"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pPr>
                      <a:r>
                        <a:rPr lang="en-US" sz="1400" kern="100">
                          <a:effectLst/>
                          <a:latin typeface="Arial" panose="020B0604020202020204" pitchFamily="34" charset="0"/>
                          <a:ea typeface="微软雅黑" panose="020B0503020204020204" pitchFamily="34" charset="-122"/>
                        </a:rPr>
                        <a:t>34689870</a:t>
                      </a:r>
                      <a:endParaRPr lang="en-US" sz="1400" kern="100">
                        <a:effectLst/>
                        <a:latin typeface="Arial" panose="020B0604020202020204" pitchFamily="34" charset="0"/>
                        <a:ea typeface="微软雅黑" panose="020B0503020204020204" pitchFamily="34" charset="-122"/>
                      </a:endParaRPr>
                    </a:p>
                    <a:p>
                      <a:pPr algn="ctr">
                        <a:spcAft>
                          <a:spcPts val="0"/>
                        </a:spcAft>
                      </a:pPr>
                      <a:r>
                        <a:rPr lang="en-US" sz="1400" kern="100">
                          <a:effectLst/>
                          <a:latin typeface="Arial" panose="020B0604020202020204" pitchFamily="34" charset="0"/>
                          <a:ea typeface="微软雅黑" panose="020B0503020204020204" pitchFamily="34" charset="-122"/>
                        </a:rPr>
                        <a:t>39053129</a:t>
                      </a:r>
                      <a:endParaRPr lang="en-US" sz="1400" kern="10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lang="zh-CN" sz="1400" kern="100">
                          <a:effectLst/>
                          <a:latin typeface="Arial" panose="020B0604020202020204" pitchFamily="34" charset="0"/>
                          <a:ea typeface="微软雅黑" panose="020B0503020204020204" pitchFamily="34" charset="-122"/>
                        </a:rPr>
                        <a:t>南沙区科学技术局（科技创新科）</a:t>
                      </a:r>
                      <a:endParaRPr lang="zh-CN" sz="1400" kern="10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sz="1400" kern="100" dirty="0">
                          <a:effectLst/>
                          <a:latin typeface="Arial" panose="020B0604020202020204" pitchFamily="34" charset="0"/>
                          <a:ea typeface="微软雅黑" panose="020B0503020204020204" pitchFamily="34" charset="-122"/>
                        </a:rPr>
                        <a:t>广州市南沙区凤凰大道1号D栋四楼南沙区科技局</a:t>
                      </a:r>
                      <a:endParaRPr sz="1400" kern="100" dirty="0">
                        <a:effectLst/>
                        <a:latin typeface="Arial" panose="020B0604020202020204" pitchFamily="34" charset="0"/>
                        <a:ea typeface="微软雅黑" panose="020B0503020204020204" pitchFamily="34" charset="-122"/>
                      </a:endParaRPr>
                    </a:p>
                  </a:txBody>
                  <a:tcPr marL="68580" marR="68580" marT="0" marB="0" anchor="ctr"/>
                </a:tc>
              </a:tr>
              <a:tr h="432000">
                <a:tc>
                  <a:txBody>
                    <a:bodyPr/>
                    <a:lstStyle/>
                    <a:p>
                      <a:pPr algn="ctr">
                        <a:spcAft>
                          <a:spcPts val="0"/>
                        </a:spcAft>
                      </a:pPr>
                      <a:r>
                        <a:rPr lang="zh-CN" sz="1400" kern="100">
                          <a:effectLst/>
                          <a:latin typeface="Arial" panose="020B0604020202020204" pitchFamily="34" charset="0"/>
                          <a:ea typeface="微软雅黑" panose="020B0503020204020204" pitchFamily="34" charset="-122"/>
                        </a:rPr>
                        <a:t>从化区</a:t>
                      </a:r>
                      <a:endParaRPr lang="zh-CN"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pPr>
                      <a:r>
                        <a:rPr lang="zh-CN" sz="1400" kern="100" dirty="0">
                          <a:effectLst/>
                          <a:latin typeface="Arial" panose="020B0604020202020204" pitchFamily="34" charset="0"/>
                          <a:ea typeface="微软雅黑" panose="020B0503020204020204" pitchFamily="34" charset="-122"/>
                        </a:rPr>
                        <a:t>陈明辉</a:t>
                      </a:r>
                      <a:r>
                        <a:rPr lang="en-US" sz="1400" kern="100" dirty="0">
                          <a:effectLst/>
                          <a:latin typeface="Arial" panose="020B0604020202020204" pitchFamily="34" charset="0"/>
                          <a:ea typeface="微软雅黑" panose="020B0503020204020204" pitchFamily="34" charset="-122"/>
                        </a:rPr>
                        <a:t> </a:t>
                      </a:r>
                      <a:endParaRPr lang="zh-CN" sz="1400" kern="100" dirty="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pPr>
                      <a:r>
                        <a:rPr lang="en-US" sz="1400" kern="100">
                          <a:effectLst/>
                          <a:latin typeface="Arial" panose="020B0604020202020204" pitchFamily="34" charset="0"/>
                          <a:ea typeface="微软雅黑" panose="020B0503020204020204" pitchFamily="34" charset="-122"/>
                        </a:rPr>
                        <a:t>87926183</a:t>
                      </a:r>
                      <a:endParaRPr lang="en-US"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spcAft>
                          <a:spcPts val="0"/>
                        </a:spcAft>
                      </a:pPr>
                      <a:r>
                        <a:rPr lang="zh-CN" sz="1400" kern="100">
                          <a:effectLst/>
                          <a:latin typeface="Arial" panose="020B0604020202020204" pitchFamily="34" charset="0"/>
                          <a:ea typeface="微软雅黑" panose="020B0503020204020204" pitchFamily="34" charset="-122"/>
                        </a:rPr>
                        <a:t>从化区科技工业商务和信息化局（科技发展科）</a:t>
                      </a:r>
                      <a:endParaRPr lang="zh-CN" sz="1400" kern="10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sz="1400" kern="100" dirty="0" err="1">
                          <a:effectLst/>
                          <a:latin typeface="Arial" panose="020B0604020202020204" pitchFamily="34" charset="0"/>
                          <a:ea typeface="微软雅黑" panose="020B0503020204020204" pitchFamily="34" charset="-122"/>
                        </a:rPr>
                        <a:t>广州市从化区街口街道口岸路</a:t>
                      </a:r>
                      <a:r>
                        <a:rPr sz="1400" kern="100" dirty="0">
                          <a:effectLst/>
                          <a:latin typeface="Arial" panose="020B0604020202020204" pitchFamily="34" charset="0"/>
                          <a:ea typeface="微软雅黑" panose="020B0503020204020204" pitchFamily="34" charset="-122"/>
                        </a:rPr>
                        <a:t> 4栋 4楼</a:t>
                      </a:r>
                      <a:endParaRPr sz="1400" kern="100" dirty="0">
                        <a:effectLst/>
                        <a:latin typeface="Arial" panose="020B0604020202020204" pitchFamily="34" charset="0"/>
                        <a:ea typeface="微软雅黑" panose="020B0503020204020204" pitchFamily="34" charset="-122"/>
                      </a:endParaRPr>
                    </a:p>
                  </a:txBody>
                  <a:tcPr marL="68580" marR="68580" marT="0" marB="0" anchor="ctr"/>
                </a:tc>
              </a:tr>
              <a:tr h="432000">
                <a:tc>
                  <a:txBody>
                    <a:bodyPr/>
                    <a:lstStyle/>
                    <a:p>
                      <a:pPr algn="ctr">
                        <a:spcAft>
                          <a:spcPts val="0"/>
                        </a:spcAft>
                      </a:pPr>
                      <a:r>
                        <a:rPr lang="zh-CN" sz="1400" kern="100">
                          <a:effectLst/>
                          <a:latin typeface="Arial" panose="020B0604020202020204" pitchFamily="34" charset="0"/>
                          <a:ea typeface="微软雅黑" panose="020B0503020204020204" pitchFamily="34" charset="-122"/>
                        </a:rPr>
                        <a:t>增城区</a:t>
                      </a:r>
                      <a:endParaRPr lang="zh-CN" sz="1400" kern="100">
                        <a:solidFill>
                          <a:srgbClr val="000000"/>
                        </a:solidFill>
                        <a:effectLst/>
                        <a:latin typeface="Arial" panose="020B0604020202020204" pitchFamily="34" charset="0"/>
                        <a:ea typeface="微软雅黑" panose="020B0503020204020204" pitchFamily="34" charset="-122"/>
                        <a:cs typeface="黑体" panose="02010609060101010101" pitchFamily="49" charset="-122"/>
                      </a:endParaRPr>
                    </a:p>
                  </a:txBody>
                  <a:tcPr marL="68580" marR="68580" marT="0" marB="0" anchor="ctr"/>
                </a:tc>
                <a:tc>
                  <a:txBody>
                    <a:bodyPr/>
                    <a:lstStyle/>
                    <a:p>
                      <a:pPr algn="ctr">
                        <a:spcAft>
                          <a:spcPts val="0"/>
                        </a:spcAft>
                      </a:pPr>
                      <a:r>
                        <a:rPr sz="1400" kern="100">
                          <a:effectLst/>
                          <a:latin typeface="Arial" panose="020B0604020202020204" pitchFamily="34" charset="0"/>
                          <a:ea typeface="微软雅黑" panose="020B0503020204020204" pitchFamily="34" charset="-122"/>
                        </a:rPr>
                        <a:t>曾</a:t>
                      </a:r>
                      <a:r>
                        <a:rPr lang="en-US" sz="1400" kern="100">
                          <a:effectLst/>
                          <a:latin typeface="Arial" panose="020B0604020202020204" pitchFamily="34" charset="0"/>
                          <a:ea typeface="微软雅黑" panose="020B0503020204020204" pitchFamily="34" charset="-122"/>
                        </a:rPr>
                        <a:t>  </a:t>
                      </a:r>
                      <a:r>
                        <a:rPr sz="1400" kern="100">
                          <a:effectLst/>
                          <a:latin typeface="Arial" panose="020B0604020202020204" pitchFamily="34" charset="0"/>
                          <a:ea typeface="微软雅黑" panose="020B0503020204020204" pitchFamily="34" charset="-122"/>
                        </a:rPr>
                        <a:t>丹</a:t>
                      </a:r>
                      <a:endParaRPr sz="1400" kern="100">
                        <a:effectLst/>
                        <a:latin typeface="Arial" panose="020B0604020202020204" pitchFamily="34" charset="0"/>
                        <a:ea typeface="微软雅黑" panose="020B0503020204020204" pitchFamily="34" charset="-122"/>
                      </a:endParaRPr>
                    </a:p>
                  </a:txBody>
                  <a:tcPr marL="68580" marR="68580" marT="0" marB="0" anchor="ctr"/>
                </a:tc>
                <a:tc>
                  <a:txBody>
                    <a:bodyPr/>
                    <a:lstStyle/>
                    <a:p>
                      <a:pPr algn="ctr">
                        <a:spcAft>
                          <a:spcPts val="0"/>
                        </a:spcAft>
                      </a:pPr>
                      <a:r>
                        <a:rPr lang="en-US" sz="1400" kern="100">
                          <a:effectLst/>
                          <a:latin typeface="Arial" panose="020B0604020202020204" pitchFamily="34" charset="0"/>
                          <a:ea typeface="微软雅黑" panose="020B0503020204020204" pitchFamily="34" charset="-122"/>
                        </a:rPr>
                        <a:t>82882192</a:t>
                      </a:r>
                      <a:endParaRPr lang="en-US" sz="1400" kern="10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lang="zh-CN" sz="1400" kern="100">
                          <a:effectLst/>
                          <a:latin typeface="Arial" panose="020B0604020202020204" pitchFamily="34" charset="0"/>
                          <a:ea typeface="微软雅黑" panose="020B0503020204020204" pitchFamily="34" charset="-122"/>
                        </a:rPr>
                        <a:t>增城经济技术开发区科技创新局</a:t>
                      </a:r>
                      <a:endParaRPr lang="zh-CN" sz="1400" kern="100">
                        <a:effectLst/>
                        <a:latin typeface="Arial" panose="020B0604020202020204" pitchFamily="34" charset="0"/>
                        <a:ea typeface="微软雅黑" panose="020B0503020204020204" pitchFamily="34" charset="-122"/>
                      </a:endParaRPr>
                    </a:p>
                  </a:txBody>
                  <a:tcPr marL="68580" marR="68580" marT="0" marB="0" anchor="ctr"/>
                </a:tc>
                <a:tc>
                  <a:txBody>
                    <a:bodyPr/>
                    <a:lstStyle/>
                    <a:p>
                      <a:pPr>
                        <a:spcAft>
                          <a:spcPts val="0"/>
                        </a:spcAft>
                      </a:pPr>
                      <a:r>
                        <a:rPr sz="1400" kern="100" dirty="0">
                          <a:effectLst/>
                          <a:latin typeface="Arial" panose="020B0604020202020204" pitchFamily="34" charset="0"/>
                          <a:ea typeface="微软雅黑" panose="020B0503020204020204" pitchFamily="34" charset="-122"/>
                        </a:rPr>
                        <a:t>广州增城经济技术开发区香山大道2号</a:t>
                      </a:r>
                      <a:endParaRPr sz="1400" kern="100" dirty="0">
                        <a:effectLst/>
                        <a:latin typeface="Arial" panose="020B0604020202020204" pitchFamily="34" charset="0"/>
                        <a:ea typeface="微软雅黑" panose="020B0503020204020204" pitchFamily="34" charset="-122"/>
                      </a:endParaRPr>
                    </a:p>
                  </a:txBody>
                  <a:tcPr marL="68580" marR="68580" marT="0" marB="0" anchor="ctr"/>
                </a:tc>
              </a:tr>
            </a:tbl>
          </a:graphicData>
        </a:graphic>
      </p:graphicFrame>
      <p:sp>
        <p:nvSpPr>
          <p:cNvPr id="2" name="文本框 1"/>
          <p:cNvSpPr txBox="1"/>
          <p:nvPr/>
        </p:nvSpPr>
        <p:spPr>
          <a:xfrm>
            <a:off x="263525" y="214630"/>
            <a:ext cx="9772650" cy="70243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重点领域研发专题产学研合作项目认定立项</a:t>
            </a:r>
            <a:endParaRPr lang="zh-CN" altLang="en-US" sz="3000" b="1" dirty="0">
              <a:solidFill>
                <a:schemeClr val="tx1"/>
              </a:solidFill>
              <a:latin typeface="+mn-lt"/>
              <a:ea typeface="+mn-ea"/>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custDataLst>
              <p:tags r:id="rId2"/>
            </p:custDataLst>
          </p:nvPr>
        </p:nvSpPr>
        <p:spPr>
          <a:xfrm>
            <a:off x="0" y="0"/>
            <a:ext cx="12192000" cy="4130040"/>
          </a:xfrm>
          <a:prstGeom prst="rect">
            <a:avLst/>
          </a:prstGeom>
          <a:gradFill>
            <a:gsLst>
              <a:gs pos="0">
                <a:srgbClr val="0056C0">
                  <a:alpha val="100000"/>
                </a:srgbClr>
              </a:gs>
              <a:gs pos="24000">
                <a:srgbClr val="0056C0">
                  <a:alpha val="75000"/>
                </a:srgbClr>
              </a:gs>
              <a:gs pos="67000">
                <a:srgbClr val="0087E6">
                  <a:alpha val="25000"/>
                </a:srgbClr>
              </a:gs>
              <a:gs pos="100000">
                <a:srgbClr val="00C0F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50800">
                <a:solidFill>
                  <a:schemeClr val="accent1"/>
                </a:solidFill>
              </a:ln>
            </a:endParaRPr>
          </a:p>
        </p:txBody>
      </p:sp>
      <p:sp>
        <p:nvSpPr>
          <p:cNvPr id="21508" name="文本框 16"/>
          <p:cNvSpPr txBox="1">
            <a:spLocks noChangeArrowheads="1"/>
          </p:cNvSpPr>
          <p:nvPr/>
        </p:nvSpPr>
        <p:spPr bwMode="auto">
          <a:xfrm>
            <a:off x="3221182" y="2471016"/>
            <a:ext cx="57496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sz="7200" b="1" dirty="0">
                <a:solidFill>
                  <a:schemeClr val="bg1"/>
                </a:solidFill>
                <a:latin typeface="+mn-lt"/>
                <a:ea typeface="+mn-ea"/>
                <a:cs typeface="+mn-ea"/>
                <a:sym typeface="+mn-lt"/>
              </a:rPr>
              <a:t>谢</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谢</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观</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看</a:t>
            </a:r>
            <a:r>
              <a:rPr lang="en-US" altLang="zh-CN" sz="7200" b="1" dirty="0">
                <a:solidFill>
                  <a:schemeClr val="bg1"/>
                </a:solidFill>
                <a:latin typeface="+mn-lt"/>
                <a:ea typeface="+mn-ea"/>
                <a:cs typeface="+mn-ea"/>
                <a:sym typeface="+mn-lt"/>
              </a:rPr>
              <a:t> !</a:t>
            </a:r>
            <a:endParaRPr lang="zh-CN" altLang="zh-CN" sz="7200" b="1" dirty="0">
              <a:solidFill>
                <a:schemeClr val="bg1"/>
              </a:solidFill>
              <a:latin typeface="+mn-lt"/>
              <a:ea typeface="+mn-ea"/>
              <a:cs typeface="+mn-ea"/>
              <a:sym typeface="+mn-lt"/>
            </a:endParaRPr>
          </a:p>
        </p:txBody>
      </p:sp>
      <p:pic>
        <p:nvPicPr>
          <p:cNvPr id="10" name="图片 9" descr="读懂会logo"/>
          <p:cNvPicPr>
            <a:picLocks noChangeAspect="1"/>
          </p:cNvPicPr>
          <p:nvPr userDrawn="1"/>
        </p:nvPicPr>
        <p:blipFill>
          <a:blip r:embed="rId3"/>
          <a:stretch>
            <a:fillRect/>
          </a:stretch>
        </p:blipFill>
        <p:spPr>
          <a:xfrm>
            <a:off x="1106805" y="271780"/>
            <a:ext cx="1983105" cy="409575"/>
          </a:xfrm>
          <a:prstGeom prst="rect">
            <a:avLst/>
          </a:prstGeom>
        </p:spPr>
      </p:pic>
      <p:pic>
        <p:nvPicPr>
          <p:cNvPr id="6" name="图片 5" descr="科技局logo"/>
          <p:cNvPicPr>
            <a:picLocks noChangeAspect="1"/>
          </p:cNvPicPr>
          <p:nvPr userDrawn="1"/>
        </p:nvPicPr>
        <p:blipFill>
          <a:blip r:embed="rId4"/>
          <a:stretch>
            <a:fillRect/>
          </a:stretch>
        </p:blipFill>
        <p:spPr>
          <a:xfrm>
            <a:off x="213995" y="170815"/>
            <a:ext cx="624174" cy="612000"/>
          </a:xfrm>
          <a:prstGeom prst="rect">
            <a:avLst/>
          </a:prstGeom>
        </p:spPr>
      </p:pic>
    </p:spTree>
  </p:cSld>
  <p:clrMapOvr>
    <a:masterClrMapping/>
  </p:clrMapOvr>
  <p:transition spd="med"/>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762_2*l_h_i*1_1_2"/>
  <p:tag name="KSO_WM_TEMPLATE_CATEGORY" val="diagram"/>
  <p:tag name="KSO_WM_TEMPLATE_INDEX" val="20228762"/>
  <p:tag name="KSO_WM_UNIT_LAYERLEVEL" val="1_1_1"/>
  <p:tag name="KSO_WM_TAG_VERSION" val="1.0"/>
  <p:tag name="KSO_WM_BEAUTIFY_FLAG" val="#wm#"/>
  <p:tag name="KSO_WM_UNIT_TEXT_FILL_FORE_SCHEMECOLOR_INDEX_1_BRIGHTNESS" val="0"/>
  <p:tag name="KSO_WM_UNIT_TEXT_FILL_FORE_SCHEMECOLOR_INDEX_1" val="14"/>
  <p:tag name="KSO_WM_UNIT_TEXT_FILL_FORE_SCHEMECOLOR_INDEX_1_POS" val="0"/>
  <p:tag name="KSO_WM_UNIT_TEXT_FILL_FORE_SCHEMECOLOR_INDEX_1_TRANS" val="0"/>
  <p:tag name="KSO_WM_UNIT_TEXT_FILL_FORE_SCHEMECOLOR_INDEX_2_BRIGHTNESS" val="0"/>
  <p:tag name="KSO_WM_UNIT_TEXT_FILL_FORE_SCHEMECOLOR_INDEX_2" val="14"/>
  <p:tag name="KSO_WM_UNIT_TEXT_FILL_FORE_SCHEMECOLOR_INDEX_2_POS" val="0.27"/>
  <p:tag name="KSO_WM_UNIT_TEXT_FILL_FORE_SCHEMECOLOR_INDEX_2_TRANS" val="0"/>
  <p:tag name="KSO_WM_UNIT_USESOURCEFORMAT_APPLY" val="1"/>
  <p:tag name="KSO_WM_UNIT_TEXT_FILL_FORE_SCHEMECOLOR_INDEX" val="14"/>
  <p:tag name="KSO_WM_DIAGRAM_VIRTUALLY_FRAME" val="{&quot;height&quot;:313.6170078740157,&quot;left&quot;:48,&quot;top&quot;:125.19149606299213,&quot;width&quot;:86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2_2*l_h_i*1_2_1"/>
  <p:tag name="KSO_WM_TEMPLATE_CATEGORY" val="diagram"/>
  <p:tag name="KSO_WM_TEMPLATE_INDEX" val="20228762"/>
  <p:tag name="KSO_WM_UNIT_LAYERLEVEL" val="1_1_1"/>
  <p:tag name="KSO_WM_TAG_VERSION" val="1.0"/>
  <p:tag name="KSO_WM_BEAUTIFY_FLAG" val="#wm#"/>
  <p:tag name="KSO_WM_UNIT_FILL_FORE_SCHEMECOLOR_INDEX_1_BRIGHTNESS" val="-0.25"/>
  <p:tag name="KSO_WM_UNIT_FILL_FORE_SCHEMECOLOR_INDEX_1" val="7"/>
  <p:tag name="KSO_WM_UNIT_FILL_FORE_SCHEMECOLOR_INDEX_1_POS" val="0"/>
  <p:tag name="KSO_WM_UNIT_FILL_FORE_SCHEMECOLOR_INDEX_1_TRANS" val="0"/>
  <p:tag name="KSO_WM_UNIT_FILL_FORE_SCHEMECOLOR_INDEX_2_BRIGHTNESS" val="0"/>
  <p:tag name="KSO_WM_UNIT_FILL_FORE_SCHEMECOLOR_INDEX_2" val="7"/>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7"/>
  <p:tag name="KSO_WM_UNIT_TEXT_FILL_FORE_SCHEMECOLOR_INDEX_BRIGHTNESS" val="0"/>
  <p:tag name="KSO_WM_UNIT_TEXT_FILL_FORE_SCHEMECOLOR_INDEX" val="2"/>
  <p:tag name="KSO_WM_UNIT_TEXT_FILL_TYPE" val="1"/>
  <p:tag name="KSO_WM_UNIT_USESOURCEFORMAT_APPLY" val="1"/>
  <p:tag name="KSO_WM_DIAGRAM_VIRTUALLY_FRAME" val="{&quot;height&quot;:313.6170078740157,&quot;left&quot;:48,&quot;top&quot;:125.19149606299213,&quot;width&quot;:864}"/>
</p:tagLst>
</file>

<file path=ppt/tags/tag12.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762_2*l_h_a*1_2_1"/>
  <p:tag name="KSO_WM_TEMPLATE_CATEGORY" val="diagram"/>
  <p:tag name="KSO_WM_TEMPLATE_INDEX" val="20228762"/>
  <p:tag name="KSO_WM_UNIT_LAYERLEVEL" val="1_1_1"/>
  <p:tag name="KSO_WM_TAG_VERSION" val="1.0"/>
  <p:tag name="KSO_WM_BEAUTIFY_FLAG" val="#wm#"/>
  <p:tag name="KSO_WM_UNIT_VALUE" val="9"/>
  <p:tag name="KSO_WM_UNIT_TEXT_FILL_FORE_SCHEMECOLOR_INDEX_BRIGHTNESS" val="0"/>
  <p:tag name="KSO_WM_UNIT_TEXT_FILL_FORE_SCHEMECOLOR_INDEX" val="14"/>
  <p:tag name="KSO_WM_UNIT_TEXT_FILL_TYPE" val="1"/>
  <p:tag name="KSO_WM_UNIT_USESOURCEFORMAT_APPLY" val="1"/>
  <p:tag name="KSO_WM_DIAGRAM_VIRTUALLY_FRAME" val="{&quot;height&quot;:313.6170078740157,&quot;left&quot;:48,&quot;top&quot;:125.19149606299213,&quot;width&quot;:864}"/>
</p:tagLst>
</file>

<file path=ppt/tags/tag13.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2_2*l_h_f*1_2_1"/>
  <p:tag name="KSO_WM_TEMPLATE_CATEGORY" val="diagram"/>
  <p:tag name="KSO_WM_TEMPLATE_INDEX" val="20228762"/>
  <p:tag name="KSO_WM_UNIT_LAYERLEVEL" val="1_1_1"/>
  <p:tag name="KSO_WM_TAG_VERSION" val="1.0"/>
  <p:tag name="KSO_WM_BEAUTIFY_FLAG" val="#wm#"/>
  <p:tag name="KSO_WM_UNIT_PRESET_TEXT" val="单击此处添加文本具体内容，简明扼要地阐述您的观点，以便观者准确地理解您传达的思想。"/>
  <p:tag name="KSO_WM_UNIT_TEXT_FILL_FORE_SCHEMECOLOR_INDEX_BRIGHTNESS" val="0"/>
  <p:tag name="KSO_WM_UNIT_TEXT_FILL_FORE_SCHEMECOLOR_INDEX" val="14"/>
  <p:tag name="KSO_WM_UNIT_TEXT_FILL_TYPE" val="1"/>
  <p:tag name="KSO_WM_UNIT_USESOURCEFORMAT_APPLY" val="1"/>
  <p:tag name="KSO_WM_DIAGRAM_VIRTUALLY_FRAME" val="{&quot;height&quot;:313.6170078740157,&quot;left&quot;:48,&quot;top&quot;:125.19149606299213,&quot;width&quot;:86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8762_2*l_h_i*1_2_2"/>
  <p:tag name="KSO_WM_TEMPLATE_CATEGORY" val="diagram"/>
  <p:tag name="KSO_WM_TEMPLATE_INDEX" val="20228762"/>
  <p:tag name="KSO_WM_UNIT_LAYERLEVEL" val="1_1_1"/>
  <p:tag name="KSO_WM_TAG_VERSION" val="1.0"/>
  <p:tag name="KSO_WM_BEAUTIFY_FLAG" val="#wm#"/>
  <p:tag name="KSO_WM_UNIT_TEXT_FILL_FORE_SCHEMECOLOR_INDEX_1_BRIGHTNESS" val="0"/>
  <p:tag name="KSO_WM_UNIT_TEXT_FILL_FORE_SCHEMECOLOR_INDEX_1" val="14"/>
  <p:tag name="KSO_WM_UNIT_TEXT_FILL_FORE_SCHEMECOLOR_INDEX_1_POS" val="0"/>
  <p:tag name="KSO_WM_UNIT_TEXT_FILL_FORE_SCHEMECOLOR_INDEX_1_TRANS" val="0"/>
  <p:tag name="KSO_WM_UNIT_TEXT_FILL_FORE_SCHEMECOLOR_INDEX_2_BRIGHTNESS" val="0"/>
  <p:tag name="KSO_WM_UNIT_TEXT_FILL_FORE_SCHEMECOLOR_INDEX_2" val="14"/>
  <p:tag name="KSO_WM_UNIT_TEXT_FILL_FORE_SCHEMECOLOR_INDEX_2_POS" val="0.27"/>
  <p:tag name="KSO_WM_UNIT_TEXT_FILL_FORE_SCHEMECOLOR_INDEX_2_TRANS" val="0"/>
  <p:tag name="KSO_WM_UNIT_TEXT_FILL_FORE_SCHEMECOLOR_INDEX_3_BRIGHTNESS" val="0.4"/>
  <p:tag name="KSO_WM_UNIT_TEXT_FILL_FORE_SCHEMECOLOR_INDEX_3" val="7"/>
  <p:tag name="KSO_WM_UNIT_TEXT_FILL_FORE_SCHEMECOLOR_INDEX_3_POS" val="0.77"/>
  <p:tag name="KSO_WM_UNIT_TEXT_FILL_FORE_SCHEMECOLOR_INDEX_3_TRANS" val="1"/>
  <p:tag name="KSO_WM_UNIT_TEXT_FILL_FORE_SCHEMECOLOR_INDEX_4_BRIGHTNESS" val="-0.25"/>
  <p:tag name="KSO_WM_UNIT_TEXT_FILL_FORE_SCHEMECOLOR_INDEX_4" val="7"/>
  <p:tag name="KSO_WM_UNIT_TEXT_FILL_FORE_SCHEMECOLOR_INDEX_4_POS" val="1"/>
  <p:tag name="KSO_WM_UNIT_TEXT_FILL_FORE_SCHEMECOLOR_INDEX_4_TRANS" val="0"/>
  <p:tag name="KSO_WM_UNIT_TEXT_FILL_GRADIENT_TYPE" val="0"/>
  <p:tag name="KSO_WM_UNIT_TEXT_FILL_GRADIENT_ANGLE" val="90"/>
  <p:tag name="KSO_WM_UNIT_TEXT_FILL_GRADIENT_DIRECTION" val="1"/>
  <p:tag name="KSO_WM_UNIT_TEXT_FILL_TYPE" val="3"/>
  <p:tag name="KSO_WM_UNIT_USESOURCEFORMAT_APPLY" val="1"/>
  <p:tag name="KSO_WM_DIAGRAM_VIRTUALLY_FRAME" val="{&quot;height&quot;:313.6170078740157,&quot;left&quot;:48,&quot;top&quot;:125.19149606299213,&quot;width&quot;:864}"/>
</p:tagLst>
</file>

<file path=ppt/tags/tag15.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i*1_1_1"/>
  <p:tag name="KSO_WM_TEMPLATE_CATEGORY" val="diagram"/>
  <p:tag name="KSO_WM_TEMPLATE_INDEX" val="20216844"/>
  <p:tag name="KSO_WM_UNIT_LAYERLEVEL" val="1_1_1"/>
  <p:tag name="KSO_WM_TAG_VERSION" val="1.0"/>
  <p:tag name="KSO_WM_BEAUTIFY_FLAG" val="#wm#"/>
  <p:tag name="KSO_WM_UNIT_TYPE" val="m_h_i"/>
  <p:tag name="KSO_WM_UNIT_INDEX" val="1_1_1"/>
  <p:tag name="KSO_WM_DIAGRAM_GROUP_CODE" val="m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324,&quot;left&quot;:61.49393700787401,&quot;top&quot;:120,&quot;width&quot;:837.0849606299213}"/>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i*1_2_2"/>
  <p:tag name="KSO_WM_TEMPLATE_CATEGORY" val="diagram"/>
  <p:tag name="KSO_WM_TEMPLATE_INDEX" val="20216844"/>
  <p:tag name="KSO_WM_UNIT_LAYERLEVEL" val="1_1_1"/>
  <p:tag name="KSO_WM_TAG_VERSION" val="1.0"/>
  <p:tag name="KSO_WM_BEAUTIFY_FLAG" val="#wm#"/>
  <p:tag name="KSO_WM_UNIT_TYPE" val="m_h_i"/>
  <p:tag name="KSO_WM_UNIT_INDEX" val="1_2_2"/>
  <p:tag name="KSO_WM_DIAGRAM_GROUP_CODE" val="m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324,&quot;left&quot;:61.49393700787401,&quot;top&quot;:120,&quot;width&quot;:837.0849606299213}"/>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i*1_1_2"/>
  <p:tag name="KSO_WM_TEMPLATE_CATEGORY" val="diagram"/>
  <p:tag name="KSO_WM_TEMPLATE_INDEX" val="20216844"/>
  <p:tag name="KSO_WM_UNIT_LAYERLEVEL" val="1_1_1"/>
  <p:tag name="KSO_WM_TAG_VERSION" val="1.0"/>
  <p:tag name="KSO_WM_BEAUTIFY_FLAG" val="#wm#"/>
  <p:tag name="KSO_WM_UNIT_TYPE" val="m_h_i"/>
  <p:tag name="KSO_WM_UNIT_INDEX" val="1_1_2"/>
  <p:tag name="KSO_WM_DIAGRAM_GROUP_CODE" val="m1-1"/>
  <p:tag name="KSO_WM_UNIT_LINE_FORE_SCHEMECOLOR_INDEX_BRIGHTNESS" val="0"/>
  <p:tag name="KSO_WM_UNIT_LINE_FORE_SCHEMECOLOR_INDEX" val="5"/>
  <p:tag name="KSO_WM_UNIT_LINE_FILL_TYPE" val="2"/>
  <p:tag name="KSO_WM_UNIT_USESOURCEFORMAT_APPLY" val="1"/>
  <p:tag name="KSO_WM_DIAGRAM_VIRTUALLY_FRAME" val="{&quot;height&quot;:324,&quot;left&quot;:61.49393700787401,&quot;top&quot;:120,&quot;width&quot;:837.0849606299213}"/>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f*1_1_1"/>
  <p:tag name="KSO_WM_TEMPLATE_CATEGORY" val="diagram"/>
  <p:tag name="KSO_WM_TEMPLATE_INDEX" val="20216844"/>
  <p:tag name="KSO_WM_UNIT_LAYERLEVEL" val="1_1_1"/>
  <p:tag name="KSO_WM_TAG_VERSION" val="1.0"/>
  <p:tag name="KSO_WM_BEAUTIFY_FLAG" val="#wm#"/>
  <p:tag name="KSO_WM_UNIT_SUBTYPE" val="a"/>
  <p:tag name="KSO_WM_UNIT_PRESET_TEXT" val="单击此处输入你的正文，文字是您思想的提炼,请尽量言简意赅的阐述观点，根据需要可酌情增减文字。"/>
  <p:tag name="KSO_WM_UNIT_NOCLEAR" val="0"/>
  <p:tag name="KSO_WM_UNIT_TYPE" val="m_h_f"/>
  <p:tag name="KSO_WM_UNIT_INDEX" val="1_1_1"/>
  <p:tag name="KSO_WM_DIAGRAM_GROUP_CODE" val="m1-1"/>
  <p:tag name="KSO_WM_UNIT_TEXT_FILL_FORE_SCHEMECOLOR_INDEX_BRIGHTNESS" val="0.25"/>
  <p:tag name="KSO_WM_UNIT_TEXT_FILL_FORE_SCHEMECOLOR_INDEX" val="13"/>
  <p:tag name="KSO_WM_UNIT_TEXT_FILL_TYPE" val="1"/>
  <p:tag name="KSO_WM_UNIT_USESOURCEFORMAT_APPLY" val="1"/>
  <p:tag name="KSO_WM_DIAGRAM_VIRTUALLY_FRAME" val="{&quot;height&quot;:324,&quot;left&quot;:61.49393700787401,&quot;top&quot;:120,&quot;width&quot;:837.0849606299213}"/>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a*1_1_1"/>
  <p:tag name="KSO_WM_TEMPLATE_CATEGORY" val="diagram"/>
  <p:tag name="KSO_WM_TEMPLATE_INDEX" val="20216844"/>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UNIT_TYPE" val="m_h_a"/>
  <p:tag name="KSO_WM_UNIT_INDEX" val="1_1_1"/>
  <p:tag name="KSO_WM_DIAGRAM_GROUP_CODE" val="m1-1"/>
  <p:tag name="KSO_WM_UNIT_TEXT_FILL_FORE_SCHEMECOLOR_INDEX_BRIGHTNESS" val="0"/>
  <p:tag name="KSO_WM_UNIT_TEXT_FILL_FORE_SCHEMECOLOR_INDEX" val="14"/>
  <p:tag name="KSO_WM_UNIT_TEXT_FILL_TYPE" val="1"/>
  <p:tag name="KSO_WM_UNIT_USESOURCEFORMAT_APPLY" val="1"/>
  <p:tag name="KSO_WM_DIAGRAM_VIRTUALLY_FRAME" val="{&quot;height&quot;:324,&quot;left&quot;:61.49393700787401,&quot;top&quot;:120,&quot;width&quot;:837.0849606299213}"/>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i*1_2_3"/>
  <p:tag name="KSO_WM_TEMPLATE_CATEGORY" val="diagram"/>
  <p:tag name="KSO_WM_TEMPLATE_INDEX" val="20216844"/>
  <p:tag name="KSO_WM_UNIT_LAYERLEVEL" val="1_1_1"/>
  <p:tag name="KSO_WM_TAG_VERSION" val="1.0"/>
  <p:tag name="KSO_WM_BEAUTIFY_FLAG" val="#wm#"/>
  <p:tag name="KSO_WM_UNIT_TYPE" val="m_h_i"/>
  <p:tag name="KSO_WM_UNIT_INDEX" val="1_2_3"/>
  <p:tag name="KSO_WM_DIAGRAM_GROUP_CODE" val="m1-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324,&quot;left&quot;:61.49393700787401,&quot;top&quot;:120,&quot;width&quot;:837.0849606299213}"/>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i*1_3_2"/>
  <p:tag name="KSO_WM_TEMPLATE_CATEGORY" val="diagram"/>
  <p:tag name="KSO_WM_TEMPLATE_INDEX" val="20216844"/>
  <p:tag name="KSO_WM_UNIT_LAYERLEVEL" val="1_1_1"/>
  <p:tag name="KSO_WM_TAG_VERSION" val="1.0"/>
  <p:tag name="KSO_WM_BEAUTIFY_FLAG" val="#wm#"/>
  <p:tag name="KSO_WM_UNIT_TYPE" val="m_h_i"/>
  <p:tag name="KSO_WM_UNIT_INDEX" val="1_3_2"/>
  <p:tag name="KSO_WM_DIAGRAM_GROUP_CODE" val="m1-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324,&quot;left&quot;:61.49393700787401,&quot;top&quot;:120,&quot;width&quot;:837.0849606299213}"/>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i*1_2_4"/>
  <p:tag name="KSO_WM_TEMPLATE_CATEGORY" val="diagram"/>
  <p:tag name="KSO_WM_TEMPLATE_INDEX" val="20216844"/>
  <p:tag name="KSO_WM_UNIT_LAYERLEVEL" val="1_1_1"/>
  <p:tag name="KSO_WM_TAG_VERSION" val="1.0"/>
  <p:tag name="KSO_WM_BEAUTIFY_FLAG" val="#wm#"/>
  <p:tag name="KSO_WM_UNIT_TYPE" val="m_h_i"/>
  <p:tag name="KSO_WM_UNIT_INDEX" val="1_2_4"/>
  <p:tag name="KSO_WM_DIAGRAM_GROUP_CODE" val="m1-1"/>
  <p:tag name="KSO_WM_UNIT_LINE_FORE_SCHEMECOLOR_INDEX_BRIGHTNESS" val="0"/>
  <p:tag name="KSO_WM_UNIT_LINE_FORE_SCHEMECOLOR_INDEX" val="7"/>
  <p:tag name="KSO_WM_UNIT_LINE_FILL_TYPE" val="2"/>
  <p:tag name="KSO_WM_UNIT_USESOURCEFORMAT_APPLY" val="1"/>
  <p:tag name="KSO_WM_DIAGRAM_VIRTUALLY_FRAME" val="{&quot;height&quot;:324,&quot;left&quot;:61.49393700787401,&quot;top&quot;:120,&quot;width&quot;:837.0849606299213}"/>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f*1_2_1"/>
  <p:tag name="KSO_WM_TEMPLATE_CATEGORY" val="diagram"/>
  <p:tag name="KSO_WM_TEMPLATE_INDEX" val="20216844"/>
  <p:tag name="KSO_WM_UNIT_LAYERLEVEL" val="1_1_1"/>
  <p:tag name="KSO_WM_TAG_VERSION" val="1.0"/>
  <p:tag name="KSO_WM_BEAUTIFY_FLAG" val="#wm#"/>
  <p:tag name="KSO_WM_UNIT_SUBTYPE" val="a"/>
  <p:tag name="KSO_WM_UNIT_PRESET_TEXT" val="单击此处输入你的正文，文字是您思想的提炼,请尽量言简意赅的阐述观点，根据需要可酌情增减文字。"/>
  <p:tag name="KSO_WM_UNIT_NOCLEAR" val="0"/>
  <p:tag name="KSO_WM_UNIT_TYPE" val="m_h_f"/>
  <p:tag name="KSO_WM_UNIT_INDEX" val="1_2_1"/>
  <p:tag name="KSO_WM_DIAGRAM_GROUP_CODE" val="m1-1"/>
  <p:tag name="KSO_WM_UNIT_TEXT_FILL_FORE_SCHEMECOLOR_INDEX_BRIGHTNESS" val="0.25"/>
  <p:tag name="KSO_WM_UNIT_TEXT_FILL_FORE_SCHEMECOLOR_INDEX" val="13"/>
  <p:tag name="KSO_WM_UNIT_TEXT_FILL_TYPE" val="1"/>
  <p:tag name="KSO_WM_UNIT_USESOURCEFORMAT_APPLY" val="1"/>
  <p:tag name="KSO_WM_DIAGRAM_VIRTUALLY_FRAME" val="{&quot;height&quot;:324,&quot;left&quot;:61.49393700787401,&quot;top&quot;:120,&quot;width&quot;:837.0849606299213}"/>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a*1_2_1"/>
  <p:tag name="KSO_WM_TEMPLATE_CATEGORY" val="diagram"/>
  <p:tag name="KSO_WM_TEMPLATE_INDEX" val="20216844"/>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UNIT_TYPE" val="m_h_a"/>
  <p:tag name="KSO_WM_UNIT_INDEX" val="1_2_1"/>
  <p:tag name="KSO_WM_DIAGRAM_GROUP_CODE" val="m1-1"/>
  <p:tag name="KSO_WM_UNIT_TEXT_FILL_FORE_SCHEMECOLOR_INDEX_BRIGHTNESS" val="0"/>
  <p:tag name="KSO_WM_UNIT_TEXT_FILL_FORE_SCHEMECOLOR_INDEX" val="14"/>
  <p:tag name="KSO_WM_UNIT_TEXT_FILL_TYPE" val="1"/>
  <p:tag name="KSO_WM_UNIT_USESOURCEFORMAT_APPLY" val="1"/>
  <p:tag name="KSO_WM_DIAGRAM_VIRTUALLY_FRAME" val="{&quot;height&quot;:324,&quot;left&quot;:61.49393700787401,&quot;top&quot;:120,&quot;width&quot;:837.0849606299213}"/>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i*1_3_3"/>
  <p:tag name="KSO_WM_TEMPLATE_CATEGORY" val="diagram"/>
  <p:tag name="KSO_WM_TEMPLATE_INDEX" val="20216844"/>
  <p:tag name="KSO_WM_UNIT_LAYERLEVEL" val="1_1_1"/>
  <p:tag name="KSO_WM_TAG_VERSION" val="1.0"/>
  <p:tag name="KSO_WM_BEAUTIFY_FLAG" val="#wm#"/>
  <p:tag name="KSO_WM_UNIT_TYPE" val="m_h_i"/>
  <p:tag name="KSO_WM_UNIT_INDEX" val="1_3_3"/>
  <p:tag name="KSO_WM_DIAGRAM_GROUP_CODE" val="m1-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324,&quot;left&quot;:61.49393700787401,&quot;top&quot;:120,&quot;width&quot;:837.0849606299213}"/>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i*1_3_4"/>
  <p:tag name="KSO_WM_TEMPLATE_CATEGORY" val="diagram"/>
  <p:tag name="KSO_WM_TEMPLATE_INDEX" val="20216844"/>
  <p:tag name="KSO_WM_UNIT_LAYERLEVEL" val="1_1_1"/>
  <p:tag name="KSO_WM_TAG_VERSION" val="1.0"/>
  <p:tag name="KSO_WM_BEAUTIFY_FLAG" val="#wm#"/>
  <p:tag name="KSO_WM_UNIT_TYPE" val="m_h_i"/>
  <p:tag name="KSO_WM_UNIT_INDEX" val="1_3_4"/>
  <p:tag name="KSO_WM_DIAGRAM_GROUP_CODE" val="m1-1"/>
  <p:tag name="KSO_WM_UNIT_LINE_FORE_SCHEMECOLOR_INDEX_BRIGHTNESS" val="0"/>
  <p:tag name="KSO_WM_UNIT_LINE_FORE_SCHEMECOLOR_INDEX" val="9"/>
  <p:tag name="KSO_WM_UNIT_LINE_FILL_TYPE" val="2"/>
  <p:tag name="KSO_WM_UNIT_USESOURCEFORMAT_APPLY" val="1"/>
  <p:tag name="KSO_WM_DIAGRAM_VIRTUALLY_FRAME" val="{&quot;height&quot;:324,&quot;left&quot;:61.49393700787401,&quot;top&quot;:120,&quot;width&quot;:837.0849606299213}"/>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f*1_3_1"/>
  <p:tag name="KSO_WM_TEMPLATE_CATEGORY" val="diagram"/>
  <p:tag name="KSO_WM_TEMPLATE_INDEX" val="20216844"/>
  <p:tag name="KSO_WM_UNIT_LAYERLEVEL" val="1_1_1"/>
  <p:tag name="KSO_WM_TAG_VERSION" val="1.0"/>
  <p:tag name="KSO_WM_BEAUTIFY_FLAG" val="#wm#"/>
  <p:tag name="KSO_WM_UNIT_SUBTYPE" val="a"/>
  <p:tag name="KSO_WM_UNIT_PRESET_TEXT" val="单击此处输入你的正文，文字是您思想的提炼,请尽量言简意赅的阐述观点，根据需要可酌情增减文字。"/>
  <p:tag name="KSO_WM_UNIT_NOCLEAR" val="0"/>
  <p:tag name="KSO_WM_UNIT_TYPE" val="m_h_f"/>
  <p:tag name="KSO_WM_UNIT_INDEX" val="1_3_1"/>
  <p:tag name="KSO_WM_DIAGRAM_GROUP_CODE" val="m1-1"/>
  <p:tag name="KSO_WM_UNIT_TEXT_FILL_FORE_SCHEMECOLOR_INDEX_BRIGHTNESS" val="0.25"/>
  <p:tag name="KSO_WM_UNIT_TEXT_FILL_FORE_SCHEMECOLOR_INDEX" val="13"/>
  <p:tag name="KSO_WM_UNIT_TEXT_FILL_TYPE" val="1"/>
  <p:tag name="KSO_WM_UNIT_USESOURCEFORMAT_APPLY" val="1"/>
  <p:tag name="KSO_WM_DIAGRAM_VIRTUALLY_FRAME" val="{&quot;height&quot;:324,&quot;left&quot;:61.49393700787401,&quot;top&quot;:120,&quot;width&quot;:837.0849606299213}"/>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a*1_3_1"/>
  <p:tag name="KSO_WM_TEMPLATE_CATEGORY" val="diagram"/>
  <p:tag name="KSO_WM_TEMPLATE_INDEX" val="20216844"/>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UNIT_TYPE" val="m_h_a"/>
  <p:tag name="KSO_WM_UNIT_INDEX" val="1_3_1"/>
  <p:tag name="KSO_WM_DIAGRAM_GROUP_CODE" val="m1-1"/>
  <p:tag name="KSO_WM_UNIT_TEXT_FILL_FORE_SCHEMECOLOR_INDEX_BRIGHTNESS" val="0"/>
  <p:tag name="KSO_WM_UNIT_TEXT_FILL_FORE_SCHEMECOLOR_INDEX" val="14"/>
  <p:tag name="KSO_WM_UNIT_TEXT_FILL_TYPE" val="1"/>
  <p:tag name="KSO_WM_UNIT_USESOURCEFORMAT_APPLY" val="1"/>
  <p:tag name="KSO_WM_DIAGRAM_VIRTUALLY_FRAME" val="{&quot;height&quot;:324,&quot;left&quot;:61.49393700787401,&quot;top&quot;:120,&quot;width&quot;:837.0849606299213}"/>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2_2*l_h_i*1_1_1"/>
  <p:tag name="KSO_WM_TEMPLATE_CATEGORY" val="diagram"/>
  <p:tag name="KSO_WM_TEMPLATE_INDEX" val="20228762"/>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313.6170078740157,&quot;left&quot;:48,&quot;top&quot;:125.19149606299213,&quot;width&quot;:864}"/>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i*1_2_1"/>
  <p:tag name="KSO_WM_TEMPLATE_CATEGORY" val="diagram"/>
  <p:tag name="KSO_WM_TEMPLATE_INDEX" val="20216844"/>
  <p:tag name="KSO_WM_UNIT_LAYERLEVEL" val="1_1_1"/>
  <p:tag name="KSO_WM_TAG_VERSION" val="1.0"/>
  <p:tag name="KSO_WM_BEAUTIFY_FLAG" val="#wm#"/>
  <p:tag name="KSO_WM_UNIT_TYPE" val="m_h_i"/>
  <p:tag name="KSO_WM_UNIT_INDEX" val="1_2_1"/>
  <p:tag name="KSO_WM_DIAGRAM_GROUP_CODE" val="m1-1"/>
  <p:tag name="KSO_WM_UNIT_FILL_FORE_SCHEMECOLOR_INDEX_BRIGHTNESS" val="0"/>
  <p:tag name="KSO_WM_UNIT_FILL_FORE_SCHEMECOLOR_INDEX" val="14"/>
  <p:tag name="KSO_WM_UNIT_FILL_TYPE" val="1"/>
  <p:tag name="KSO_WM_UNIT_LINE_FORE_SCHEMECOLOR_INDEX_BRIGHTNESS" val="0"/>
  <p:tag name="KSO_WM_UNIT_LINE_FORE_SCHEMECOLOR_INDEX" val="16"/>
  <p:tag name="KSO_WM_UNIT_LINE_FILL_TYPE" val="2"/>
  <p:tag name="KSO_WM_UNIT_USESOURCEFORMAT_APPLY" val="1"/>
  <p:tag name="KSO_WM_DIAGRAM_VIRTUALLY_FRAME" val="{&quot;height&quot;:324,&quot;left&quot;:61.49393700787401,&quot;top&quot;:120,&quot;width&quot;:837.0849606299213}"/>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844_2*m_h_i*1_3_1"/>
  <p:tag name="KSO_WM_TEMPLATE_CATEGORY" val="diagram"/>
  <p:tag name="KSO_WM_TEMPLATE_INDEX" val="20216844"/>
  <p:tag name="KSO_WM_UNIT_LAYERLEVEL" val="1_1_1"/>
  <p:tag name="KSO_WM_TAG_VERSION" val="1.0"/>
  <p:tag name="KSO_WM_BEAUTIFY_FLAG" val="#wm#"/>
  <p:tag name="KSO_WM_UNIT_TYPE" val="m_h_i"/>
  <p:tag name="KSO_WM_UNIT_INDEX" val="1_3_1"/>
  <p:tag name="KSO_WM_DIAGRAM_GROUP_CODE" val="m1-1"/>
  <p:tag name="KSO_WM_UNIT_FILL_FORE_SCHEMECOLOR_INDEX_BRIGHTNESS" val="0"/>
  <p:tag name="KSO_WM_UNIT_FILL_FORE_SCHEMECOLOR_INDEX" val="14"/>
  <p:tag name="KSO_WM_UNIT_FILL_TYPE" val="1"/>
  <p:tag name="KSO_WM_UNIT_LINE_FORE_SCHEMECOLOR_INDEX_BRIGHTNESS" val="0"/>
  <p:tag name="KSO_WM_UNIT_LINE_FORE_SCHEMECOLOR_INDEX" val="16"/>
  <p:tag name="KSO_WM_UNIT_LINE_FILL_TYPE" val="2"/>
  <p:tag name="KSO_WM_UNIT_USESOURCEFORMAT_APPLY" val="1"/>
  <p:tag name="KSO_WM_DIAGRAM_VIRTUALLY_FRAME" val="{&quot;height&quot;:324,&quot;left&quot;:61.49393700787401,&quot;top&quot;:120,&quot;width&quot;:837.0849606299213}"/>
</p:tagLst>
</file>

<file path=ppt/tags/tag32.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9033_4*m_h_i*1_1_3"/>
  <p:tag name="KSO_WM_TEMPLATE_CATEGORY" val="diagram"/>
  <p:tag name="KSO_WM_TEMPLATE_INDEX" val="20199033"/>
  <p:tag name="KSO_WM_UNIT_LAYERLEVEL" val="1_1_1"/>
  <p:tag name="KSO_WM_TAG_VERSION" val="1.0"/>
  <p:tag name="KSO_WM_BEAUTIFY_FLAG" val="#wm#"/>
  <p:tag name="KSO_WM_UNIT_FILL_FORE_SCHEMECOLOR_INDEX" val="5"/>
  <p:tag name="KSO_WM_UNIT_FILL_TYPE" val="1"/>
  <p:tag name="KSO_WM_UNIT_USESOURCEFORMAT_APPLY" val="1"/>
  <p:tag name="KSO_WM_DIAGRAM_VIRTUALLY_FRAME" val="{&quot;height&quot;:457.93086614173234,&quot;left&quot;:48.72472440944882,&quot;top&quot;:110.71370078740158,&quot;width&quot;:887.1525196850395}"/>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9033_4*m_h_i*1_1_2"/>
  <p:tag name="KSO_WM_TEMPLATE_CATEGORY" val="diagram"/>
  <p:tag name="KSO_WM_TEMPLATE_INDEX" val="20199033"/>
  <p:tag name="KSO_WM_UNIT_LAYERLEVEL" val="1_1_1"/>
  <p:tag name="KSO_WM_TAG_VERSION" val="1.0"/>
  <p:tag name="KSO_WM_BEAUTIFY_FLAG" val="#wm#"/>
  <p:tag name="KSO_WM_UNIT_FILL_FORE_SCHEMECOLOR_INDEX" val="5"/>
  <p:tag name="KSO_WM_UNIT_FILL_TYPE" val="1"/>
  <p:tag name="KSO_WM_UNIT_USESOURCEFORMAT_APPLY" val="1"/>
  <p:tag name="KSO_WM_DIAGRAM_VIRTUALLY_FRAME" val="{&quot;height&quot;:457.93086614173234,&quot;left&quot;:48.72472440944882,&quot;top&quot;:110.71370078740158,&quot;width&quot;:887.1525196850395}"/>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9033_4*m_h_i*1_2_3"/>
  <p:tag name="KSO_WM_TEMPLATE_CATEGORY" val="diagram"/>
  <p:tag name="KSO_WM_TEMPLATE_INDEX" val="20199033"/>
  <p:tag name="KSO_WM_UNIT_LAYERLEVEL" val="1_1_1"/>
  <p:tag name="KSO_WM_TAG_VERSION" val="1.0"/>
  <p:tag name="KSO_WM_BEAUTIFY_FLAG" val="#wm#"/>
  <p:tag name="KSO_WM_UNIT_FILL_FORE_SCHEMECOLOR_INDEX" val="6"/>
  <p:tag name="KSO_WM_UNIT_FILL_TYPE" val="1"/>
  <p:tag name="KSO_WM_UNIT_USESOURCEFORMAT_APPLY" val="1"/>
  <p:tag name="KSO_WM_DIAGRAM_VIRTUALLY_FRAME" val="{&quot;height&quot;:457.93086614173234,&quot;left&quot;:48.72472440944882,&quot;top&quot;:110.71370078740158,&quot;width&quot;:887.1525196850395}"/>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9033_4*m_h_i*1_2_2"/>
  <p:tag name="KSO_WM_TEMPLATE_CATEGORY" val="diagram"/>
  <p:tag name="KSO_WM_TEMPLATE_INDEX" val="20199033"/>
  <p:tag name="KSO_WM_UNIT_LAYERLEVEL" val="1_1_1"/>
  <p:tag name="KSO_WM_TAG_VERSION" val="1.0"/>
  <p:tag name="KSO_WM_BEAUTIFY_FLAG" val="#wm#"/>
  <p:tag name="KSO_WM_UNIT_FILL_FORE_SCHEMECOLOR_INDEX" val="6"/>
  <p:tag name="KSO_WM_UNIT_FILL_TYPE" val="1"/>
  <p:tag name="KSO_WM_UNIT_USESOURCEFORMAT_APPLY" val="1"/>
  <p:tag name="KSO_WM_DIAGRAM_VIRTUALLY_FRAME" val="{&quot;height&quot;:457.93086614173234,&quot;left&quot;:48.72472440944882,&quot;top&quot;:110.71370078740158,&quot;width&quot;:887.1525196850395}"/>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9033_4*m_h_i*1_3_3"/>
  <p:tag name="KSO_WM_TEMPLATE_CATEGORY" val="diagram"/>
  <p:tag name="KSO_WM_TEMPLATE_INDEX" val="20199033"/>
  <p:tag name="KSO_WM_UNIT_LAYERLEVEL" val="1_1_1"/>
  <p:tag name="KSO_WM_TAG_VERSION" val="1.0"/>
  <p:tag name="KSO_WM_BEAUTIFY_FLAG" val="#wm#"/>
  <p:tag name="KSO_WM_UNIT_FILL_FORE_SCHEMECOLOR_INDEX" val="7"/>
  <p:tag name="KSO_WM_UNIT_FILL_TYPE" val="1"/>
  <p:tag name="KSO_WM_UNIT_USESOURCEFORMAT_APPLY" val="1"/>
  <p:tag name="KSO_WM_DIAGRAM_VIRTUALLY_FRAME" val="{&quot;height&quot;:457.93086614173234,&quot;left&quot;:48.72472440944882,&quot;top&quot;:110.71370078740158,&quot;width&quot;:887.1525196850395}"/>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9033_4*m_h_i*1_3_2"/>
  <p:tag name="KSO_WM_TEMPLATE_CATEGORY" val="diagram"/>
  <p:tag name="KSO_WM_TEMPLATE_INDEX" val="20199033"/>
  <p:tag name="KSO_WM_UNIT_LAYERLEVEL" val="1_1_1"/>
  <p:tag name="KSO_WM_TAG_VERSION" val="1.0"/>
  <p:tag name="KSO_WM_BEAUTIFY_FLAG" val="#wm#"/>
  <p:tag name="KSO_WM_UNIT_FILL_FORE_SCHEMECOLOR_INDEX" val="7"/>
  <p:tag name="KSO_WM_UNIT_FILL_TYPE" val="1"/>
  <p:tag name="KSO_WM_UNIT_USESOURCEFORMAT_APPLY" val="1"/>
  <p:tag name="KSO_WM_DIAGRAM_VIRTUALLY_FRAME" val="{&quot;height&quot;:457.93086614173234,&quot;left&quot;:48.72472440944882,&quot;top&quot;:110.71370078740158,&quot;width&quot;:887.1525196850395}"/>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033_4*m_h_i*1_1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 name="KSO_WM_DIAGRAM_VIRTUALLY_FRAME" val="{&quot;height&quot;:457.93086614173234,&quot;left&quot;:48.72472440944882,&quot;top&quot;:110.71370078740158,&quot;width&quot;:887.1525196850395}"/>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762_2*l_h_i*1_3_1"/>
  <p:tag name="KSO_WM_TEMPLATE_CATEGORY" val="diagram"/>
  <p:tag name="KSO_WM_TEMPLATE_INDEX" val="20228762"/>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313.6170078740157,&quot;left&quot;:48,&quot;top&quot;:125.19149606299213,&quot;width&quot;:864}"/>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99033_4*m_h_i*1_4_3"/>
  <p:tag name="KSO_WM_TEMPLATE_CATEGORY" val="diagram"/>
  <p:tag name="KSO_WM_TEMPLATE_INDEX" val="20199033"/>
  <p:tag name="KSO_WM_UNIT_LAYERLEVEL" val="1_1_1"/>
  <p:tag name="KSO_WM_TAG_VERSION" val="1.0"/>
  <p:tag name="KSO_WM_BEAUTIFY_FLAG" val="#wm#"/>
  <p:tag name="KSO_WM_UNIT_FILL_FORE_SCHEMECOLOR_INDEX" val="8"/>
  <p:tag name="KSO_WM_UNIT_FILL_TYPE" val="1"/>
  <p:tag name="KSO_WM_UNIT_USESOURCEFORMAT_APPLY" val="1"/>
  <p:tag name="KSO_WM_DIAGRAM_VIRTUALLY_FRAME" val="{&quot;height&quot;:457.93086614173234,&quot;left&quot;:48.72472440944882,&quot;top&quot;:110.71370078740158,&quot;width&quot;:887.1525196850395}"/>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9033_4*m_h_i*1_4_2"/>
  <p:tag name="KSO_WM_TEMPLATE_CATEGORY" val="diagram"/>
  <p:tag name="KSO_WM_TEMPLATE_INDEX" val="20199033"/>
  <p:tag name="KSO_WM_UNIT_LAYERLEVEL" val="1_1_1"/>
  <p:tag name="KSO_WM_TAG_VERSION" val="1.0"/>
  <p:tag name="KSO_WM_BEAUTIFY_FLAG" val="#wm#"/>
  <p:tag name="KSO_WM_UNIT_FILL_FORE_SCHEMECOLOR_INDEX" val="8"/>
  <p:tag name="KSO_WM_UNIT_FILL_TYPE" val="1"/>
  <p:tag name="KSO_WM_UNIT_USESOURCEFORMAT_APPLY" val="1"/>
  <p:tag name="KSO_WM_DIAGRAM_VIRTUALLY_FRAME" val="{&quot;height&quot;:457.93086614173234,&quot;left&quot;:48.72472440944882,&quot;top&quot;:110.71370078740158,&quot;width&quot;:887.1525196850395}"/>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199033_4*m_h_i*1_5_3"/>
  <p:tag name="KSO_WM_TEMPLATE_CATEGORY" val="diagram"/>
  <p:tag name="KSO_WM_TEMPLATE_INDEX" val="20199033"/>
  <p:tag name="KSO_WM_UNIT_LAYERLEVEL" val="1_1_1"/>
  <p:tag name="KSO_WM_TAG_VERSION" val="1.0"/>
  <p:tag name="KSO_WM_BEAUTIFY_FLAG" val="#wm#"/>
  <p:tag name="KSO_WM_UNIT_FILL_FORE_SCHEMECOLOR_INDEX" val="9"/>
  <p:tag name="KSO_WM_UNIT_FILL_TYPE" val="1"/>
  <p:tag name="KSO_WM_UNIT_USESOURCEFORMAT_APPLY" val="1"/>
  <p:tag name="KSO_WM_DIAGRAM_VIRTUALLY_FRAME" val="{&quot;height&quot;:457.93086614173234,&quot;left&quot;:48.72472440944882,&quot;top&quot;:110.71370078740158,&quot;width&quot;:887.1525196850395}"/>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199033_4*m_h_i*1_5_2"/>
  <p:tag name="KSO_WM_TEMPLATE_CATEGORY" val="diagram"/>
  <p:tag name="KSO_WM_TEMPLATE_INDEX" val="20199033"/>
  <p:tag name="KSO_WM_UNIT_LAYERLEVEL" val="1_1_1"/>
  <p:tag name="KSO_WM_TAG_VERSION" val="1.0"/>
  <p:tag name="KSO_WM_BEAUTIFY_FLAG" val="#wm#"/>
  <p:tag name="KSO_WM_UNIT_FILL_FORE_SCHEMECOLOR_INDEX" val="9"/>
  <p:tag name="KSO_WM_UNIT_FILL_TYPE" val="1"/>
  <p:tag name="KSO_WM_UNIT_USESOURCEFORMAT_APPLY" val="1"/>
  <p:tag name="KSO_WM_DIAGRAM_VIRTUALLY_FRAME" val="{&quot;height&quot;:457.93086614173234,&quot;left&quot;:48.72472440944882,&quot;top&quot;:110.71370078740158,&quot;width&quot;:887.1525196850395}"/>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9033_4*m_h_i*1_2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 name="KSO_WM_DIAGRAM_VIRTUALLY_FRAME" val="{&quot;height&quot;:457.93086614173234,&quot;left&quot;:48.72472440944882,&quot;top&quot;:110.71370078740158,&quot;width&quot;:887.1525196850395}"/>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9033_4*m_h_i*1_3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 name="KSO_WM_DIAGRAM_VIRTUALLY_FRAME" val="{&quot;height&quot;:457.93086614173234,&quot;left&quot;:48.72472440944882,&quot;top&quot;:110.71370078740158,&quot;width&quot;:887.1525196850395}"/>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199033_4*m_h_i*1_5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 name="KSO_WM_DIAGRAM_VIRTUALLY_FRAME" val="{&quot;height&quot;:457.93086614173234,&quot;left&quot;:48.72472440944882,&quot;top&quot;:110.71370078740158,&quot;width&quot;:887.1525196850395}"/>
</p:tagLst>
</file>

<file path=ppt/tags/tag4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9033_4*m_h_a*1_1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 name="KSO_WM_DIAGRAM_VIRTUALLY_FRAME" val="{&quot;height&quot;:457.93086614173234,&quot;left&quot;:48.72472440944882,&quot;top&quot;:110.71370078740158,&quot;width&quot;:887.1525196850395}"/>
</p:tagLst>
</file>

<file path=ppt/tags/tag4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9033_4*m_h_a*1_2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 name="KSO_WM_DIAGRAM_VIRTUALLY_FRAME" val="{&quot;height&quot;:457.93086614173234,&quot;left&quot;:48.72472440944882,&quot;top&quot;:110.71370078740158,&quot;width&quot;:887.1525196850395}"/>
</p:tagLst>
</file>

<file path=ppt/tags/tag4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9033_4*m_h_a*1_3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 name="KSO_WM_DIAGRAM_VIRTUALLY_FRAME" val="{&quot;height&quot;:457.93086614173234,&quot;left&quot;:48.72472440944882,&quot;top&quot;:110.71370078740158,&quot;width&quot;:887.1525196850395}"/>
</p:tagLst>
</file>

<file path=ppt/tags/tag5.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762_2*l_h_a*1_3_1"/>
  <p:tag name="KSO_WM_TEMPLATE_CATEGORY" val="diagram"/>
  <p:tag name="KSO_WM_TEMPLATE_INDEX" val="20228762"/>
  <p:tag name="KSO_WM_UNIT_LAYERLEVEL" val="1_1_1"/>
  <p:tag name="KSO_WM_TAG_VERSION" val="1.0"/>
  <p:tag name="KSO_WM_BEAUTIFY_FLAG" val="#wm#"/>
  <p:tag name="KSO_WM_UNIT_VALUE" val="9"/>
  <p:tag name="KSO_WM_UNIT_TEXT_FILL_FORE_SCHEMECOLOR_INDEX_BRIGHTNESS" val="0"/>
  <p:tag name="KSO_WM_UNIT_TEXT_FILL_FORE_SCHEMECOLOR_INDEX" val="14"/>
  <p:tag name="KSO_WM_UNIT_TEXT_FILL_TYPE" val="1"/>
  <p:tag name="KSO_WM_UNIT_USESOURCEFORMAT_APPLY" val="1"/>
  <p:tag name="KSO_WM_DIAGRAM_VIRTUALLY_FRAME" val="{&quot;height&quot;:313.6170078740157,&quot;left&quot;:48,&quot;top&quot;:125.19149606299213,&quot;width&quot;:864}"/>
</p:tagLst>
</file>

<file path=ppt/tags/tag5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199033_4*m_h_a*1_5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 name="KSO_WM_DIAGRAM_VIRTUALLY_FRAME" val="{&quot;height&quot;:457.93086614173234,&quot;left&quot;:48.72472440944882,&quot;top&quot;:110.71370078740158,&quot;width&quot;:887.1525196850395}"/>
</p:tagLst>
</file>

<file path=ppt/tags/tag51.xml><?xml version="1.0" encoding="utf-8"?>
<p:tagLst xmlns:p="http://schemas.openxmlformats.org/presentationml/2006/main">
  <p:tag name="KSO_WM_TAG_VERSION" val="1.0"/>
  <p:tag name="KSO_WM_TEMPLATE_CATEGORY" val="diagram"/>
  <p:tag name="KSO_WM_TEMPLATE_INDEX" val="20187904"/>
  <p:tag name="KSO_WM_UNIT_TYPE" val="l_i"/>
  <p:tag name="KSO_WM_UNIT_INDEX" val="1_2"/>
  <p:tag name="KSO_WM_UNIT_ID" val="diagram20187904_3*l_i*1_2"/>
  <p:tag name="KSO_WM_UNIT_LAYERLEVEL" val="1_1"/>
  <p:tag name="KSO_WM_BEAUTIFY_FLAG" val="#wm#"/>
  <p:tag name="KSO_WM_UNIT_HIGHLIGHT" val="0"/>
  <p:tag name="KSO_WM_UNIT_COMPATIBLE" val="0"/>
  <p:tag name="KSO_WM_DIAGRAM_GROUP_CODE" val="l1-1"/>
  <p:tag name="KSO_WM_UNIT_DIAGRAM_ISNUMVISUAL" val="0"/>
  <p:tag name="KSO_WM_UNIT_DIAGRAM_ISREFERUNIT" val="0"/>
  <p:tag name="KSO_WM_UNIT_LINE_FORE_SCHEMECOLOR_INDEX" val="14"/>
  <p:tag name="KSO_WM_UNIT_LINE_FILL_TYPE" val="2"/>
  <p:tag name="KSO_WM_UNIT_USESOURCEFORMAT_APPLY" val="1"/>
  <p:tag name="KSO_WM_UNIT_DIAGRAM_SCHEMECOLOR_ID" val="0"/>
</p:tagLst>
</file>

<file path=ppt/tags/tag52.xml><?xml version="1.0" encoding="utf-8"?>
<p:tagLst xmlns:p="http://schemas.openxmlformats.org/presentationml/2006/main">
  <p:tag name="KSO_WM_TAG_VERSION" val="1.0"/>
  <p:tag name="KSO_WM_TEMPLATE_CATEGORY" val="diagram"/>
  <p:tag name="KSO_WM_TEMPLATE_INDEX" val="20187904"/>
  <p:tag name="KSO_WM_UNIT_TYPE" val="l_i"/>
  <p:tag name="KSO_WM_UNIT_INDEX" val="1_2"/>
  <p:tag name="KSO_WM_UNIT_ID" val="diagram20187904_3*l_i*1_2"/>
  <p:tag name="KSO_WM_UNIT_LAYERLEVEL" val="1_1"/>
  <p:tag name="KSO_WM_BEAUTIFY_FLAG" val="#wm#"/>
  <p:tag name="KSO_WM_UNIT_HIGHLIGHT" val="0"/>
  <p:tag name="KSO_WM_UNIT_COMPATIBLE" val="0"/>
  <p:tag name="KSO_WM_DIAGRAM_GROUP_CODE" val="l1-1"/>
  <p:tag name="KSO_WM_UNIT_DIAGRAM_ISNUMVISUAL" val="0"/>
  <p:tag name="KSO_WM_UNIT_DIAGRAM_ISREFERUNIT" val="0"/>
  <p:tag name="KSO_WM_UNIT_LINE_FORE_SCHEMECOLOR_INDEX" val="14"/>
  <p:tag name="KSO_WM_UNIT_LINE_FILL_TYPE" val="2"/>
  <p:tag name="KSO_WM_UNIT_USESOURCEFORMAT_APPLY" val="1"/>
  <p:tag name="KSO_WM_UNIT_DIAGRAM_SCHEMECOLOR_ID" val="0"/>
</p:tagLst>
</file>

<file path=ppt/tags/tag53.xml><?xml version="1.0" encoding="utf-8"?>
<p:tagLst xmlns:p="http://schemas.openxmlformats.org/presentationml/2006/main">
  <p:tag name="KSO_WM_TAG_VERSION" val="1.0"/>
  <p:tag name="KSO_WM_TEMPLATE_CATEGORY" val="diagram"/>
  <p:tag name="KSO_WM_TEMPLATE_INDEX" val="20187904"/>
  <p:tag name="KSO_WM_UNIT_TYPE" val="l_i"/>
  <p:tag name="KSO_WM_UNIT_INDEX" val="1_2"/>
  <p:tag name="KSO_WM_UNIT_ID" val="diagram20187904_3*l_i*1_2"/>
  <p:tag name="KSO_WM_UNIT_LAYERLEVEL" val="1_1"/>
  <p:tag name="KSO_WM_BEAUTIFY_FLAG" val="#wm#"/>
  <p:tag name="KSO_WM_UNIT_HIGHLIGHT" val="0"/>
  <p:tag name="KSO_WM_UNIT_COMPATIBLE" val="0"/>
  <p:tag name="KSO_WM_DIAGRAM_GROUP_CODE" val="l1-1"/>
  <p:tag name="KSO_WM_UNIT_DIAGRAM_ISNUMVISUAL" val="0"/>
  <p:tag name="KSO_WM_UNIT_DIAGRAM_ISREFERUNIT" val="0"/>
  <p:tag name="KSO_WM_UNIT_LINE_FORE_SCHEMECOLOR_INDEX" val="14"/>
  <p:tag name="KSO_WM_UNIT_LINE_FILL_TYPE" val="2"/>
  <p:tag name="KSO_WM_UNIT_USESOURCEFORMAT_APPLY" val="1"/>
  <p:tag name="KSO_WM_UNIT_DIAGRAM_SCHEMECOLOR_ID" val="0"/>
</p:tagLst>
</file>

<file path=ppt/tags/tag54.xml><?xml version="1.0" encoding="utf-8"?>
<p:tagLst xmlns:p="http://schemas.openxmlformats.org/presentationml/2006/main">
  <p:tag name="KSO_WM_TAG_VERSION" val="1.0"/>
  <p:tag name="KSO_WM_TEMPLATE_CATEGORY" val="diagram"/>
  <p:tag name="KSO_WM_TEMPLATE_INDEX" val="20187904"/>
  <p:tag name="KSO_WM_UNIT_TYPE" val="l_i"/>
  <p:tag name="KSO_WM_UNIT_INDEX" val="1_2"/>
  <p:tag name="KSO_WM_UNIT_ID" val="diagram20187904_3*l_i*1_2"/>
  <p:tag name="KSO_WM_UNIT_LAYERLEVEL" val="1_1"/>
  <p:tag name="KSO_WM_BEAUTIFY_FLAG" val="#wm#"/>
  <p:tag name="KSO_WM_UNIT_HIGHLIGHT" val="0"/>
  <p:tag name="KSO_WM_UNIT_COMPATIBLE" val="0"/>
  <p:tag name="KSO_WM_DIAGRAM_GROUP_CODE" val="l1-1"/>
  <p:tag name="KSO_WM_UNIT_DIAGRAM_ISNUMVISUAL" val="0"/>
  <p:tag name="KSO_WM_UNIT_DIAGRAM_ISREFERUNIT" val="0"/>
  <p:tag name="KSO_WM_UNIT_LINE_FORE_SCHEMECOLOR_INDEX" val="14"/>
  <p:tag name="KSO_WM_UNIT_LINE_FILL_TYPE" val="2"/>
  <p:tag name="KSO_WM_UNIT_USESOURCEFORMAT_APPLY" val="1"/>
  <p:tag name="KSO_WM_UNIT_DIAGRAM_SCHEMECOLOR_ID" val="0"/>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9033_4*m_h_i*1_4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 name="KSO_WM_DIAGRAM_VIRTUALLY_FRAME" val="{&quot;height&quot;:457.93086614173234,&quot;left&quot;:48.72472440944882,&quot;top&quot;:110.71370078740158,&quot;width&quot;:887.1525196850395}"/>
</p:tagLst>
</file>

<file path=ppt/tags/tag5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99033_4*m_h_a*1_4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 name="KSO_WM_DIAGRAM_VIRTUALLY_FRAME" val="{&quot;height&quot;:457.93086614173234,&quot;left&quot;:48.72472440944882,&quot;top&quot;:110.71370078740158,&quot;width&quot;:887.1525196850395}"/>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PP_MARK_KEY" val="9d485de2-5a0a-4c66-aab4-1594c5c3a04b"/>
  <p:tag name="COMMONDATA" val="eyJoZGlkIjoiODViY2JkMjU3NGYzZTEwMzZmMGFkZWViYmNkYWU3NDIifQ=="/>
</p:tagLst>
</file>

<file path=ppt/tags/tag6.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62_2*l_h_f*1_3_1"/>
  <p:tag name="KSO_WM_TEMPLATE_CATEGORY" val="diagram"/>
  <p:tag name="KSO_WM_TEMPLATE_INDEX" val="20228762"/>
  <p:tag name="KSO_WM_UNIT_LAYERLEVEL" val="1_1_1"/>
  <p:tag name="KSO_WM_TAG_VERSION" val="1.0"/>
  <p:tag name="KSO_WM_BEAUTIFY_FLAG" val="#wm#"/>
  <p:tag name="KSO_WM_UNIT_PRESET_TEXT" val="单击此处添加文本具体内容，简明扼要地阐述您的观点，以便观者准确地理解您传达的思想。"/>
  <p:tag name="KSO_WM_UNIT_TEXT_FILL_FORE_SCHEMECOLOR_INDEX_BRIGHTNESS" val="0"/>
  <p:tag name="KSO_WM_UNIT_TEXT_FILL_FORE_SCHEMECOLOR_INDEX" val="14"/>
  <p:tag name="KSO_WM_UNIT_TEXT_FILL_TYPE" val="1"/>
  <p:tag name="KSO_WM_UNIT_USESOURCEFORMAT_APPLY" val="1"/>
  <p:tag name="KSO_WM_DIAGRAM_VIRTUALLY_FRAME" val="{&quot;height&quot;:313.6170078740157,&quot;left&quot;:48,&quot;top&quot;:125.19149606299213,&quot;width&quot;:86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28762_2*l_h_i*1_3_2"/>
  <p:tag name="KSO_WM_TEMPLATE_CATEGORY" val="diagram"/>
  <p:tag name="KSO_WM_TEMPLATE_INDEX" val="20228762"/>
  <p:tag name="KSO_WM_UNIT_LAYERLEVEL" val="1_1_1"/>
  <p:tag name="KSO_WM_TAG_VERSION" val="1.0"/>
  <p:tag name="KSO_WM_BEAUTIFY_FLAG" val="#wm#"/>
  <p:tag name="KSO_WM_UNIT_TEXT_FILL_FORE_SCHEMECOLOR_INDEX_1_BRIGHTNESS" val="0"/>
  <p:tag name="KSO_WM_UNIT_TEXT_FILL_FORE_SCHEMECOLOR_INDEX_1" val="14"/>
  <p:tag name="KSO_WM_UNIT_TEXT_FILL_FORE_SCHEMECOLOR_INDEX_1_POS" val="0"/>
  <p:tag name="KSO_WM_UNIT_TEXT_FILL_FORE_SCHEMECOLOR_INDEX_1_TRANS" val="0"/>
  <p:tag name="KSO_WM_UNIT_TEXT_FILL_FORE_SCHEMECOLOR_INDEX_2_BRIGHTNESS" val="0"/>
  <p:tag name="KSO_WM_UNIT_TEXT_FILL_FORE_SCHEMECOLOR_INDEX_2" val="14"/>
  <p:tag name="KSO_WM_UNIT_TEXT_FILL_FORE_SCHEMECOLOR_INDEX_2_POS" val="0.27"/>
  <p:tag name="KSO_WM_UNIT_TEXT_FILL_FORE_SCHEMECOLOR_INDEX_2_TRANS" val="0"/>
  <p:tag name="KSO_WM_UNIT_USESOURCEFORMAT_APPLY" val="1"/>
  <p:tag name="KSO_WM_UNIT_TEXT_FILL_FORE_SCHEMECOLOR_INDEX" val="14"/>
  <p:tag name="KSO_WM_DIAGRAM_VIRTUALLY_FRAME" val="{&quot;height&quot;:313.6170078740157,&quot;left&quot;:48,&quot;top&quot;:125.19149606299213,&quot;width&quot;:864}"/>
</p:tagLst>
</file>

<file path=ppt/tags/tag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762_2*l_h_a*1_1_1"/>
  <p:tag name="KSO_WM_TEMPLATE_CATEGORY" val="diagram"/>
  <p:tag name="KSO_WM_TEMPLATE_INDEX" val="20228762"/>
  <p:tag name="KSO_WM_UNIT_LAYERLEVEL" val="1_1_1"/>
  <p:tag name="KSO_WM_TAG_VERSION" val="1.0"/>
  <p:tag name="KSO_WM_BEAUTIFY_FLAG" val="#wm#"/>
  <p:tag name="KSO_WM_UNIT_VALUE" val="9"/>
  <p:tag name="KSO_WM_UNIT_PRESET_TEXT" val="单击添加标题"/>
  <p:tag name="KSO_WM_UNIT_TEXT_FILL_FORE_SCHEMECOLOR_INDEX_BRIGHTNESS" val="0"/>
  <p:tag name="KSO_WM_UNIT_TEXT_FILL_FORE_SCHEMECOLOR_INDEX" val="14"/>
  <p:tag name="KSO_WM_UNIT_TEXT_FILL_TYPE" val="1"/>
  <p:tag name="KSO_WM_UNIT_USESOURCEFORMAT_APPLY" val="1"/>
  <p:tag name="KSO_WM_DIAGRAM_VIRTUALLY_FRAME" val="{&quot;height&quot;:313.6170078740157,&quot;left&quot;:48,&quot;top&quot;:125.19149606299213,&quot;width&quot;:864}"/>
</p:tagLst>
</file>

<file path=ppt/tags/tag9.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2_2*l_h_f*1_1_1"/>
  <p:tag name="KSO_WM_TEMPLATE_CATEGORY" val="diagram"/>
  <p:tag name="KSO_WM_TEMPLATE_INDEX" val="20228762"/>
  <p:tag name="KSO_WM_UNIT_LAYERLEVEL" val="1_1_1"/>
  <p:tag name="KSO_WM_TAG_VERSION" val="1.0"/>
  <p:tag name="KSO_WM_BEAUTIFY_FLAG" val="#wm#"/>
  <p:tag name="KSO_WM_UNIT_PRESET_TEXT" val="单击此处添加文本具体内容，简明扼要地阐述您的观点，以便观者准确地理解您传达的思想。"/>
  <p:tag name="KSO_WM_UNIT_TEXT_FILL_FORE_SCHEMECOLOR_INDEX_BRIGHTNESS" val="0"/>
  <p:tag name="KSO_WM_UNIT_TEXT_FILL_FORE_SCHEMECOLOR_INDEX" val="14"/>
  <p:tag name="KSO_WM_UNIT_TEXT_FILL_TYPE" val="1"/>
  <p:tag name="KSO_WM_UNIT_USESOURCEFORMAT_APPLY" val="1"/>
  <p:tag name="KSO_WM_DIAGRAM_VIRTUALLY_FRAME" val="{&quot;height&quot;:313.6170078740157,&quot;left&quot;:48,&quot;top&quot;:125.19149606299213,&quot;width&quot;:864}"/>
</p:tagLst>
</file>

<file path=ppt/theme/theme1.xml><?xml version="1.0" encoding="utf-8"?>
<a:theme xmlns:a="http://schemas.openxmlformats.org/drawingml/2006/main" name="基本版式">
  <a:themeElements>
    <a:clrScheme name="自定义 4">
      <a:dk1>
        <a:sysClr val="windowText" lastClr="000000"/>
      </a:dk1>
      <a:lt1>
        <a:sysClr val="window" lastClr="FFFFFF"/>
      </a:lt1>
      <a:dk2>
        <a:srgbClr val="3D3D3D"/>
      </a:dk2>
      <a:lt2>
        <a:srgbClr val="999999"/>
      </a:lt2>
      <a:accent1>
        <a:srgbClr val="56A2EC"/>
      </a:accent1>
      <a:accent2>
        <a:srgbClr val="954F72"/>
      </a:accent2>
      <a:accent3>
        <a:srgbClr val="006EB2"/>
      </a:accent3>
      <a:accent4>
        <a:srgbClr val="330E42"/>
      </a:accent4>
      <a:accent5>
        <a:srgbClr val="CC6600"/>
      </a:accent5>
      <a:accent6>
        <a:srgbClr val="9A59B5"/>
      </a:accent6>
      <a:hlink>
        <a:srgbClr val="0563C1"/>
      </a:hlink>
      <a:folHlink>
        <a:srgbClr val="954F72"/>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1785</Words>
  <Application>WPS 演示</Application>
  <PresentationFormat>宽屏</PresentationFormat>
  <Paragraphs>269</Paragraphs>
  <Slides>9</Slides>
  <Notes>8</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9</vt:i4>
      </vt:variant>
    </vt:vector>
  </HeadingPairs>
  <TitlesOfParts>
    <vt:vector size="25" baseType="lpstr">
      <vt:lpstr>Arial</vt:lpstr>
      <vt:lpstr>宋体</vt:lpstr>
      <vt:lpstr>Wingdings</vt:lpstr>
      <vt:lpstr>黑体</vt:lpstr>
      <vt:lpstr>微软雅黑</vt:lpstr>
      <vt:lpstr>Impact</vt:lpstr>
      <vt:lpstr>等线</vt:lpstr>
      <vt:lpstr>Wingdings</vt:lpstr>
      <vt:lpstr>Gill Sans</vt:lpstr>
      <vt:lpstr>Calibri</vt:lpstr>
      <vt:lpstr>Roboto Medium</vt:lpstr>
      <vt:lpstr>Segoe Print</vt:lpstr>
      <vt:lpstr>Calibri</vt:lpstr>
      <vt:lpstr>Arial Unicode MS</vt:lpstr>
      <vt:lpstr>基本版式</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张文怡</dc:creator>
  <cp:lastModifiedBy>yy</cp:lastModifiedBy>
  <cp:revision>198</cp:revision>
  <dcterms:created xsi:type="dcterms:W3CDTF">2021-10-25T08:08:00Z</dcterms:created>
  <dcterms:modified xsi:type="dcterms:W3CDTF">2024-04-25T07:15:49Z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2052-11.8.2.12085</vt:lpwstr>
  </property>
  <property fmtid="{D5CDD505-2E9C-101B-9397-08002B2CF9AE}" pid="3" name="ICV">
    <vt:lpwstr>3A421D6E08D94DD2B5C4625E1B866EB0_12</vt:lpwstr>
  </property>
</Properties>
</file>