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media/image11.svg" ContentType="image/svg+xml"/>
  <Override PartName="/ppt/media/image13.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Lst>
  <p:notesMasterIdLst>
    <p:notesMasterId r:id="rId5"/>
  </p:notesMasterIdLst>
  <p:handoutMasterIdLst>
    <p:handoutMasterId r:id="rId18"/>
  </p:handoutMasterIdLst>
  <p:sldIdLst>
    <p:sldId id="353" r:id="rId4"/>
    <p:sldId id="338" r:id="rId6"/>
    <p:sldId id="367" r:id="rId7"/>
    <p:sldId id="369" r:id="rId8"/>
    <p:sldId id="370" r:id="rId9"/>
    <p:sldId id="371" r:id="rId10"/>
    <p:sldId id="380" r:id="rId11"/>
    <p:sldId id="372" r:id="rId12"/>
    <p:sldId id="374" r:id="rId13"/>
    <p:sldId id="375" r:id="rId14"/>
    <p:sldId id="378" r:id="rId15"/>
    <p:sldId id="379" r:id="rId16"/>
    <p:sldId id="308" r:id="rId17"/>
  </p:sldIdLst>
  <p:sldSz cx="12192000" cy="6858000"/>
  <p:notesSz cx="10234295" cy="7103745"/>
  <p:custDataLst>
    <p:tags r:id="rId23"/>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5pPr>
    <a:lvl6pPr marL="22860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6pPr>
    <a:lvl7pPr marL="27432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7pPr>
    <a:lvl8pPr marL="32004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8pPr>
    <a:lvl9pPr marL="36576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 lastIdx="0" clrIdx="1"/>
  <p:cmAuthor id="2" name="张斌"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990000"/>
    <a:srgbClr val="FF8D41"/>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8" autoAdjust="0"/>
    <p:restoredTop sz="94660" autoAdjust="0"/>
  </p:normalViewPr>
  <p:slideViewPr>
    <p:cSldViewPr snapToGrid="0">
      <p:cViewPr varScale="1">
        <p:scale>
          <a:sx n="104" d="100"/>
          <a:sy n="104" d="100"/>
        </p:scale>
        <p:origin x="948" y="114"/>
      </p:cViewPr>
      <p:guideLst>
        <p:guide orient="horz" pos="2162"/>
        <p:guide pos="3845"/>
      </p:guideLst>
    </p:cSldViewPr>
  </p:slideViewPr>
  <p:notesTextViewPr>
    <p:cViewPr>
      <p:scale>
        <a:sx n="3" d="2"/>
        <a:sy n="3" d="2"/>
      </p:scale>
      <p:origin x="0" y="0"/>
    </p:cViewPr>
  </p:notesTextViewPr>
  <p:gridSpacing cx="71999" cy="71999"/>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3" Type="http://schemas.openxmlformats.org/officeDocument/2006/relationships/tags" Target="tags/tag71.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iagrams/_rels/data1.xml.rels><?xml version="1.0" encoding="UTF-8" standalone="yes"?>
<Relationships xmlns="http://schemas.openxmlformats.org/package/2006/relationships"><Relationship Id="rId7" Type="http://schemas.openxmlformats.org/officeDocument/2006/relationships/image" Target="../media/image25.jpeg"/><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rawing1.xml.rels><?xml version="1.0" encoding="UTF-8" standalone="yes"?>
<Relationships xmlns="http://schemas.openxmlformats.org/package/2006/relationships"><Relationship Id="rId7" Type="http://schemas.openxmlformats.org/officeDocument/2006/relationships/image" Target="../media/image25.jpeg"/><Relationship Id="rId6" Type="http://schemas.openxmlformats.org/officeDocument/2006/relationships/image" Target="../media/image21.jpeg"/><Relationship Id="rId5" Type="http://schemas.openxmlformats.org/officeDocument/2006/relationships/image" Target="../media/image24.jpeg"/><Relationship Id="rId4" Type="http://schemas.openxmlformats.org/officeDocument/2006/relationships/image" Target="../media/image23.jpeg"/><Relationship Id="rId3" Type="http://schemas.openxmlformats.org/officeDocument/2006/relationships/image" Target="../media/image20.jpeg"/><Relationship Id="rId2" Type="http://schemas.openxmlformats.org/officeDocument/2006/relationships/image" Target="../media/image22.jpeg"/><Relationship Id="rId1"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accent0_1#4">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15A83CB-4D7D-4FD6-9188-4E52019076C9}" type="doc">
      <dgm:prSet loTypeId="urn:microsoft.com/office/officeart/2005/8/layout/vList3" loCatId="list" qsTypeId="urn:microsoft.com/office/officeart/2005/8/quickstyle/simple1#4" qsCatId="simple" csTypeId="urn:microsoft.com/office/officeart/2005/8/colors/accent0_1#4" csCatId="mainScheme" phldr="1"/>
      <dgm:spPr/>
    </dgm:pt>
    <dgm:pt modelId="{AFEE4255-6EBA-4F81-9DE3-644596E581AA}">
      <dgm:prSet phldrT="[文本]" phldr="0" custT="1"/>
      <dgm:spPr>
        <a:blipFill rotWithShape="0">
          <a:blip xmlns:r="http://schemas.openxmlformats.org/officeDocument/2006/relationships" r:embed="rId1"/>
          <a:stretch>
            <a:fillRect/>
          </a:stretch>
        </a:blipFill>
      </dgm:spPr>
      <dgm:t>
        <a:bodyPr vert="horz" wrap="square"/>
        <a:lstStyle/>
        <a:p>
          <a:pPr algn="l">
            <a:lnSpc>
              <a:spcPct val="100000"/>
            </a:lnSpc>
            <a:spcBef>
              <a:spcPct val="0"/>
            </a:spcBef>
            <a:spcAft>
              <a:spcPct val="35000"/>
            </a:spcAft>
          </a:pPr>
          <a:r>
            <a:rPr lang="zh-CN" altLang="en-US" sz="2000" b="1" dirty="0">
              <a:solidFill>
                <a:srgbClr val="C00000"/>
              </a:solidFill>
              <a:latin typeface="微软雅黑" panose="020B0503020204020204" pitchFamily="34" charset="-122"/>
              <a:ea typeface="微软雅黑" panose="020B0503020204020204" pitchFamily="34" charset="-122"/>
            </a:rPr>
            <a:t>（七）</a:t>
          </a:r>
          <a:r>
            <a:rPr lang="zh-CN" altLang="en-US" sz="2000" b="1" dirty="0">
              <a:latin typeface="微软雅黑" panose="020B0503020204020204" pitchFamily="34" charset="-122"/>
              <a:ea typeface="微软雅黑" panose="020B0503020204020204" pitchFamily="34" charset="-122"/>
            </a:rPr>
            <a:t>创新药物与高端医疗器械研究开发  </a:t>
          </a:r>
          <a:r>
            <a:rPr lang="zh-CN" altLang="en-US" sz="2000" dirty="0">
              <a:latin typeface="微软雅黑" panose="020B0503020204020204" pitchFamily="34" charset="-122"/>
              <a:ea typeface="微软雅黑" panose="020B0503020204020204" pitchFamily="34" charset="-122"/>
            </a:rPr>
            <a:t>         </a:t>
          </a:r>
          <a:r>
            <a:rPr lang="zh-CN" altLang="en-US" sz="1800" dirty="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12</a:t>
          </a:r>
          <a:r>
            <a:rPr lang="zh-CN" altLang="en-US" sz="1800" dirty="0">
              <a:latin typeface="微软雅黑" panose="020B0503020204020204" pitchFamily="34" charset="-122"/>
              <a:ea typeface="微软雅黑" panose="020B0503020204020204" pitchFamily="34" charset="-122"/>
            </a:rPr>
            <a:t>个子方向，拟支持不超过</a:t>
          </a:r>
          <a:r>
            <a:rPr lang="en-US" altLang="zh-CN" sz="1800" dirty="0">
              <a:latin typeface="微软雅黑" panose="020B0503020204020204" pitchFamily="34" charset="-122"/>
              <a:ea typeface="微软雅黑" panose="020B0503020204020204" pitchFamily="34" charset="-122"/>
            </a:rPr>
            <a:t>12</a:t>
          </a:r>
          <a:r>
            <a:rPr lang="zh-CN" altLang="en-US" sz="1800" dirty="0">
              <a:latin typeface="微软雅黑" panose="020B0503020204020204" pitchFamily="34" charset="-122"/>
              <a:ea typeface="微软雅黑" panose="020B0503020204020204" pitchFamily="34" charset="-122"/>
            </a:rPr>
            <a:t>项，每项</a:t>
          </a:r>
          <a:r>
            <a:rPr lang="en-US" altLang="zh-CN" sz="1800" dirty="0">
              <a:latin typeface="微软雅黑" panose="020B0503020204020204" pitchFamily="34" charset="-122"/>
              <a:ea typeface="微软雅黑" panose="020B0503020204020204" pitchFamily="34" charset="-122"/>
            </a:rPr>
            <a:t>10</a:t>
          </a:r>
          <a:r>
            <a:rPr lang="zh-CN" altLang="en-US" sz="1800" dirty="0">
              <a:latin typeface="微软雅黑" panose="020B0503020204020204" pitchFamily="34" charset="-122"/>
              <a:ea typeface="微软雅黑" panose="020B0503020204020204" pitchFamily="34" charset="-122"/>
            </a:rPr>
            <a:t>0万）</a:t>
          </a:r>
        </a:p>
      </dgm:t>
    </dgm:pt>
    <dgm:pt modelId="{EC289F8A-995F-4BE1-ADA8-A6FFD67B72BA}" cxnId="{0A5B1E58-C5FE-4302-9B0E-DA31AC155851}" type="parTrans">
      <dgm:prSet/>
      <dgm:spPr/>
      <dgm:t>
        <a:bodyPr/>
        <a:lstStyle/>
        <a:p>
          <a:endParaRPr lang="zh-CN" altLang="en-US"/>
        </a:p>
      </dgm:t>
    </dgm:pt>
    <dgm:pt modelId="{EB27D195-940F-4171-94BC-DA11D1CCE5F3}" cxnId="{0A5B1E58-C5FE-4302-9B0E-DA31AC155851}" type="sibTrans">
      <dgm:prSet/>
      <dgm:spPr/>
      <dgm:t>
        <a:bodyPr/>
        <a:lstStyle/>
        <a:p>
          <a:endParaRPr lang="zh-CN" altLang="en-US"/>
        </a:p>
      </dgm:t>
    </dgm:pt>
    <dgm:pt modelId="{CC9369F0-B9A6-4F29-83CB-ADE7C0C3E798}">
      <dgm:prSet phldrT="[文本]" phldr="0" custT="1"/>
      <dgm:spPr>
        <a:blipFill rotWithShape="0">
          <a:blip xmlns:r="http://schemas.openxmlformats.org/officeDocument/2006/relationships" r:embed="rId2"/>
          <a:stretch>
            <a:fillRect/>
          </a:stretch>
        </a:blipFill>
      </dgm:spPr>
      <dgm:t>
        <a:bodyPr vert="horz" wrap="square"/>
        <a:lstStyle/>
        <a:p>
          <a:pPr algn="l">
            <a:lnSpc>
              <a:spcPct val="100000"/>
            </a:lnSpc>
            <a:spcBef>
              <a:spcPct val="0"/>
            </a:spcBef>
            <a:spcAft>
              <a:spcPct val="35000"/>
            </a:spcAft>
          </a:pPr>
          <a:r>
            <a:rPr lang="zh-CN" altLang="en-US" sz="2000" b="1" dirty="0">
              <a:solidFill>
                <a:srgbClr val="C00000"/>
              </a:solidFill>
              <a:latin typeface="微软雅黑" panose="020B0503020204020204" pitchFamily="34" charset="-122"/>
              <a:ea typeface="微软雅黑" panose="020B0503020204020204" pitchFamily="34" charset="-122"/>
            </a:rPr>
            <a:t>（八）</a:t>
          </a:r>
          <a:r>
            <a:rPr lang="zh-CN" altLang="en-US" sz="2000" b="1" dirty="0">
              <a:latin typeface="微软雅黑" panose="020B0503020204020204" pitchFamily="34" charset="-122"/>
              <a:ea typeface="微软雅黑" panose="020B0503020204020204" pitchFamily="34" charset="-122"/>
            </a:rPr>
            <a:t>医疗卫生关键技术研究及应用    </a:t>
          </a:r>
          <a:r>
            <a:rPr lang="zh-CN" altLang="en-US" sz="2000" dirty="0">
              <a:latin typeface="微软雅黑" panose="020B0503020204020204" pitchFamily="34" charset="-122"/>
              <a:ea typeface="微软雅黑" panose="020B0503020204020204" pitchFamily="34" charset="-122"/>
            </a:rPr>
            <a:t>           </a:t>
          </a:r>
          <a:r>
            <a:rPr lang="zh-CN" altLang="en-US" sz="1800" dirty="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26</a:t>
          </a:r>
          <a:r>
            <a:rPr lang="zh-CN" altLang="en-US" sz="1800" dirty="0">
              <a:latin typeface="微软雅黑" panose="020B0503020204020204" pitchFamily="34" charset="-122"/>
              <a:ea typeface="微软雅黑" panose="020B0503020204020204" pitchFamily="34" charset="-122"/>
              <a:sym typeface="+mn-ea"/>
            </a:rPr>
            <a:t>个子方向</a:t>
          </a:r>
          <a:r>
            <a:rPr lang="zh-CN" altLang="en-US" sz="1800" dirty="0">
              <a:latin typeface="微软雅黑" panose="020B0503020204020204" pitchFamily="34" charset="-122"/>
              <a:ea typeface="微软雅黑" panose="020B0503020204020204" pitchFamily="34" charset="-122"/>
            </a:rPr>
            <a:t>，拟支持不超过</a:t>
          </a:r>
          <a:r>
            <a:rPr lang="en-US" altLang="zh-CN" sz="1800" dirty="0">
              <a:latin typeface="微软雅黑" panose="020B0503020204020204" pitchFamily="34" charset="-122"/>
              <a:ea typeface="微软雅黑" panose="020B0503020204020204" pitchFamily="34" charset="-122"/>
            </a:rPr>
            <a:t>72</a:t>
          </a:r>
          <a:r>
            <a:rPr lang="zh-CN" altLang="en-US" sz="1800" dirty="0">
              <a:latin typeface="微软雅黑" panose="020B0503020204020204" pitchFamily="34" charset="-122"/>
              <a:ea typeface="微软雅黑" panose="020B0503020204020204" pitchFamily="34" charset="-122"/>
            </a:rPr>
            <a:t>项，每项</a:t>
          </a:r>
          <a:r>
            <a:rPr lang="en-US" altLang="zh-CN" sz="1800" dirty="0">
              <a:latin typeface="微软雅黑" panose="020B0503020204020204" pitchFamily="34" charset="-122"/>
              <a:ea typeface="微软雅黑" panose="020B0503020204020204" pitchFamily="34" charset="-122"/>
            </a:rPr>
            <a:t>5</a:t>
          </a:r>
          <a:r>
            <a:rPr lang="zh-CN" altLang="en-US" sz="1800" dirty="0">
              <a:latin typeface="微软雅黑" panose="020B0503020204020204" pitchFamily="34" charset="-122"/>
              <a:ea typeface="微软雅黑" panose="020B0503020204020204" pitchFamily="34" charset="-122"/>
            </a:rPr>
            <a:t>0万）</a:t>
          </a:r>
        </a:p>
      </dgm:t>
    </dgm:pt>
    <dgm:pt modelId="{58D20474-6ECA-47D0-BEBB-A2B880EA7C18}" cxnId="{4002FA67-108C-48C5-88A4-E13A51DCDF4B}" type="parTrans">
      <dgm:prSet/>
      <dgm:spPr/>
      <dgm:t>
        <a:bodyPr/>
        <a:lstStyle/>
        <a:p>
          <a:endParaRPr lang="zh-CN" altLang="en-US"/>
        </a:p>
      </dgm:t>
    </dgm:pt>
    <dgm:pt modelId="{431064B5-6C8B-471C-ABF0-2C51F242D0A3}" cxnId="{4002FA67-108C-48C5-88A4-E13A51DCDF4B}" type="sibTrans">
      <dgm:prSet/>
      <dgm:spPr/>
      <dgm:t>
        <a:bodyPr/>
        <a:lstStyle/>
        <a:p>
          <a:endParaRPr lang="zh-CN" altLang="en-US"/>
        </a:p>
      </dgm:t>
    </dgm:pt>
    <dgm:pt modelId="{664F55A7-5950-456A-8902-F2824B201A86}">
      <dgm:prSet phldr="0" custT="1"/>
      <dgm:spPr/>
      <dgm:t>
        <a:bodyPr vert="horz" wrap="square"/>
        <a:lstStyle/>
        <a:p>
          <a:pPr algn="l">
            <a:lnSpc>
              <a:spcPct val="100000"/>
            </a:lnSpc>
            <a:spcBef>
              <a:spcPct val="0"/>
            </a:spcBef>
            <a:spcAft>
              <a:spcPct val="35000"/>
            </a:spcAft>
          </a:pPr>
          <a:r>
            <a:rPr lang="zh-CN" altLang="en-US" sz="2000" b="1" dirty="0">
              <a:solidFill>
                <a:srgbClr val="C00000"/>
              </a:solidFill>
              <a:latin typeface="微软雅黑" panose="020B0503020204020204" pitchFamily="34" charset="-122"/>
              <a:ea typeface="微软雅黑" panose="020B0503020204020204" pitchFamily="34" charset="-122"/>
              <a:sym typeface="+mn-ea"/>
            </a:rPr>
            <a:t>（九）</a:t>
          </a:r>
          <a:r>
            <a:rPr lang="zh-CN" altLang="en-US" sz="2000" b="1" dirty="0">
              <a:latin typeface="微软雅黑" panose="020B0503020204020204" pitchFamily="34" charset="-122"/>
              <a:ea typeface="微软雅黑" panose="020B0503020204020204" pitchFamily="34" charset="-122"/>
              <a:sym typeface="+mn-ea"/>
            </a:rPr>
            <a:t>中医药关键技术研究及应用     </a:t>
          </a:r>
          <a:r>
            <a:rPr lang="zh-CN" altLang="en-US" sz="2000" dirty="0">
              <a:latin typeface="微软雅黑" panose="020B0503020204020204" pitchFamily="34" charset="-122"/>
              <a:ea typeface="微软雅黑" panose="020B0503020204020204" pitchFamily="34" charset="-122"/>
              <a:sym typeface="+mn-ea"/>
            </a:rPr>
            <a:t>               </a:t>
          </a:r>
          <a:r>
            <a:rPr lang="zh-CN" altLang="en-US" sz="1800" dirty="0">
              <a:latin typeface="微软雅黑" panose="020B0503020204020204" pitchFamily="34" charset="-122"/>
              <a:ea typeface="微软雅黑" panose="020B0503020204020204" pitchFamily="34" charset="-122"/>
              <a:sym typeface="+mn-ea"/>
            </a:rPr>
            <a:t>（</a:t>
          </a:r>
          <a:r>
            <a:rPr lang="en-US" altLang="zh-CN" sz="1800" dirty="0">
              <a:latin typeface="微软雅黑" panose="020B0503020204020204" pitchFamily="34" charset="-122"/>
              <a:ea typeface="微软雅黑" panose="020B0503020204020204" pitchFamily="34" charset="-122"/>
              <a:sym typeface="+mn-ea"/>
            </a:rPr>
            <a:t>5</a:t>
          </a:r>
          <a:r>
            <a:rPr lang="zh-CN" altLang="en-US" sz="1800" dirty="0">
              <a:latin typeface="微软雅黑" panose="020B0503020204020204" pitchFamily="34" charset="-122"/>
              <a:ea typeface="微软雅黑" panose="020B0503020204020204" pitchFamily="34" charset="-122"/>
              <a:sym typeface="+mn-ea"/>
            </a:rPr>
            <a:t>个子方向，拟支持不超过1</a:t>
          </a:r>
          <a:r>
            <a:rPr lang="en-US" altLang="zh-CN" sz="1800" dirty="0">
              <a:latin typeface="微软雅黑" panose="020B0503020204020204" pitchFamily="34" charset="-122"/>
              <a:ea typeface="微软雅黑" panose="020B0503020204020204" pitchFamily="34" charset="-122"/>
              <a:sym typeface="+mn-ea"/>
            </a:rPr>
            <a:t>0</a:t>
          </a:r>
          <a:r>
            <a:rPr lang="zh-CN" altLang="en-US" sz="1800" dirty="0">
              <a:latin typeface="微软雅黑" panose="020B0503020204020204" pitchFamily="34" charset="-122"/>
              <a:ea typeface="微软雅黑" panose="020B0503020204020204" pitchFamily="34" charset="-122"/>
              <a:sym typeface="+mn-ea"/>
            </a:rPr>
            <a:t>项，每项</a:t>
          </a:r>
          <a:r>
            <a:rPr lang="en-US" altLang="zh-CN" sz="1800" dirty="0">
              <a:latin typeface="微软雅黑" panose="020B0503020204020204" pitchFamily="34" charset="-122"/>
              <a:ea typeface="微软雅黑" panose="020B0503020204020204" pitchFamily="34" charset="-122"/>
              <a:sym typeface="+mn-ea"/>
            </a:rPr>
            <a:t>5</a:t>
          </a:r>
          <a:r>
            <a:rPr lang="zh-CN" altLang="en-US" sz="1800" dirty="0">
              <a:latin typeface="微软雅黑" panose="020B0503020204020204" pitchFamily="34" charset="-122"/>
              <a:ea typeface="微软雅黑" panose="020B0503020204020204" pitchFamily="34" charset="-122"/>
              <a:sym typeface="+mn-ea"/>
            </a:rPr>
            <a:t>0万）</a:t>
          </a:r>
          <a:endParaRPr lang="zh-CN" altLang="en-US" sz="1800" dirty="0">
            <a:latin typeface="微软雅黑" panose="020B0503020204020204" pitchFamily="34" charset="-122"/>
            <a:ea typeface="微软雅黑" panose="020B0503020204020204" pitchFamily="34" charset="-122"/>
          </a:endParaRPr>
        </a:p>
      </dgm:t>
    </dgm:pt>
    <dgm:pt modelId="{08D255B1-0405-48A9-BC84-851F140EB9DA}" cxnId="{E8290BFB-B991-4DB2-9886-DFD1BAD463F1}" type="parTrans">
      <dgm:prSet/>
      <dgm:spPr/>
    </dgm:pt>
    <dgm:pt modelId="{C59C4072-A2A9-46F6-AF60-CB74EDA8CA18}" cxnId="{E8290BFB-B991-4DB2-9886-DFD1BAD463F1}" type="sibTrans">
      <dgm:prSet/>
      <dgm:spPr/>
    </dgm:pt>
    <dgm:pt modelId="{ABDD8172-9D6B-4311-8F2E-ECDF10641D19}">
      <dgm:prSet phldr="0" custT="1"/>
      <dgm:spPr>
        <a:blipFill rotWithShape="0">
          <a:blip xmlns:r="http://schemas.openxmlformats.org/officeDocument/2006/relationships" r:embed="rId3"/>
          <a:stretch>
            <a:fillRect/>
          </a:stretch>
        </a:blipFill>
      </dgm:spPr>
      <dgm:t>
        <a:bodyPr vert="horz" wrap="square"/>
        <a:lstStyle/>
        <a:p>
          <a:pPr algn="l">
            <a:lnSpc>
              <a:spcPct val="100000"/>
            </a:lnSpc>
            <a:spcBef>
              <a:spcPct val="0"/>
            </a:spcBef>
            <a:spcAft>
              <a:spcPct val="35000"/>
            </a:spcAft>
          </a:pPr>
          <a:r>
            <a:rPr lang="zh-CN" altLang="en-US" sz="2000" b="1" dirty="0">
              <a:solidFill>
                <a:srgbClr val="C00000"/>
              </a:solidFill>
              <a:latin typeface="微软雅黑" panose="020B0503020204020204" pitchFamily="34" charset="-122"/>
              <a:ea typeface="微软雅黑" panose="020B0503020204020204" pitchFamily="34" charset="-122"/>
            </a:rPr>
            <a:t>（十）</a:t>
          </a:r>
          <a:r>
            <a:rPr lang="zh-CN" altLang="en-US" sz="2000" b="1" dirty="0">
              <a:latin typeface="微软雅黑" panose="020B0503020204020204" pitchFamily="34" charset="-122"/>
              <a:ea typeface="微软雅黑" panose="020B0503020204020204" pitchFamily="34" charset="-122"/>
            </a:rPr>
            <a:t>合成生物等生物技术研究及应用  </a:t>
          </a:r>
        </a:p>
        <a:p>
          <a:pPr algn="l">
            <a:lnSpc>
              <a:spcPct val="100000"/>
            </a:lnSpc>
            <a:spcBef>
              <a:spcPct val="0"/>
            </a:spcBef>
            <a:spcAft>
              <a:spcPct val="35000"/>
            </a:spcAft>
          </a:pPr>
          <a:r>
            <a:rPr lang="zh-CN" altLang="en-US" sz="1800" dirty="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10</a:t>
          </a:r>
          <a:r>
            <a:rPr lang="zh-CN" altLang="en-US" sz="1800" dirty="0">
              <a:latin typeface="微软雅黑" panose="020B0503020204020204" pitchFamily="34" charset="-122"/>
              <a:ea typeface="微软雅黑" panose="020B0503020204020204" pitchFamily="34" charset="-122"/>
              <a:sym typeface="+mn-ea"/>
            </a:rPr>
            <a:t>个子方向</a:t>
          </a:r>
          <a:r>
            <a:rPr lang="zh-CN" altLang="en-US" sz="1800" dirty="0">
              <a:latin typeface="微软雅黑" panose="020B0503020204020204" pitchFamily="34" charset="-122"/>
              <a:ea typeface="微软雅黑" panose="020B0503020204020204" pitchFamily="34" charset="-122"/>
            </a:rPr>
            <a:t>，拟支持不超过</a:t>
          </a:r>
          <a:r>
            <a:rPr lang="en-US" sz="1800" dirty="0">
              <a:latin typeface="微软雅黑" panose="020B0503020204020204" pitchFamily="34" charset="-122"/>
              <a:ea typeface="微软雅黑" panose="020B0503020204020204" pitchFamily="34" charset="-122"/>
            </a:rPr>
            <a:t>20</a:t>
          </a:r>
          <a:r>
            <a:rPr lang="zh-CN" altLang="en-US" sz="1800" dirty="0">
              <a:latin typeface="微软雅黑" panose="020B0503020204020204" pitchFamily="34" charset="-122"/>
              <a:ea typeface="微软雅黑" panose="020B0503020204020204" pitchFamily="34" charset="-122"/>
            </a:rPr>
            <a:t>项，每项</a:t>
          </a:r>
          <a:r>
            <a:rPr lang="en-US" altLang="zh-CN" sz="1800" dirty="0">
              <a:latin typeface="微软雅黑" panose="020B0503020204020204" pitchFamily="34" charset="-122"/>
              <a:ea typeface="微软雅黑" panose="020B0503020204020204" pitchFamily="34" charset="-122"/>
            </a:rPr>
            <a:t>5</a:t>
          </a:r>
          <a:r>
            <a:rPr lang="zh-CN" altLang="en-US" sz="1800" dirty="0">
              <a:latin typeface="微软雅黑" panose="020B0503020204020204" pitchFamily="34" charset="-122"/>
              <a:ea typeface="微软雅黑" panose="020B0503020204020204" pitchFamily="34" charset="-122"/>
            </a:rPr>
            <a:t>0万）</a:t>
          </a:r>
        </a:p>
      </dgm:t>
    </dgm:pt>
    <dgm:pt modelId="{93B71E07-6FFA-45CC-B193-E4F7E7A74DFB}" cxnId="{A947E41D-643C-4304-9636-2618F973FFCD}" type="parTrans">
      <dgm:prSet/>
      <dgm:spPr/>
      <dgm:t>
        <a:bodyPr/>
        <a:lstStyle/>
        <a:p>
          <a:endParaRPr lang="zh-CN" altLang="en-US"/>
        </a:p>
      </dgm:t>
    </dgm:pt>
    <dgm:pt modelId="{5E58E591-6F3A-4613-AB22-74B929F4DCDA}" cxnId="{A947E41D-643C-4304-9636-2618F973FFCD}" type="sibTrans">
      <dgm:prSet/>
      <dgm:spPr/>
      <dgm:t>
        <a:bodyPr/>
        <a:lstStyle/>
        <a:p>
          <a:endParaRPr lang="zh-CN" altLang="en-US"/>
        </a:p>
      </dgm:t>
    </dgm:pt>
    <dgm:pt modelId="{60D696EF-7080-4FDF-9FFB-4F141897DB6E}" type="pres">
      <dgm:prSet presAssocID="{B15A83CB-4D7D-4FD6-9188-4E52019076C9}" presName="linearFlow" presStyleCnt="0">
        <dgm:presLayoutVars>
          <dgm:dir/>
          <dgm:resizeHandles val="exact"/>
        </dgm:presLayoutVars>
      </dgm:prSet>
      <dgm:spPr/>
    </dgm:pt>
    <dgm:pt modelId="{933AE0EC-733E-4384-B8DA-0B9F8C025C24}" type="pres">
      <dgm:prSet presAssocID="{AFEE4255-6EBA-4F81-9DE3-644596E581AA}" presName="composite" presStyleCnt="0"/>
      <dgm:spPr/>
    </dgm:pt>
    <dgm:pt modelId="{77904776-E83F-4502-83FA-E72BAFDBD1C8}" type="pres">
      <dgm:prSet presAssocID="{AFEE4255-6EBA-4F81-9DE3-644596E581AA}" presName="imgShp" presStyleLbl="fgImgPlace1" presStyleIdx="0" presStyleCnt="4"/>
      <dgm:spPr>
        <a:blipFill rotWithShape="0">
          <a:blip xmlns:r="http://schemas.openxmlformats.org/officeDocument/2006/relationships" r:embed="rId4"/>
          <a:stretch>
            <a:fillRect/>
          </a:stretch>
        </a:blipFill>
      </dgm:spPr>
    </dgm:pt>
    <dgm:pt modelId="{95D52D7E-FABE-474F-9816-AB4791D96988}" type="pres">
      <dgm:prSet presAssocID="{AFEE4255-6EBA-4F81-9DE3-644596E581AA}" presName="txShp" presStyleLbl="node1" presStyleIdx="0" presStyleCnt="4" custLinFactNeighborX="409">
        <dgm:presLayoutVars>
          <dgm:bulletEnabled val="1"/>
        </dgm:presLayoutVars>
      </dgm:prSet>
      <dgm:spPr/>
    </dgm:pt>
    <dgm:pt modelId="{6A274744-E819-4FF0-B2F7-422C82D306F2}" type="pres">
      <dgm:prSet presAssocID="{EB27D195-940F-4171-94BC-DA11D1CCE5F3}" presName="spacing" presStyleCnt="0"/>
      <dgm:spPr/>
    </dgm:pt>
    <dgm:pt modelId="{E6E23C8A-F1E7-4233-B755-84DD97B2D1B1}" type="pres">
      <dgm:prSet presAssocID="{CC9369F0-B9A6-4F29-83CB-ADE7C0C3E798}" presName="composite" presStyleCnt="0"/>
      <dgm:spPr/>
    </dgm:pt>
    <dgm:pt modelId="{98B4D3D2-2252-4C0A-8D58-85E608C7F683}" type="pres">
      <dgm:prSet presAssocID="{CC9369F0-B9A6-4F29-83CB-ADE7C0C3E798}" presName="imgShp" presStyleLbl="fgImgPlace1" presStyleIdx="1" presStyleCnt="4"/>
      <dgm:spPr>
        <a:blipFill rotWithShape="0">
          <a:blip xmlns:r="http://schemas.openxmlformats.org/officeDocument/2006/relationships" r:embed="rId5"/>
          <a:stretch>
            <a:fillRect/>
          </a:stretch>
        </a:blipFill>
      </dgm:spPr>
    </dgm:pt>
    <dgm:pt modelId="{CF298602-AE01-44F2-9591-BE5CE0B81EFA}" type="pres">
      <dgm:prSet presAssocID="{CC9369F0-B9A6-4F29-83CB-ADE7C0C3E798}" presName="txShp" presStyleLbl="node1" presStyleIdx="1" presStyleCnt="4" custLinFactNeighborX="545" custLinFactNeighborY="-3219">
        <dgm:presLayoutVars>
          <dgm:bulletEnabled val="1"/>
        </dgm:presLayoutVars>
      </dgm:prSet>
      <dgm:spPr/>
    </dgm:pt>
    <dgm:pt modelId="{5941780D-BAFE-471A-AA44-83D77D99FC80}" type="pres">
      <dgm:prSet presAssocID="{431064B5-6C8B-471C-ABF0-2C51F242D0A3}" presName="spacing" presStyleCnt="0"/>
      <dgm:spPr/>
    </dgm:pt>
    <dgm:pt modelId="{8975579F-BA39-4636-80CD-EA05060F5D7A}" type="pres">
      <dgm:prSet presAssocID="{664F55A7-5950-456A-8902-F2824B201A86}" presName="composite" presStyleCnt="0"/>
      <dgm:spPr/>
    </dgm:pt>
    <dgm:pt modelId="{5DC24424-EEDB-4EA1-ADDC-22B34CAAA560}" type="pres">
      <dgm:prSet presAssocID="{664F55A7-5950-456A-8902-F2824B201A86}" presName="imgShp" presStyleLbl="fgImgPlace1" presStyleIdx="2" presStyleCnt="4"/>
      <dgm:spPr>
        <a:blipFill>
          <a:blip xmlns:r="http://schemas.openxmlformats.org/officeDocument/2006/relationships" r:embed="rId6"/>
          <a:stretch>
            <a:fillRect/>
          </a:stretch>
        </a:blipFill>
      </dgm:spPr>
    </dgm:pt>
    <dgm:pt modelId="{75F334DE-362E-4210-89D4-199DBC06629F}" type="pres">
      <dgm:prSet presAssocID="{664F55A7-5950-456A-8902-F2824B201A86}" presName="txShp" presStyleLbl="node1" presStyleIdx="2" presStyleCnt="4">
        <dgm:presLayoutVars>
          <dgm:bulletEnabled val="1"/>
        </dgm:presLayoutVars>
      </dgm:prSet>
      <dgm:spPr/>
    </dgm:pt>
    <dgm:pt modelId="{C66CF2C7-AC82-44FF-B129-4D66AD7328B3}" type="pres">
      <dgm:prSet presAssocID="{C59C4072-A2A9-46F6-AF60-CB74EDA8CA18}" presName="spacing" presStyleCnt="0"/>
      <dgm:spPr/>
    </dgm:pt>
    <dgm:pt modelId="{91D4AE66-C4A9-49AF-9D19-2787C45E232D}" type="pres">
      <dgm:prSet presAssocID="{ABDD8172-9D6B-4311-8F2E-ECDF10641D19}" presName="composite" presStyleCnt="0"/>
      <dgm:spPr/>
    </dgm:pt>
    <dgm:pt modelId="{4D72CB02-CBA1-4E48-A84A-E553DD826497}" type="pres">
      <dgm:prSet presAssocID="{ABDD8172-9D6B-4311-8F2E-ECDF10641D19}" presName="imgShp" presStyleLbl="fgImgPlace1" presStyleIdx="3" presStyleCnt="4"/>
      <dgm:spPr>
        <a:blipFill rotWithShape="0">
          <a:blip xmlns:r="http://schemas.openxmlformats.org/officeDocument/2006/relationships" r:embed="rId7"/>
          <a:stretch>
            <a:fillRect/>
          </a:stretch>
        </a:blipFill>
      </dgm:spPr>
    </dgm:pt>
    <dgm:pt modelId="{35426436-D526-4364-B98D-15C7A8280EB2}" type="pres">
      <dgm:prSet presAssocID="{ABDD8172-9D6B-4311-8F2E-ECDF10641D19}" presName="txShp" presStyleLbl="node1" presStyleIdx="3" presStyleCnt="4" custLinFactNeighborX="-409">
        <dgm:presLayoutVars>
          <dgm:bulletEnabled val="1"/>
        </dgm:presLayoutVars>
      </dgm:prSet>
      <dgm:spPr/>
    </dgm:pt>
  </dgm:ptLst>
  <dgm:cxnLst>
    <dgm:cxn modelId="{DAA7B608-6721-4520-B4CB-08D01CC6C3AC}" type="presOf" srcId="{B15A83CB-4D7D-4FD6-9188-4E52019076C9}" destId="{60D696EF-7080-4FDF-9FFB-4F141897DB6E}" srcOrd="0" destOrd="0" presId="urn:microsoft.com/office/officeart/2005/8/layout/vList3"/>
    <dgm:cxn modelId="{94208C14-59A9-4330-AE03-3355B5209BDB}" type="presOf" srcId="{431064B5-6C8B-471C-ABF0-2C51F242D0A3}" destId="{5941780D-BAFE-471A-AA44-83D77D99FC80}" srcOrd="0" destOrd="0" presId="urn:microsoft.com/office/officeart/2005/8/layout/vList3"/>
    <dgm:cxn modelId="{A947E41D-643C-4304-9636-2618F973FFCD}" srcId="{B15A83CB-4D7D-4FD6-9188-4E52019076C9}" destId="{ABDD8172-9D6B-4311-8F2E-ECDF10641D19}" srcOrd="3" destOrd="0" parTransId="{93B71E07-6FFA-45CC-B193-E4F7E7A74DFB}" sibTransId="{5E58E591-6F3A-4613-AB22-74B929F4DCDA}"/>
    <dgm:cxn modelId="{A8F0B62D-3E62-4929-A4DA-7EBA607EC82E}" type="presOf" srcId="{ABDD8172-9D6B-4311-8F2E-ECDF10641D19}" destId="{35426436-D526-4364-B98D-15C7A8280EB2}" srcOrd="0" destOrd="0" presId="urn:microsoft.com/office/officeart/2005/8/layout/vList3"/>
    <dgm:cxn modelId="{4002FA67-108C-48C5-88A4-E13A51DCDF4B}" srcId="{B15A83CB-4D7D-4FD6-9188-4E52019076C9}" destId="{CC9369F0-B9A6-4F29-83CB-ADE7C0C3E798}" srcOrd="1" destOrd="0" parTransId="{58D20474-6ECA-47D0-BEBB-A2B880EA7C18}" sibTransId="{431064B5-6C8B-471C-ABF0-2C51F242D0A3}"/>
    <dgm:cxn modelId="{6A3E8977-BEC1-4B6E-828B-EC1BB8A085F2}" type="presOf" srcId="{664F55A7-5950-456A-8902-F2824B201A86}" destId="{75F334DE-362E-4210-89D4-199DBC06629F}" srcOrd="0" destOrd="0" presId="urn:microsoft.com/office/officeart/2005/8/layout/vList3"/>
    <dgm:cxn modelId="{0A5B1E58-C5FE-4302-9B0E-DA31AC155851}" srcId="{B15A83CB-4D7D-4FD6-9188-4E52019076C9}" destId="{AFEE4255-6EBA-4F81-9DE3-644596E581AA}" srcOrd="0" destOrd="0" parTransId="{EC289F8A-995F-4BE1-ADA8-A6FFD67B72BA}" sibTransId="{EB27D195-940F-4171-94BC-DA11D1CCE5F3}"/>
    <dgm:cxn modelId="{1C79AEA4-E2A4-470F-A82D-CA70A6C8C519}" type="presOf" srcId="{EB27D195-940F-4171-94BC-DA11D1CCE5F3}" destId="{6A274744-E819-4FF0-B2F7-422C82D306F2}" srcOrd="0" destOrd="0" presId="urn:microsoft.com/office/officeart/2005/8/layout/vList3"/>
    <dgm:cxn modelId="{CEA34CC1-B428-4EBE-9C37-81632592AC7C}" type="presOf" srcId="{C59C4072-A2A9-46F6-AF60-CB74EDA8CA18}" destId="{C66CF2C7-AC82-44FF-B129-4D66AD7328B3}" srcOrd="0" destOrd="0" presId="urn:microsoft.com/office/officeart/2005/8/layout/vList3"/>
    <dgm:cxn modelId="{CC7557EB-C0D3-41EE-9F05-CC9099C40DF8}" type="presOf" srcId="{AFEE4255-6EBA-4F81-9DE3-644596E581AA}" destId="{95D52D7E-FABE-474F-9816-AB4791D96988}" srcOrd="0" destOrd="0" presId="urn:microsoft.com/office/officeart/2005/8/layout/vList3"/>
    <dgm:cxn modelId="{E8290BFB-B991-4DB2-9886-DFD1BAD463F1}" srcId="{B15A83CB-4D7D-4FD6-9188-4E52019076C9}" destId="{664F55A7-5950-456A-8902-F2824B201A86}" srcOrd="2" destOrd="0" parTransId="{08D255B1-0405-48A9-BC84-851F140EB9DA}" sibTransId="{C59C4072-A2A9-46F6-AF60-CB74EDA8CA18}"/>
    <dgm:cxn modelId="{9E6F6BFB-CC3F-4F7E-A8CD-C273B640D739}" type="presOf" srcId="{CC9369F0-B9A6-4F29-83CB-ADE7C0C3E798}" destId="{CF298602-AE01-44F2-9591-BE5CE0B81EFA}" srcOrd="0" destOrd="0" presId="urn:microsoft.com/office/officeart/2005/8/layout/vList3"/>
    <dgm:cxn modelId="{7DACD23F-BCBF-4C0C-818B-85A3E8C5F334}" type="presParOf" srcId="{60D696EF-7080-4FDF-9FFB-4F141897DB6E}" destId="{933AE0EC-733E-4384-B8DA-0B9F8C025C24}" srcOrd="0" destOrd="0" presId="urn:microsoft.com/office/officeart/2005/8/layout/vList3"/>
    <dgm:cxn modelId="{8B2D66B6-1F19-42DF-B4CC-22C2E602C7BB}" type="presParOf" srcId="{933AE0EC-733E-4384-B8DA-0B9F8C025C24}" destId="{77904776-E83F-4502-83FA-E72BAFDBD1C8}" srcOrd="0" destOrd="0" presId="urn:microsoft.com/office/officeart/2005/8/layout/vList3"/>
    <dgm:cxn modelId="{89CF9EC9-6577-4B10-AA8E-7E3CDCC80376}" type="presParOf" srcId="{933AE0EC-733E-4384-B8DA-0B9F8C025C24}" destId="{95D52D7E-FABE-474F-9816-AB4791D96988}" srcOrd="1" destOrd="0" presId="urn:microsoft.com/office/officeart/2005/8/layout/vList3"/>
    <dgm:cxn modelId="{1E85EAD1-ACC7-4EE1-A375-1BE65E1405C2}" type="presParOf" srcId="{60D696EF-7080-4FDF-9FFB-4F141897DB6E}" destId="{6A274744-E819-4FF0-B2F7-422C82D306F2}" srcOrd="1" destOrd="0" presId="urn:microsoft.com/office/officeart/2005/8/layout/vList3"/>
    <dgm:cxn modelId="{0CFB42C3-2C64-468F-8F90-FC2E483E64A2}" type="presParOf" srcId="{60D696EF-7080-4FDF-9FFB-4F141897DB6E}" destId="{E6E23C8A-F1E7-4233-B755-84DD97B2D1B1}" srcOrd="2" destOrd="0" presId="urn:microsoft.com/office/officeart/2005/8/layout/vList3"/>
    <dgm:cxn modelId="{B4D79418-9AC6-4567-B7CF-C0BA8207ABE8}" type="presParOf" srcId="{E6E23C8A-F1E7-4233-B755-84DD97B2D1B1}" destId="{98B4D3D2-2252-4C0A-8D58-85E608C7F683}" srcOrd="0" destOrd="0" presId="urn:microsoft.com/office/officeart/2005/8/layout/vList3"/>
    <dgm:cxn modelId="{ECCC82DE-4A7B-46F8-9C24-F0D4982C21BB}" type="presParOf" srcId="{E6E23C8A-F1E7-4233-B755-84DD97B2D1B1}" destId="{CF298602-AE01-44F2-9591-BE5CE0B81EFA}" srcOrd="1" destOrd="0" presId="urn:microsoft.com/office/officeart/2005/8/layout/vList3"/>
    <dgm:cxn modelId="{76BD2D49-4F04-4561-8024-CC94825FD028}" type="presParOf" srcId="{60D696EF-7080-4FDF-9FFB-4F141897DB6E}" destId="{5941780D-BAFE-471A-AA44-83D77D99FC80}" srcOrd="3" destOrd="0" presId="urn:microsoft.com/office/officeart/2005/8/layout/vList3"/>
    <dgm:cxn modelId="{F6F6C2A8-C93E-4469-A1D6-407B1D4610C6}" type="presParOf" srcId="{60D696EF-7080-4FDF-9FFB-4F141897DB6E}" destId="{8975579F-BA39-4636-80CD-EA05060F5D7A}" srcOrd="4" destOrd="0" presId="urn:microsoft.com/office/officeart/2005/8/layout/vList3"/>
    <dgm:cxn modelId="{D8467508-F40F-4748-BE4E-5CE06FA6D665}" type="presParOf" srcId="{8975579F-BA39-4636-80CD-EA05060F5D7A}" destId="{5DC24424-EEDB-4EA1-ADDC-22B34CAAA560}" srcOrd="0" destOrd="0" presId="urn:microsoft.com/office/officeart/2005/8/layout/vList3"/>
    <dgm:cxn modelId="{4E83BE04-6554-49B6-8572-08F10B0D3965}" type="presParOf" srcId="{8975579F-BA39-4636-80CD-EA05060F5D7A}" destId="{75F334DE-362E-4210-89D4-199DBC06629F}" srcOrd="1" destOrd="0" presId="urn:microsoft.com/office/officeart/2005/8/layout/vList3"/>
    <dgm:cxn modelId="{47B06E61-DA74-4D65-B828-9CFA51F3C52C}" type="presParOf" srcId="{60D696EF-7080-4FDF-9FFB-4F141897DB6E}" destId="{C66CF2C7-AC82-44FF-B129-4D66AD7328B3}" srcOrd="5" destOrd="0" presId="urn:microsoft.com/office/officeart/2005/8/layout/vList3"/>
    <dgm:cxn modelId="{DC864832-F9FE-4341-9DD9-C7538AC448B1}" type="presParOf" srcId="{60D696EF-7080-4FDF-9FFB-4F141897DB6E}" destId="{91D4AE66-C4A9-49AF-9D19-2787C45E232D}" srcOrd="6" destOrd="0" presId="urn:microsoft.com/office/officeart/2005/8/layout/vList3"/>
    <dgm:cxn modelId="{9027CFA7-243A-4139-8FC1-2DB3D5570147}" type="presParOf" srcId="{91D4AE66-C4A9-49AF-9D19-2787C45E232D}" destId="{4D72CB02-CBA1-4E48-A84A-E553DD826497}" srcOrd="0" destOrd="0" presId="urn:microsoft.com/office/officeart/2005/8/layout/vList3"/>
    <dgm:cxn modelId="{34BD055C-8278-4541-9C4B-C843FC8DC0E7}" type="presParOf" srcId="{91D4AE66-C4A9-49AF-9D19-2787C45E232D}" destId="{35426436-D526-4364-B98D-15C7A8280EB2}" srcOrd="1" destOrd="0" presId="urn:microsoft.com/office/officeart/2005/8/layout/vList3"/>
  </dgm:cxnLst>
  <dgm:bg/>
  <dgm:whole/>
  <dgm:extLst>
    <a:ext uri="http://schemas.microsoft.com/office/drawing/2008/diagram">
      <dsp:dataModelExt xmlns:dsp="http://schemas.microsoft.com/office/drawing/2008/diagram" relId="rId5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217535" cy="4538345"/>
        <a:chOff x="0" y="0"/>
        <a:chExt cx="8217535" cy="4538345"/>
      </a:xfrm>
    </dsp:grpSpPr>
    <dsp:sp modelId="{95D52D7E-FABE-474F-9816-AB4791D96988}">
      <dsp:nvSpPr>
        <dsp:cNvPr id="4" name="五边形 3"/>
        <dsp:cNvSpPr/>
      </dsp:nvSpPr>
      <dsp:spPr bwMode="white">
        <a:xfrm rot="10800000">
          <a:off x="1637648" y="0"/>
          <a:ext cx="5464661" cy="955441"/>
        </a:xfrm>
        <a:prstGeom prst="homePlate">
          <a:avLst/>
        </a:prstGeom>
        <a:blipFill rotWithShape="0">
          <a:blip r:embed="rId1"/>
          <a:stretch>
            <a:fillRect/>
          </a:stretch>
        </a:blipFill>
      </dsp:spPr>
      <dsp:style>
        <a:lnRef idx="2">
          <a:schemeClr val="dk1">
            <a:shade val="80000"/>
          </a:schemeClr>
        </a:lnRef>
        <a:fillRef idx="1">
          <a:schemeClr val="lt1"/>
        </a:fillRef>
        <a:effectRef idx="0">
          <a:scrgbClr r="0" g="0" b="0"/>
        </a:effectRef>
        <a:fontRef idx="minor">
          <a:schemeClr val="lt1"/>
        </a:fontRef>
      </dsp:style>
      <dsp:txBody>
        <a:bodyPr rot="10800000" vert="horz" wrap="square" lIns="421322" tIns="76200" rIns="14224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zh-CN" altLang="en-US" sz="2000" b="1" dirty="0">
              <a:solidFill>
                <a:srgbClr val="C00000"/>
              </a:solidFill>
              <a:latin typeface="微软雅黑" panose="020B0503020204020204" pitchFamily="34" charset="-122"/>
              <a:ea typeface="微软雅黑" panose="020B0503020204020204" pitchFamily="34" charset="-122"/>
            </a:rPr>
            <a:t>（七）</a:t>
          </a:r>
          <a:r>
            <a:rPr lang="zh-CN" altLang="en-US" sz="2000" b="1" dirty="0">
              <a:solidFill>
                <a:schemeClr val="dk1"/>
              </a:solidFill>
              <a:latin typeface="微软雅黑" panose="020B0503020204020204" pitchFamily="34" charset="-122"/>
              <a:ea typeface="微软雅黑" panose="020B0503020204020204" pitchFamily="34" charset="-122"/>
            </a:rPr>
            <a:t>创新药物与高端医疗器械研究开发  </a:t>
          </a:r>
          <a:r>
            <a:rPr lang="zh-CN" altLang="en-US" sz="2000" dirty="0">
              <a:solidFill>
                <a:schemeClr val="dk1"/>
              </a:solidFill>
              <a:latin typeface="微软雅黑" panose="020B0503020204020204" pitchFamily="34" charset="-122"/>
              <a:ea typeface="微软雅黑" panose="020B0503020204020204" pitchFamily="34" charset="-122"/>
            </a:rPr>
            <a:t>         </a:t>
          </a:r>
          <a:r>
            <a:rPr lang="zh-CN" altLang="en-US" sz="1800" dirty="0">
              <a:solidFill>
                <a:schemeClr val="dk1"/>
              </a:solidFill>
              <a:latin typeface="微软雅黑" panose="020B0503020204020204" pitchFamily="34" charset="-122"/>
              <a:ea typeface="微软雅黑" panose="020B0503020204020204" pitchFamily="34" charset="-122"/>
            </a:rPr>
            <a:t>（</a:t>
          </a:r>
          <a:r>
            <a:rPr lang="en-US" altLang="zh-CN" sz="1800" dirty="0">
              <a:solidFill>
                <a:schemeClr val="dk1"/>
              </a:solidFill>
              <a:latin typeface="微软雅黑" panose="020B0503020204020204" pitchFamily="34" charset="-122"/>
              <a:ea typeface="微软雅黑" panose="020B0503020204020204" pitchFamily="34" charset="-122"/>
            </a:rPr>
            <a:t>12</a:t>
          </a:r>
          <a:r>
            <a:rPr lang="zh-CN" altLang="en-US" sz="1800" dirty="0">
              <a:solidFill>
                <a:schemeClr val="dk1"/>
              </a:solidFill>
              <a:latin typeface="微软雅黑" panose="020B0503020204020204" pitchFamily="34" charset="-122"/>
              <a:ea typeface="微软雅黑" panose="020B0503020204020204" pitchFamily="34" charset="-122"/>
            </a:rPr>
            <a:t>个子方向，拟支持不超过</a:t>
          </a:r>
          <a:r>
            <a:rPr lang="en-US" altLang="zh-CN" sz="1800" dirty="0">
              <a:solidFill>
                <a:schemeClr val="dk1"/>
              </a:solidFill>
              <a:latin typeface="微软雅黑" panose="020B0503020204020204" pitchFamily="34" charset="-122"/>
              <a:ea typeface="微软雅黑" panose="020B0503020204020204" pitchFamily="34" charset="-122"/>
            </a:rPr>
            <a:t>12</a:t>
          </a:r>
          <a:r>
            <a:rPr lang="zh-CN" altLang="en-US" sz="1800" dirty="0">
              <a:solidFill>
                <a:schemeClr val="dk1"/>
              </a:solidFill>
              <a:latin typeface="微软雅黑" panose="020B0503020204020204" pitchFamily="34" charset="-122"/>
              <a:ea typeface="微软雅黑" panose="020B0503020204020204" pitchFamily="34" charset="-122"/>
            </a:rPr>
            <a:t>项，每项</a:t>
          </a:r>
          <a:r>
            <a:rPr lang="en-US" altLang="zh-CN" sz="1800" dirty="0">
              <a:solidFill>
                <a:schemeClr val="dk1"/>
              </a:solidFill>
              <a:latin typeface="微软雅黑" panose="020B0503020204020204" pitchFamily="34" charset="-122"/>
              <a:ea typeface="微软雅黑" panose="020B0503020204020204" pitchFamily="34" charset="-122"/>
            </a:rPr>
            <a:t>10</a:t>
          </a:r>
          <a:r>
            <a:rPr lang="zh-CN" altLang="en-US" sz="1800" dirty="0">
              <a:solidFill>
                <a:schemeClr val="dk1"/>
              </a:solidFill>
              <a:latin typeface="微软雅黑" panose="020B0503020204020204" pitchFamily="34" charset="-122"/>
              <a:ea typeface="微软雅黑" panose="020B0503020204020204" pitchFamily="34" charset="-122"/>
            </a:rPr>
            <a:t>0万）</a:t>
          </a:r>
          <a:endParaRPr>
            <a:solidFill>
              <a:schemeClr val="dk1"/>
            </a:solidFill>
          </a:endParaRPr>
        </a:p>
      </dsp:txBody>
      <dsp:txXfrm rot="10800000">
        <a:off x="1637648" y="0"/>
        <a:ext cx="5464661" cy="955441"/>
      </dsp:txXfrm>
    </dsp:sp>
    <dsp:sp modelId="{77904776-E83F-4502-83FA-E72BAFDBD1C8}">
      <dsp:nvSpPr>
        <dsp:cNvPr id="3" name="椭圆 2"/>
        <dsp:cNvSpPr/>
      </dsp:nvSpPr>
      <dsp:spPr bwMode="white">
        <a:xfrm>
          <a:off x="1137577" y="0"/>
          <a:ext cx="955441" cy="955441"/>
        </a:xfrm>
        <a:prstGeom prst="ellipse">
          <a:avLst/>
        </a:prstGeom>
        <a:blipFill rotWithShape="0">
          <a:blip r:embed="rId2"/>
          <a:stretch>
            <a:fillRect/>
          </a:stretch>
        </a:blipFill>
      </dsp:spPr>
      <dsp:style>
        <a:lnRef idx="2">
          <a:schemeClr val="dk1">
            <a:shade val="80000"/>
          </a:schemeClr>
        </a:lnRef>
        <a:fillRef idx="1">
          <a:schemeClr val="dk1">
            <a:tint val="40000"/>
          </a:schemeClr>
        </a:fillRef>
        <a:effectRef idx="0">
          <a:scrgbClr r="0" g="0" b="0"/>
        </a:effectRef>
        <a:fontRef idx="minor"/>
      </dsp:style>
      <dsp:txXfrm>
        <a:off x="1137577" y="0"/>
        <a:ext cx="955441" cy="955441"/>
      </dsp:txXfrm>
    </dsp:sp>
    <dsp:sp modelId="{CF298602-AE01-44F2-9591-BE5CE0B81EFA}">
      <dsp:nvSpPr>
        <dsp:cNvPr id="6" name="五边形 5"/>
        <dsp:cNvSpPr/>
      </dsp:nvSpPr>
      <dsp:spPr bwMode="white">
        <a:xfrm rot="10800000">
          <a:off x="1645080" y="1163546"/>
          <a:ext cx="5464661" cy="955441"/>
        </a:xfrm>
        <a:prstGeom prst="homePlate">
          <a:avLst/>
        </a:prstGeom>
        <a:blipFill rotWithShape="0">
          <a:blip r:embed="rId3"/>
          <a:stretch>
            <a:fillRect/>
          </a:stretch>
        </a:blipFill>
      </dsp:spPr>
      <dsp:style>
        <a:lnRef idx="2">
          <a:schemeClr val="dk1">
            <a:shade val="80000"/>
          </a:schemeClr>
        </a:lnRef>
        <a:fillRef idx="1">
          <a:schemeClr val="lt1"/>
        </a:fillRef>
        <a:effectRef idx="0">
          <a:scrgbClr r="0" g="0" b="0"/>
        </a:effectRef>
        <a:fontRef idx="minor">
          <a:schemeClr val="lt1"/>
        </a:fontRef>
      </dsp:style>
      <dsp:txBody>
        <a:bodyPr rot="10800000" vert="horz" wrap="square" lIns="421322" tIns="76200" rIns="14224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zh-CN" altLang="en-US" sz="2000" b="1" dirty="0">
              <a:solidFill>
                <a:srgbClr val="C00000"/>
              </a:solidFill>
              <a:latin typeface="微软雅黑" panose="020B0503020204020204" pitchFamily="34" charset="-122"/>
              <a:ea typeface="微软雅黑" panose="020B0503020204020204" pitchFamily="34" charset="-122"/>
            </a:rPr>
            <a:t>（八）</a:t>
          </a:r>
          <a:r>
            <a:rPr lang="zh-CN" altLang="en-US" sz="2000" b="1" dirty="0">
              <a:solidFill>
                <a:schemeClr val="dk1"/>
              </a:solidFill>
              <a:latin typeface="微软雅黑" panose="020B0503020204020204" pitchFamily="34" charset="-122"/>
              <a:ea typeface="微软雅黑" panose="020B0503020204020204" pitchFamily="34" charset="-122"/>
            </a:rPr>
            <a:t>医疗卫生关键技术研究及应用    </a:t>
          </a:r>
          <a:r>
            <a:rPr lang="zh-CN" altLang="en-US" sz="2000" dirty="0">
              <a:solidFill>
                <a:schemeClr val="dk1"/>
              </a:solidFill>
              <a:latin typeface="微软雅黑" panose="020B0503020204020204" pitchFamily="34" charset="-122"/>
              <a:ea typeface="微软雅黑" panose="020B0503020204020204" pitchFamily="34" charset="-122"/>
            </a:rPr>
            <a:t>           </a:t>
          </a:r>
          <a:r>
            <a:rPr lang="zh-CN" altLang="en-US" sz="1800" dirty="0">
              <a:solidFill>
                <a:schemeClr val="dk1"/>
              </a:solidFill>
              <a:latin typeface="微软雅黑" panose="020B0503020204020204" pitchFamily="34" charset="-122"/>
              <a:ea typeface="微软雅黑" panose="020B0503020204020204" pitchFamily="34" charset="-122"/>
            </a:rPr>
            <a:t>（</a:t>
          </a:r>
          <a:r>
            <a:rPr lang="en-US" altLang="zh-CN" sz="1800" dirty="0">
              <a:solidFill>
                <a:schemeClr val="dk1"/>
              </a:solidFill>
              <a:latin typeface="微软雅黑" panose="020B0503020204020204" pitchFamily="34" charset="-122"/>
              <a:ea typeface="微软雅黑" panose="020B0503020204020204" pitchFamily="34" charset="-122"/>
            </a:rPr>
            <a:t>26</a:t>
          </a:r>
          <a:r>
            <a:rPr lang="zh-CN" altLang="en-US" sz="1800" dirty="0">
              <a:solidFill>
                <a:schemeClr val="dk1"/>
              </a:solidFill>
              <a:latin typeface="微软雅黑" panose="020B0503020204020204" pitchFamily="34" charset="-122"/>
              <a:ea typeface="微软雅黑" panose="020B0503020204020204" pitchFamily="34" charset="-122"/>
              <a:sym typeface="+mn-ea"/>
            </a:rPr>
            <a:t>个子方向</a:t>
          </a:r>
          <a:r>
            <a:rPr lang="zh-CN" altLang="en-US" sz="1800" dirty="0">
              <a:solidFill>
                <a:schemeClr val="dk1"/>
              </a:solidFill>
              <a:latin typeface="微软雅黑" panose="020B0503020204020204" pitchFamily="34" charset="-122"/>
              <a:ea typeface="微软雅黑" panose="020B0503020204020204" pitchFamily="34" charset="-122"/>
            </a:rPr>
            <a:t>，拟支持不超过</a:t>
          </a:r>
          <a:r>
            <a:rPr lang="en-US" altLang="zh-CN" sz="1800" dirty="0">
              <a:solidFill>
                <a:schemeClr val="dk1"/>
              </a:solidFill>
              <a:latin typeface="微软雅黑" panose="020B0503020204020204" pitchFamily="34" charset="-122"/>
              <a:ea typeface="微软雅黑" panose="020B0503020204020204" pitchFamily="34" charset="-122"/>
            </a:rPr>
            <a:t>72</a:t>
          </a:r>
          <a:r>
            <a:rPr lang="zh-CN" altLang="en-US" sz="1800" dirty="0">
              <a:solidFill>
                <a:schemeClr val="dk1"/>
              </a:solidFill>
              <a:latin typeface="微软雅黑" panose="020B0503020204020204" pitchFamily="34" charset="-122"/>
              <a:ea typeface="微软雅黑" panose="020B0503020204020204" pitchFamily="34" charset="-122"/>
            </a:rPr>
            <a:t>项，每项</a:t>
          </a:r>
          <a:r>
            <a:rPr lang="en-US" altLang="zh-CN" sz="1800" dirty="0">
              <a:solidFill>
                <a:schemeClr val="dk1"/>
              </a:solidFill>
              <a:latin typeface="微软雅黑" panose="020B0503020204020204" pitchFamily="34" charset="-122"/>
              <a:ea typeface="微软雅黑" panose="020B0503020204020204" pitchFamily="34" charset="-122"/>
            </a:rPr>
            <a:t>5</a:t>
          </a:r>
          <a:r>
            <a:rPr lang="zh-CN" altLang="en-US" sz="1800" dirty="0">
              <a:solidFill>
                <a:schemeClr val="dk1"/>
              </a:solidFill>
              <a:latin typeface="微软雅黑" panose="020B0503020204020204" pitchFamily="34" charset="-122"/>
              <a:ea typeface="微软雅黑" panose="020B0503020204020204" pitchFamily="34" charset="-122"/>
            </a:rPr>
            <a:t>0万）</a:t>
          </a:r>
          <a:endParaRPr>
            <a:solidFill>
              <a:schemeClr val="dk1"/>
            </a:solidFill>
          </a:endParaRPr>
        </a:p>
      </dsp:txBody>
      <dsp:txXfrm rot="10800000">
        <a:off x="1645080" y="1163546"/>
        <a:ext cx="5464661" cy="955441"/>
      </dsp:txXfrm>
    </dsp:sp>
    <dsp:sp modelId="{98B4D3D2-2252-4C0A-8D58-85E608C7F683}">
      <dsp:nvSpPr>
        <dsp:cNvPr id="5" name="椭圆 4"/>
        <dsp:cNvSpPr/>
      </dsp:nvSpPr>
      <dsp:spPr bwMode="white">
        <a:xfrm>
          <a:off x="1137577" y="1194301"/>
          <a:ext cx="955441" cy="955441"/>
        </a:xfrm>
        <a:prstGeom prst="ellipse">
          <a:avLst/>
        </a:prstGeom>
        <a:blipFill rotWithShape="0">
          <a:blip r:embed="rId4"/>
          <a:stretch>
            <a:fillRect/>
          </a:stretch>
        </a:blipFill>
      </dsp:spPr>
      <dsp:style>
        <a:lnRef idx="2">
          <a:schemeClr val="dk1">
            <a:shade val="80000"/>
          </a:schemeClr>
        </a:lnRef>
        <a:fillRef idx="1">
          <a:schemeClr val="dk1">
            <a:tint val="40000"/>
          </a:schemeClr>
        </a:fillRef>
        <a:effectRef idx="0">
          <a:scrgbClr r="0" g="0" b="0"/>
        </a:effectRef>
        <a:fontRef idx="minor"/>
      </dsp:style>
      <dsp:txXfrm>
        <a:off x="1137577" y="1194301"/>
        <a:ext cx="955441" cy="955441"/>
      </dsp:txXfrm>
    </dsp:sp>
    <dsp:sp modelId="{75F334DE-362E-4210-89D4-199DBC06629F}">
      <dsp:nvSpPr>
        <dsp:cNvPr id="8" name="五边形 7"/>
        <dsp:cNvSpPr/>
      </dsp:nvSpPr>
      <dsp:spPr bwMode="white">
        <a:xfrm rot="10800000">
          <a:off x="1615297" y="2388603"/>
          <a:ext cx="5464661" cy="955441"/>
        </a:xfrm>
        <a:prstGeom prst="homePlate">
          <a:avLst/>
        </a:prstGeom>
      </dsp:spPr>
      <dsp:style>
        <a:lnRef idx="2">
          <a:schemeClr val="dk1">
            <a:shade val="80000"/>
          </a:schemeClr>
        </a:lnRef>
        <a:fillRef idx="1">
          <a:schemeClr val="lt1"/>
        </a:fillRef>
        <a:effectRef idx="0">
          <a:scrgbClr r="0" g="0" b="0"/>
        </a:effectRef>
        <a:fontRef idx="minor">
          <a:schemeClr val="lt1"/>
        </a:fontRef>
      </dsp:style>
      <dsp:txBody>
        <a:bodyPr rot="10800000" vert="horz" wrap="square" lIns="421322" tIns="76200" rIns="14224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zh-CN" altLang="en-US" sz="2000" b="1" dirty="0">
              <a:solidFill>
                <a:srgbClr val="C00000"/>
              </a:solidFill>
              <a:latin typeface="微软雅黑" panose="020B0503020204020204" pitchFamily="34" charset="-122"/>
              <a:ea typeface="微软雅黑" panose="020B0503020204020204" pitchFamily="34" charset="-122"/>
              <a:sym typeface="+mn-ea"/>
            </a:rPr>
            <a:t>（九）</a:t>
          </a:r>
          <a:r>
            <a:rPr lang="zh-CN" altLang="en-US" sz="2000" b="1" dirty="0">
              <a:solidFill>
                <a:schemeClr val="dk1"/>
              </a:solidFill>
              <a:latin typeface="微软雅黑" panose="020B0503020204020204" pitchFamily="34" charset="-122"/>
              <a:ea typeface="微软雅黑" panose="020B0503020204020204" pitchFamily="34" charset="-122"/>
              <a:sym typeface="+mn-ea"/>
            </a:rPr>
            <a:t>中医药关键技术研究及应用     </a:t>
          </a:r>
          <a:r>
            <a:rPr lang="zh-CN" altLang="en-US" sz="2000" dirty="0">
              <a:solidFill>
                <a:schemeClr val="dk1"/>
              </a:solidFill>
              <a:latin typeface="微软雅黑" panose="020B0503020204020204" pitchFamily="34" charset="-122"/>
              <a:ea typeface="微软雅黑" panose="020B0503020204020204" pitchFamily="34" charset="-122"/>
              <a:sym typeface="+mn-ea"/>
            </a:rPr>
            <a:t>               </a:t>
          </a:r>
          <a:r>
            <a:rPr lang="zh-CN" altLang="en-US" sz="1800" dirty="0">
              <a:solidFill>
                <a:schemeClr val="dk1"/>
              </a:solidFill>
              <a:latin typeface="微软雅黑" panose="020B0503020204020204" pitchFamily="34" charset="-122"/>
              <a:ea typeface="微软雅黑" panose="020B0503020204020204" pitchFamily="34" charset="-122"/>
              <a:sym typeface="+mn-ea"/>
            </a:rPr>
            <a:t>（</a:t>
          </a:r>
          <a:r>
            <a:rPr lang="en-US" altLang="zh-CN" sz="1800" dirty="0">
              <a:solidFill>
                <a:schemeClr val="dk1"/>
              </a:solidFill>
              <a:latin typeface="微软雅黑" panose="020B0503020204020204" pitchFamily="34" charset="-122"/>
              <a:ea typeface="微软雅黑" panose="020B0503020204020204" pitchFamily="34" charset="-122"/>
              <a:sym typeface="+mn-ea"/>
            </a:rPr>
            <a:t>5</a:t>
          </a:r>
          <a:r>
            <a:rPr lang="zh-CN" altLang="en-US" sz="1800" dirty="0">
              <a:solidFill>
                <a:schemeClr val="dk1"/>
              </a:solidFill>
              <a:latin typeface="微软雅黑" panose="020B0503020204020204" pitchFamily="34" charset="-122"/>
              <a:ea typeface="微软雅黑" panose="020B0503020204020204" pitchFamily="34" charset="-122"/>
              <a:sym typeface="+mn-ea"/>
            </a:rPr>
            <a:t>个子方向，拟支持不超过1</a:t>
          </a:r>
          <a:r>
            <a:rPr lang="en-US" altLang="zh-CN" sz="1800" dirty="0">
              <a:solidFill>
                <a:schemeClr val="dk1"/>
              </a:solidFill>
              <a:latin typeface="微软雅黑" panose="020B0503020204020204" pitchFamily="34" charset="-122"/>
              <a:ea typeface="微软雅黑" panose="020B0503020204020204" pitchFamily="34" charset="-122"/>
              <a:sym typeface="+mn-ea"/>
            </a:rPr>
            <a:t>0</a:t>
          </a:r>
          <a:r>
            <a:rPr lang="zh-CN" altLang="en-US" sz="1800" dirty="0">
              <a:solidFill>
                <a:schemeClr val="dk1"/>
              </a:solidFill>
              <a:latin typeface="微软雅黑" panose="020B0503020204020204" pitchFamily="34" charset="-122"/>
              <a:ea typeface="微软雅黑" panose="020B0503020204020204" pitchFamily="34" charset="-122"/>
              <a:sym typeface="+mn-ea"/>
            </a:rPr>
            <a:t>项，每项</a:t>
          </a:r>
          <a:r>
            <a:rPr lang="en-US" altLang="zh-CN" sz="1800" dirty="0">
              <a:solidFill>
                <a:schemeClr val="dk1"/>
              </a:solidFill>
              <a:latin typeface="微软雅黑" panose="020B0503020204020204" pitchFamily="34" charset="-122"/>
              <a:ea typeface="微软雅黑" panose="020B0503020204020204" pitchFamily="34" charset="-122"/>
              <a:sym typeface="+mn-ea"/>
            </a:rPr>
            <a:t>5</a:t>
          </a:r>
          <a:r>
            <a:rPr lang="zh-CN" altLang="en-US" sz="1800" dirty="0">
              <a:solidFill>
                <a:schemeClr val="dk1"/>
              </a:solidFill>
              <a:latin typeface="微软雅黑" panose="020B0503020204020204" pitchFamily="34" charset="-122"/>
              <a:ea typeface="微软雅黑" panose="020B0503020204020204" pitchFamily="34" charset="-122"/>
              <a:sym typeface="+mn-ea"/>
            </a:rPr>
            <a:t>0万）</a:t>
          </a:r>
          <a:endParaRPr lang="zh-CN" altLang="en-US" sz="1800" dirty="0">
            <a:solidFill>
              <a:schemeClr val="dk1"/>
            </a:solidFill>
            <a:latin typeface="微软雅黑" panose="020B0503020204020204" pitchFamily="34" charset="-122"/>
            <a:ea typeface="微软雅黑" panose="020B0503020204020204" pitchFamily="34" charset="-122"/>
          </a:endParaRPr>
        </a:p>
      </dsp:txBody>
      <dsp:txXfrm rot="10800000">
        <a:off x="1615297" y="2388603"/>
        <a:ext cx="5464661" cy="955441"/>
      </dsp:txXfrm>
    </dsp:sp>
    <dsp:sp modelId="{5DC24424-EEDB-4EA1-ADDC-22B34CAAA560}">
      <dsp:nvSpPr>
        <dsp:cNvPr id="7" name="椭圆 6"/>
        <dsp:cNvSpPr/>
      </dsp:nvSpPr>
      <dsp:spPr bwMode="white">
        <a:xfrm>
          <a:off x="1137577" y="2388603"/>
          <a:ext cx="955441" cy="955441"/>
        </a:xfrm>
        <a:prstGeom prst="ellipse">
          <a:avLst/>
        </a:prstGeom>
        <a:blipFill>
          <a:blip r:embed="rId5"/>
          <a:stretch>
            <a:fillRect/>
          </a:stretch>
        </a:blipFill>
      </dsp:spPr>
      <dsp:style>
        <a:lnRef idx="2">
          <a:schemeClr val="dk1">
            <a:shade val="80000"/>
          </a:schemeClr>
        </a:lnRef>
        <a:fillRef idx="1">
          <a:schemeClr val="dk1">
            <a:tint val="40000"/>
          </a:schemeClr>
        </a:fillRef>
        <a:effectRef idx="0">
          <a:scrgbClr r="0" g="0" b="0"/>
        </a:effectRef>
        <a:fontRef idx="minor"/>
      </dsp:style>
      <dsp:txXfrm>
        <a:off x="1137577" y="2388603"/>
        <a:ext cx="955441" cy="955441"/>
      </dsp:txXfrm>
    </dsp:sp>
    <dsp:sp modelId="{35426436-D526-4364-B98D-15C7A8280EB2}">
      <dsp:nvSpPr>
        <dsp:cNvPr id="10" name="五边形 9"/>
        <dsp:cNvSpPr/>
      </dsp:nvSpPr>
      <dsp:spPr bwMode="white">
        <a:xfrm rot="10800000">
          <a:off x="1592947" y="3582904"/>
          <a:ext cx="5464661" cy="955441"/>
        </a:xfrm>
        <a:prstGeom prst="homePlate">
          <a:avLst/>
        </a:prstGeom>
        <a:blipFill rotWithShape="0">
          <a:blip r:embed="rId6"/>
          <a:stretch>
            <a:fillRect/>
          </a:stretch>
        </a:blipFill>
      </dsp:spPr>
      <dsp:style>
        <a:lnRef idx="2">
          <a:schemeClr val="dk1">
            <a:shade val="80000"/>
          </a:schemeClr>
        </a:lnRef>
        <a:fillRef idx="1">
          <a:schemeClr val="lt1"/>
        </a:fillRef>
        <a:effectRef idx="0">
          <a:scrgbClr r="0" g="0" b="0"/>
        </a:effectRef>
        <a:fontRef idx="minor">
          <a:schemeClr val="lt1"/>
        </a:fontRef>
      </dsp:style>
      <dsp:txBody>
        <a:bodyPr rot="10800000" vert="horz" wrap="square" lIns="421322" tIns="76200" rIns="14224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zh-CN" altLang="en-US" sz="2000" b="1" dirty="0">
              <a:solidFill>
                <a:srgbClr val="C00000"/>
              </a:solidFill>
              <a:latin typeface="微软雅黑" panose="020B0503020204020204" pitchFamily="34" charset="-122"/>
              <a:ea typeface="微软雅黑" panose="020B0503020204020204" pitchFamily="34" charset="-122"/>
            </a:rPr>
            <a:t>（十）</a:t>
          </a:r>
          <a:r>
            <a:rPr lang="zh-CN" altLang="en-US" sz="2000" b="1" dirty="0">
              <a:solidFill>
                <a:schemeClr val="dk1"/>
              </a:solidFill>
              <a:latin typeface="微软雅黑" panose="020B0503020204020204" pitchFamily="34" charset="-122"/>
              <a:ea typeface="微软雅黑" panose="020B0503020204020204" pitchFamily="34" charset="-122"/>
            </a:rPr>
            <a:t>合成生物等生物技术研究及应用  </a:t>
          </a:r>
          <a:endParaRPr lang="zh-CN" altLang="en-US" sz="2000" b="1" dirty="0">
            <a:solidFill>
              <a:schemeClr val="dk1"/>
            </a:solidFill>
            <a:latin typeface="微软雅黑" panose="020B0503020204020204" pitchFamily="34" charset="-122"/>
            <a:ea typeface="微软雅黑" panose="020B0503020204020204" pitchFamily="34" charset="-122"/>
          </a:endParaRPr>
        </a:p>
        <a:p>
          <a:pPr lvl="0" algn="l">
            <a:lnSpc>
              <a:spcPct val="100000"/>
            </a:lnSpc>
            <a:spcBef>
              <a:spcPct val="0"/>
            </a:spcBef>
            <a:spcAft>
              <a:spcPct val="35000"/>
            </a:spcAft>
          </a:pPr>
          <a:r>
            <a:rPr lang="zh-CN" altLang="en-US" sz="1800" dirty="0">
              <a:solidFill>
                <a:schemeClr val="dk1"/>
              </a:solidFill>
              <a:latin typeface="微软雅黑" panose="020B0503020204020204" pitchFamily="34" charset="-122"/>
              <a:ea typeface="微软雅黑" panose="020B0503020204020204" pitchFamily="34" charset="-122"/>
            </a:rPr>
            <a:t>（</a:t>
          </a:r>
          <a:r>
            <a:rPr lang="en-US" altLang="zh-CN" sz="1800" dirty="0">
              <a:solidFill>
                <a:schemeClr val="dk1"/>
              </a:solidFill>
              <a:latin typeface="微软雅黑" panose="020B0503020204020204" pitchFamily="34" charset="-122"/>
              <a:ea typeface="微软雅黑" panose="020B0503020204020204" pitchFamily="34" charset="-122"/>
            </a:rPr>
            <a:t>10</a:t>
          </a:r>
          <a:r>
            <a:rPr lang="zh-CN" altLang="en-US" sz="1800" dirty="0">
              <a:solidFill>
                <a:schemeClr val="dk1"/>
              </a:solidFill>
              <a:latin typeface="微软雅黑" panose="020B0503020204020204" pitchFamily="34" charset="-122"/>
              <a:ea typeface="微软雅黑" panose="020B0503020204020204" pitchFamily="34" charset="-122"/>
              <a:sym typeface="+mn-ea"/>
            </a:rPr>
            <a:t>个子方向</a:t>
          </a:r>
          <a:r>
            <a:rPr lang="zh-CN" altLang="en-US" sz="1800" dirty="0">
              <a:solidFill>
                <a:schemeClr val="dk1"/>
              </a:solidFill>
              <a:latin typeface="微软雅黑" panose="020B0503020204020204" pitchFamily="34" charset="-122"/>
              <a:ea typeface="微软雅黑" panose="020B0503020204020204" pitchFamily="34" charset="-122"/>
            </a:rPr>
            <a:t>，拟支持不超过</a:t>
          </a:r>
          <a:r>
            <a:rPr lang="en-US" sz="1800" dirty="0">
              <a:solidFill>
                <a:schemeClr val="dk1"/>
              </a:solidFill>
              <a:latin typeface="微软雅黑" panose="020B0503020204020204" pitchFamily="34" charset="-122"/>
              <a:ea typeface="微软雅黑" panose="020B0503020204020204" pitchFamily="34" charset="-122"/>
            </a:rPr>
            <a:t>20</a:t>
          </a:r>
          <a:r>
            <a:rPr lang="zh-CN" altLang="en-US" sz="1800" dirty="0">
              <a:solidFill>
                <a:schemeClr val="dk1"/>
              </a:solidFill>
              <a:latin typeface="微软雅黑" panose="020B0503020204020204" pitchFamily="34" charset="-122"/>
              <a:ea typeface="微软雅黑" panose="020B0503020204020204" pitchFamily="34" charset="-122"/>
            </a:rPr>
            <a:t>项，每项</a:t>
          </a:r>
          <a:r>
            <a:rPr lang="en-US" altLang="zh-CN" sz="1800" dirty="0">
              <a:solidFill>
                <a:schemeClr val="dk1"/>
              </a:solidFill>
              <a:latin typeface="微软雅黑" panose="020B0503020204020204" pitchFamily="34" charset="-122"/>
              <a:ea typeface="微软雅黑" panose="020B0503020204020204" pitchFamily="34" charset="-122"/>
            </a:rPr>
            <a:t>5</a:t>
          </a:r>
          <a:r>
            <a:rPr lang="zh-CN" altLang="en-US" sz="1800" dirty="0">
              <a:solidFill>
                <a:schemeClr val="dk1"/>
              </a:solidFill>
              <a:latin typeface="微软雅黑" panose="020B0503020204020204" pitchFamily="34" charset="-122"/>
              <a:ea typeface="微软雅黑" panose="020B0503020204020204" pitchFamily="34" charset="-122"/>
            </a:rPr>
            <a:t>0万）</a:t>
          </a:r>
          <a:endParaRPr>
            <a:solidFill>
              <a:schemeClr val="dk1"/>
            </a:solidFill>
          </a:endParaRPr>
        </a:p>
      </dsp:txBody>
      <dsp:txXfrm rot="10800000">
        <a:off x="1592947" y="3582904"/>
        <a:ext cx="5464661" cy="955441"/>
      </dsp:txXfrm>
    </dsp:sp>
    <dsp:sp modelId="{4D72CB02-CBA1-4E48-A84A-E553DD826497}">
      <dsp:nvSpPr>
        <dsp:cNvPr id="9" name="椭圆 8"/>
        <dsp:cNvSpPr/>
      </dsp:nvSpPr>
      <dsp:spPr bwMode="white">
        <a:xfrm>
          <a:off x="1137577" y="3582904"/>
          <a:ext cx="955441" cy="955441"/>
        </a:xfrm>
        <a:prstGeom prst="ellipse">
          <a:avLst/>
        </a:prstGeom>
        <a:blipFill rotWithShape="0">
          <a:blip r:embed="rId7"/>
          <a:stretch>
            <a:fillRect/>
          </a:stretch>
        </a:blipFill>
      </dsp:spPr>
      <dsp:style>
        <a:lnRef idx="2">
          <a:schemeClr val="dk1">
            <a:shade val="80000"/>
          </a:schemeClr>
        </a:lnRef>
        <a:fillRef idx="1">
          <a:schemeClr val="dk1">
            <a:tint val="40000"/>
          </a:schemeClr>
        </a:fillRef>
        <a:effectRef idx="0">
          <a:scrgbClr r="0" g="0" b="0"/>
        </a:effectRef>
        <a:fontRef idx="minor"/>
      </dsp:style>
      <dsp:txXfrm>
        <a:off x="1137577" y="3582904"/>
        <a:ext cx="955441" cy="955441"/>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type="homePlate" r:blip="" rot="180"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433888" cy="355600"/>
          </a:xfrm>
          <a:prstGeom prst="rect">
            <a:avLst/>
          </a:prstGeom>
        </p:spPr>
        <p:txBody>
          <a:bodyPr vert="horz" lIns="91440" tIns="45720" rIns="91440" bIns="45720" rtlCol="0"/>
          <a:lstStyle>
            <a:lvl1pPr algn="l" fontAlgn="auto">
              <a:defRPr sz="1660" noProof="1"/>
            </a:lvl1pPr>
          </a:lstStyle>
          <a:p>
            <a:endParaRPr lang="zh-CN" altLang="en-US"/>
          </a:p>
        </p:txBody>
      </p:sp>
      <p:sp>
        <p:nvSpPr>
          <p:cNvPr id="3" name="日期占位符 2"/>
          <p:cNvSpPr>
            <a:spLocks noGrp="1"/>
          </p:cNvSpPr>
          <p:nvPr>
            <p:ph type="dt" sz="quarter" idx="1"/>
          </p:nvPr>
        </p:nvSpPr>
        <p:spPr>
          <a:xfrm>
            <a:off x="5797550" y="0"/>
            <a:ext cx="4433888" cy="355600"/>
          </a:xfrm>
          <a:prstGeom prst="rect">
            <a:avLst/>
          </a:prstGeom>
        </p:spPr>
        <p:txBody>
          <a:bodyPr vert="horz" lIns="91440" tIns="45720" rIns="91440" bIns="45720" rtlCol="0"/>
          <a:lstStyle>
            <a:lvl1pPr algn="r" fontAlgn="auto">
              <a:defRPr sz="1245" noProof="1" smtClean="0">
                <a:latin typeface="+mn-lt"/>
                <a:ea typeface="+mn-ea"/>
              </a:defRPr>
            </a:lvl1pPr>
          </a:lstStyle>
          <a:p>
            <a:fld id="{0F9B84EA-7D68-4D60-9CB1-D50884785D1C}" type="datetimeFigureOut">
              <a:rPr lang="zh-CN" altLang="en-US"/>
            </a:fld>
            <a:endParaRPr lang="zh-CN" altLang="en-US" sz="1660">
              <a:latin typeface="Arial" panose="020B0604020202020204" pitchFamily="34" charset="0"/>
              <a:ea typeface="黑体" panose="02010609060101010101" pitchFamily="49" charset="-122"/>
            </a:endParaRPr>
          </a:p>
        </p:txBody>
      </p:sp>
      <p:sp>
        <p:nvSpPr>
          <p:cNvPr id="4" name="页脚占位符 3"/>
          <p:cNvSpPr>
            <a:spLocks noGrp="1"/>
          </p:cNvSpPr>
          <p:nvPr>
            <p:ph type="ftr" sz="quarter" idx="2"/>
          </p:nvPr>
        </p:nvSpPr>
        <p:spPr>
          <a:xfrm>
            <a:off x="0" y="6746875"/>
            <a:ext cx="4433888" cy="357188"/>
          </a:xfrm>
          <a:prstGeom prst="rect">
            <a:avLst/>
          </a:prstGeom>
        </p:spPr>
        <p:txBody>
          <a:bodyPr vert="horz" lIns="91440" tIns="45720" rIns="91440" bIns="45720" rtlCol="0" anchor="b"/>
          <a:lstStyle>
            <a:lvl1pPr algn="l" fontAlgn="auto">
              <a:defRPr sz="1660" noProof="1"/>
            </a:lvl1pPr>
          </a:lstStyle>
          <a:p>
            <a:endParaRPr lang="zh-CN" altLang="en-US"/>
          </a:p>
        </p:txBody>
      </p:sp>
      <p:sp>
        <p:nvSpPr>
          <p:cNvPr id="5" name="灯片编号占位符 4"/>
          <p:cNvSpPr>
            <a:spLocks noGrp="1"/>
          </p:cNvSpPr>
          <p:nvPr>
            <p:ph type="sldNum" sz="quarter" idx="3"/>
          </p:nvPr>
        </p:nvSpPr>
        <p:spPr>
          <a:xfrm>
            <a:off x="5797550" y="6746875"/>
            <a:ext cx="4433888" cy="357188"/>
          </a:xfrm>
          <a:prstGeom prst="rect">
            <a:avLst/>
          </a:prstGeom>
        </p:spPr>
        <p:txBody>
          <a:bodyPr vert="horz" wrap="square" lIns="91440" tIns="45720" rIns="91440" bIns="45720" numCol="1" anchor="b" anchorCtr="0" compatLnSpc="1"/>
          <a:lstStyle>
            <a:lvl1pPr algn="r">
              <a:defRPr sz="1200">
                <a:ea typeface="宋体" panose="02010600030101010101" pitchFamily="2" charset="-122"/>
              </a:defRPr>
            </a:lvl1pPr>
          </a:lstStyle>
          <a:p>
            <a:fld id="{D8F26655-0D40-4C77-9BFB-6EA8BCAB8A80}" type="slidenum">
              <a:rPr lang="zh-CN" altLang="en-US"/>
            </a:fld>
            <a:endParaRPr lang="zh-CN" altLang="en-US" sz="1600">
              <a:ea typeface="黑体" panose="02010609060101010101" pitchFamily="49"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433888" cy="355600"/>
          </a:xfrm>
          <a:prstGeom prst="rect">
            <a:avLst/>
          </a:prstGeom>
        </p:spPr>
        <p:txBody>
          <a:bodyPr vert="horz" lIns="91440" tIns="45720" rIns="91440" bIns="45720" rtlCol="0"/>
          <a:lstStyle>
            <a:lvl1pPr algn="l" fontAlgn="auto">
              <a:defRPr sz="1200" noProof="1"/>
            </a:lvl1pPr>
          </a:lstStyle>
          <a:p>
            <a:endParaRPr lang="zh-CN" altLang="en-US"/>
          </a:p>
        </p:txBody>
      </p:sp>
      <p:sp>
        <p:nvSpPr>
          <p:cNvPr id="3" name="日期占位符 2"/>
          <p:cNvSpPr>
            <a:spLocks noGrp="1"/>
          </p:cNvSpPr>
          <p:nvPr>
            <p:ph type="dt" idx="1"/>
          </p:nvPr>
        </p:nvSpPr>
        <p:spPr>
          <a:xfrm>
            <a:off x="5797550" y="0"/>
            <a:ext cx="4433888" cy="355600"/>
          </a:xfrm>
          <a:prstGeom prst="rect">
            <a:avLst/>
          </a:prstGeom>
        </p:spPr>
        <p:txBody>
          <a:bodyPr vert="horz" lIns="91440" tIns="45720" rIns="91440" bIns="45720" rtlCol="0"/>
          <a:lstStyle>
            <a:lvl1pPr algn="r" fontAlgn="auto">
              <a:defRPr sz="1200" noProof="1" smtClean="0">
                <a:latin typeface="+mn-lt"/>
                <a:ea typeface="+mn-ea"/>
              </a:defRPr>
            </a:lvl1pPr>
          </a:lstStyle>
          <a:p>
            <a:fld id="{D6C8D182-E4C8-4120-9249-FC9774456FFA}" type="datetimeFigureOut">
              <a:rPr lang="zh-CN" altLang="en-US"/>
            </a:fld>
            <a:endParaRPr lang="zh-CN" altLang="en-US">
              <a:latin typeface="Arial" panose="020B0604020202020204" pitchFamily="34" charset="0"/>
              <a:ea typeface="黑体" panose="02010609060101010101" pitchFamily="49" charset="-122"/>
            </a:endParaRPr>
          </a:p>
        </p:txBody>
      </p:sp>
      <p:sp>
        <p:nvSpPr>
          <p:cNvPr id="20484" name="幻灯片图像占位符 3"/>
          <p:cNvSpPr>
            <a:spLocks noGrp="1" noRot="1" noChangeAspect="1" noChangeArrowheads="1"/>
          </p:cNvSpPr>
          <p:nvPr>
            <p:ph type="sldImg" idx="4294967295"/>
          </p:nvPr>
        </p:nvSpPr>
        <p:spPr bwMode="auto">
          <a:xfrm>
            <a:off x="2987675" y="887413"/>
            <a:ext cx="4262438" cy="2398712"/>
          </a:xfrm>
          <a:prstGeom prst="rect">
            <a:avLst/>
          </a:prstGeom>
          <a:noFill/>
          <a:ln w="12700">
            <a:solidFill>
              <a:srgbClr val="000000"/>
            </a:solidFill>
            <a:round/>
          </a:ln>
          <a:extLst>
            <a:ext uri="{909E8E84-426E-40DD-AFC4-6F175D3DCCD1}">
              <a14:hiddenFill xmlns:a14="http://schemas.microsoft.com/office/drawing/2010/main">
                <a:solidFill>
                  <a:srgbClr val="FFFFFF"/>
                </a:solidFill>
              </a14:hiddenFill>
            </a:ext>
          </a:extLst>
        </p:spPr>
      </p:sp>
      <p:sp>
        <p:nvSpPr>
          <p:cNvPr id="20485" name="备注占位符 4"/>
          <p:cNvSpPr>
            <a:spLocks noGrp="1" noChangeArrowheads="1"/>
          </p:cNvSpPr>
          <p:nvPr>
            <p:ph type="body" sz="quarter" idx="9"/>
          </p:nvPr>
        </p:nvSpPr>
        <p:spPr bwMode="auto">
          <a:xfrm>
            <a:off x="1023938" y="3419475"/>
            <a:ext cx="8188325"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6748463"/>
            <a:ext cx="4433888" cy="355600"/>
          </a:xfrm>
          <a:prstGeom prst="rect">
            <a:avLst/>
          </a:prstGeom>
        </p:spPr>
        <p:txBody>
          <a:bodyPr vert="horz" lIns="91440" tIns="45720" rIns="91440" bIns="45720" rtlCol="0" anchor="b"/>
          <a:lstStyle>
            <a:lvl1pPr algn="l" fontAlgn="auto">
              <a:defRPr sz="1200" noProof="1"/>
            </a:lvl1pPr>
          </a:lstStyle>
          <a:p>
            <a:endParaRPr lang="zh-CN" altLang="en-US"/>
          </a:p>
        </p:txBody>
      </p:sp>
      <p:sp>
        <p:nvSpPr>
          <p:cNvPr id="7" name="灯片编号占位符 6"/>
          <p:cNvSpPr>
            <a:spLocks noGrp="1"/>
          </p:cNvSpPr>
          <p:nvPr>
            <p:ph type="sldNum" sz="quarter" idx="5"/>
          </p:nvPr>
        </p:nvSpPr>
        <p:spPr>
          <a:xfrm>
            <a:off x="5797550" y="6748463"/>
            <a:ext cx="4433888" cy="355600"/>
          </a:xfrm>
          <a:prstGeom prst="rect">
            <a:avLst/>
          </a:prstGeom>
        </p:spPr>
        <p:txBody>
          <a:bodyPr vert="horz" wrap="square" lIns="91440" tIns="45720" rIns="91440" bIns="45720" numCol="1" anchor="b" anchorCtr="0" compatLnSpc="1"/>
          <a:lstStyle>
            <a:lvl1pPr algn="r">
              <a:defRPr sz="1200">
                <a:latin typeface="微软雅黑" panose="020B0503020204020204" pitchFamily="34" charset="-122"/>
                <a:ea typeface="微软雅黑" panose="020B0503020204020204" pitchFamily="34" charset="-122"/>
              </a:defRPr>
            </a:lvl1pPr>
          </a:lstStyle>
          <a:p>
            <a:fld id="{ADEEEEFF-8442-41B1-A2A0-C8B936EB7098}" type="slidenum">
              <a:rPr lang="zh-CN" altLang="en-US"/>
            </a:fld>
            <a:endParaRPr lang="zh-CN" altLang="en-US">
              <a:latin typeface="Arial" panose="020B0604020202020204" pitchFamily="34" charset="0"/>
              <a:ea typeface="黑体" panose="02010609060101010101" pitchFamily="49" charset="-122"/>
            </a:endParaRPr>
          </a:p>
        </p:txBody>
      </p:sp>
    </p:spTree>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p:sp>
      <p:sp>
        <p:nvSpPr>
          <p:cNvPr id="17410" name="备注占位符 2"/>
          <p:cNvSpPr>
            <a:spLocks noGrp="1"/>
          </p:cNvSpPr>
          <p:nvPr>
            <p:ph type="body"/>
          </p:nvPr>
        </p:nvSpPr>
        <p:spPr/>
        <p:txBody>
          <a:bodyPr lIns="91440" tIns="45720" rIns="91440" bIns="45720" anchor="t" anchorCtr="0"/>
          <a:lstStyle/>
          <a:p>
            <a:pPr lvl="0"/>
            <a:endParaRPr lang="zh-CN" altLang="en-US"/>
          </a:p>
        </p:txBody>
      </p:sp>
      <p:sp>
        <p:nvSpPr>
          <p:cNvPr id="17411" name="灯片编号占位符 3"/>
          <p:cNvSpPr>
            <a:spLocks noGrp="1"/>
          </p:cNvSpPr>
          <p:nvPr>
            <p:ph type="sldNum" sz="quarter"/>
          </p:nvPr>
        </p:nvSpPr>
        <p:spPr>
          <a:xfrm>
            <a:off x="4024313" y="9721850"/>
            <a:ext cx="3078162" cy="512763"/>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微软雅黑" panose="020B0503020204020204" pitchFamily="34" charset="-122"/>
                <a:ea typeface="微软雅黑" panose="020B0503020204020204" pitchFamily="34" charset="-122"/>
              </a:rPr>
            </a:fld>
            <a:endParaRPr lang="zh-CN" altLang="en-US" sz="1200">
              <a:latin typeface="微软雅黑" panose="020B0503020204020204" pitchFamily="34" charset="-122"/>
              <a:ea typeface="微软雅黑" panose="020B0503020204020204" pitchFamily="34"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dirty="0" err="1">
              <a:solidFill>
                <a:srgbClr val="FF0000"/>
              </a:solidFill>
              <a:cs typeface="+mn-ea"/>
              <a:sym typeface="+mn-l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dirty="0" err="1">
              <a:solidFill>
                <a:srgbClr val="FF0000"/>
              </a:solidFill>
              <a:cs typeface="+mn-ea"/>
              <a:sym typeface="+mn-l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dirty="0" err="1">
              <a:solidFill>
                <a:srgbClr val="FF0000"/>
              </a:solidFill>
              <a:cs typeface="+mn-ea"/>
              <a:sym typeface="+mn-l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noChangeArrowheads="1"/>
          </p:cNvSpPr>
          <p:nvPr>
            <p:ph type="sldImg" idx="4294967295"/>
          </p:nvPr>
        </p:nvSpPr>
        <p:spPr>
          <a:ln>
            <a:miter lim="800000"/>
          </a:ln>
        </p:spPr>
      </p:sp>
      <p:sp>
        <p:nvSpPr>
          <p:cNvPr id="22530" name="文本占位符 2"/>
          <p:cNvSpPr>
            <a:spLocks noGrp="1" noChangeArrowheads="1"/>
          </p:cNvSpPr>
          <p:nvPr>
            <p:ph type="body" idx="4294967295"/>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dirty="0" err="1">
              <a:solidFill>
                <a:srgbClr val="FF0000"/>
              </a:solidFill>
              <a:cs typeface="+mn-ea"/>
              <a:sym typeface="+mn-l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dirty="0" err="1">
              <a:solidFill>
                <a:srgbClr val="FF0000"/>
              </a:solidFill>
              <a:cs typeface="+mn-ea"/>
              <a:sym typeface="+mn-l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dirty="0" err="1">
              <a:solidFill>
                <a:srgbClr val="FF0000"/>
              </a:solidFill>
              <a:cs typeface="+mn-ea"/>
              <a:sym typeface="+mn-l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dirty="0" err="1">
              <a:solidFill>
                <a:srgbClr val="FF0000"/>
              </a:solidFill>
              <a:cs typeface="+mn-ea"/>
              <a:sym typeface="+mn-l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dirty="0" err="1">
              <a:solidFill>
                <a:srgbClr val="FF0000"/>
              </a:solidFill>
              <a:cs typeface="+mn-ea"/>
              <a:sym typeface="+mn-l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dirty="0" err="1">
              <a:solidFill>
                <a:srgbClr val="FF0000"/>
              </a:solidFill>
              <a:cs typeface="+mn-ea"/>
              <a:sym typeface="+mn-l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dirty="0" err="1">
              <a:solidFill>
                <a:srgbClr val="FF0000"/>
              </a:solidFill>
              <a:cs typeface="+mn-ea"/>
              <a:sym typeface="+mn-l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dirty="0" err="1">
              <a:solidFill>
                <a:srgbClr val="FF0000"/>
              </a:solidFill>
              <a:cs typeface="+mn-ea"/>
              <a:sym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与封底">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82D195D4-CC67-4945-BAA7-E9283FE85405}"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E940C715-49A1-4BC7-81B0-595DC1EC2B10}"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40A4CBDF-326A-4211-BAC3-A3115D41A1A6}"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3412D256-D2D0-4BF5-994D-64FA3BC309CA}"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D43DF043-734B-4EFB-B839-703A8A1380F8}"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8C0A9617-D201-46D1-BC54-AF8F093484B9}"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endParaRPr lang="zh-CN" altLang="en-US" noProof="1"/>
          </a:p>
        </p:txBody>
      </p:sp>
      <p:sp>
        <p:nvSpPr>
          <p:cNvPr id="4"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5" name="Rectangle 5"/>
          <p:cNvSpPr>
            <a:spLocks noGrp="1"/>
          </p:cNvSpPr>
          <p:nvPr>
            <p:ph type="ftr" sz="quarter" idx="11"/>
          </p:nvPr>
        </p:nvSpPr>
        <p:spPr/>
        <p:txBody>
          <a:bodyPr/>
          <a:lstStyle>
            <a:lvl1pPr>
              <a:defRPr/>
            </a:lvl1pPr>
          </a:lstStyle>
          <a:p>
            <a:endParaRPr lang="zh-CN" altLang="en-US"/>
          </a:p>
        </p:txBody>
      </p:sp>
      <p:sp>
        <p:nvSpPr>
          <p:cNvPr id="6" name="Rectangle 6"/>
          <p:cNvSpPr>
            <a:spLocks noGrp="1"/>
          </p:cNvSpPr>
          <p:nvPr>
            <p:ph type="sldNum" sz="quarter" idx="12"/>
          </p:nvPr>
        </p:nvSpPr>
        <p:spPr/>
        <p:txBody>
          <a:bodyPr/>
          <a:lstStyle>
            <a:lvl1pPr>
              <a:defRPr/>
            </a:lvl1pPr>
          </a:lstStyle>
          <a:p>
            <a:fld id="{00D8A528-FC7A-41A8-9252-14528D677CBE}"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5" name="Rectangle 5"/>
          <p:cNvSpPr>
            <a:spLocks noGrp="1"/>
          </p:cNvSpPr>
          <p:nvPr>
            <p:ph type="ftr" sz="quarter" idx="11"/>
          </p:nvPr>
        </p:nvSpPr>
        <p:spPr/>
        <p:txBody>
          <a:bodyPr/>
          <a:lstStyle>
            <a:lvl1pPr>
              <a:defRPr/>
            </a:lvl1pPr>
          </a:lstStyle>
          <a:p>
            <a:endParaRPr lang="zh-CN" altLang="en-US"/>
          </a:p>
        </p:txBody>
      </p:sp>
      <p:sp>
        <p:nvSpPr>
          <p:cNvPr id="6" name="Rectangle 6"/>
          <p:cNvSpPr>
            <a:spLocks noGrp="1"/>
          </p:cNvSpPr>
          <p:nvPr>
            <p:ph type="sldNum" sz="quarter" idx="12"/>
          </p:nvPr>
        </p:nvSpPr>
        <p:spPr/>
        <p:txBody>
          <a:bodyPr/>
          <a:lstStyle>
            <a:lvl1pPr>
              <a:defRPr/>
            </a:lvl1pPr>
          </a:lstStyle>
          <a:p>
            <a:fld id="{E48450F3-15AB-48DF-80E4-B5E929C5F495}"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endParaRPr lang="zh-CN" altLang="en-US" noProof="1"/>
          </a:p>
        </p:txBody>
      </p:sp>
      <p:sp>
        <p:nvSpPr>
          <p:cNvPr id="4"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5" name="Rectangle 5"/>
          <p:cNvSpPr>
            <a:spLocks noGrp="1"/>
          </p:cNvSpPr>
          <p:nvPr>
            <p:ph type="ftr" sz="quarter" idx="11"/>
          </p:nvPr>
        </p:nvSpPr>
        <p:spPr/>
        <p:txBody>
          <a:bodyPr/>
          <a:lstStyle>
            <a:lvl1pPr>
              <a:defRPr/>
            </a:lvl1pPr>
          </a:lstStyle>
          <a:p>
            <a:endParaRPr lang="zh-CN" altLang="en-US"/>
          </a:p>
        </p:txBody>
      </p:sp>
      <p:sp>
        <p:nvSpPr>
          <p:cNvPr id="6" name="Rectangle 6"/>
          <p:cNvSpPr>
            <a:spLocks noGrp="1"/>
          </p:cNvSpPr>
          <p:nvPr>
            <p:ph type="sldNum" sz="quarter" idx="12"/>
          </p:nvPr>
        </p:nvSpPr>
        <p:spPr/>
        <p:txBody>
          <a:bodyPr/>
          <a:lstStyle>
            <a:lvl1pPr>
              <a:defRPr/>
            </a:lvl1pPr>
          </a:lstStyle>
          <a:p>
            <a:fld id="{70150306-C843-4C66-9A33-887E5A472EFE}"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609600" y="1600200"/>
            <a:ext cx="5376672" cy="4525963"/>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205728" y="1600200"/>
            <a:ext cx="5376672" cy="4525963"/>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6" name="Rectangle 5"/>
          <p:cNvSpPr>
            <a:spLocks noGrp="1"/>
          </p:cNvSpPr>
          <p:nvPr>
            <p:ph type="ftr" sz="quarter" idx="11"/>
          </p:nvPr>
        </p:nvSpPr>
        <p:spPr/>
        <p:txBody>
          <a:bodyPr/>
          <a:lstStyle>
            <a:lvl1pPr>
              <a:defRPr/>
            </a:lvl1pPr>
          </a:lstStyle>
          <a:p>
            <a:endParaRPr lang="zh-CN" altLang="en-US"/>
          </a:p>
        </p:txBody>
      </p:sp>
      <p:sp>
        <p:nvSpPr>
          <p:cNvPr id="7" name="Rectangle 6"/>
          <p:cNvSpPr>
            <a:spLocks noGrp="1"/>
          </p:cNvSpPr>
          <p:nvPr>
            <p:ph type="sldNum" sz="quarter" idx="12"/>
          </p:nvPr>
        </p:nvSpPr>
        <p:spPr/>
        <p:txBody>
          <a:bodyPr/>
          <a:lstStyle>
            <a:lvl1pPr>
              <a:defRPr/>
            </a:lvl1pPr>
          </a:lstStyle>
          <a:p>
            <a:fld id="{ADBB3BE6-029B-42A4-AB60-56C4504F9C18}"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1186775" y="1778438"/>
            <a:ext cx="4873575"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1186775" y="2665379"/>
            <a:ext cx="4873575" cy="352428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256939" y="1778438"/>
            <a:ext cx="4897576"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256939" y="2665379"/>
            <a:ext cx="4897576" cy="352428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8" name="Rectangle 5"/>
          <p:cNvSpPr>
            <a:spLocks noGrp="1"/>
          </p:cNvSpPr>
          <p:nvPr>
            <p:ph type="ftr" sz="quarter" idx="11"/>
          </p:nvPr>
        </p:nvSpPr>
        <p:spPr/>
        <p:txBody>
          <a:bodyPr/>
          <a:lstStyle>
            <a:lvl1pPr>
              <a:defRPr/>
            </a:lvl1pPr>
          </a:lstStyle>
          <a:p>
            <a:endParaRPr lang="zh-CN" altLang="en-US"/>
          </a:p>
        </p:txBody>
      </p:sp>
      <p:sp>
        <p:nvSpPr>
          <p:cNvPr id="9" name="Rectangle 6"/>
          <p:cNvSpPr>
            <a:spLocks noGrp="1"/>
          </p:cNvSpPr>
          <p:nvPr>
            <p:ph type="sldNum" sz="quarter" idx="12"/>
          </p:nvPr>
        </p:nvSpPr>
        <p:spPr/>
        <p:txBody>
          <a:bodyPr/>
          <a:lstStyle>
            <a:lvl1pPr>
              <a:defRPr/>
            </a:lvl1pPr>
          </a:lstStyle>
          <a:p>
            <a:fld id="{47AA4A27-0E47-4B11-9F9F-8AD67F86047F}"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 name="日期占位符 2"/>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3"/>
          <p:cNvSpPr>
            <a:spLocks noGrp="1"/>
          </p:cNvSpPr>
          <p:nvPr>
            <p:ph type="ftr" sz="quarter" idx="11"/>
          </p:nvPr>
        </p:nvSpPr>
        <p:spPr/>
        <p:txBody>
          <a:bodyPr/>
          <a:lstStyle>
            <a:lvl1pPr>
              <a:defRPr/>
            </a:lvl1pPr>
          </a:lstStyle>
          <a:p>
            <a:endParaRPr lang="zh-CN" altLang="en-US"/>
          </a:p>
        </p:txBody>
      </p:sp>
      <p:sp>
        <p:nvSpPr>
          <p:cNvPr id="5" name="灯片编号占位符 4"/>
          <p:cNvSpPr>
            <a:spLocks noGrp="1"/>
          </p:cNvSpPr>
          <p:nvPr>
            <p:ph type="sldNum" sz="quarter" idx="12"/>
          </p:nvPr>
        </p:nvSpPr>
        <p:spPr/>
        <p:txBody>
          <a:bodyPr/>
          <a:lstStyle>
            <a:lvl1pPr>
              <a:defRPr/>
            </a:lvl1pPr>
          </a:lstStyle>
          <a:p>
            <a:fld id="{2E335F06-8D33-4D11-8C7E-3A39E8B0ADC8}"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Rectangle 5"/>
          <p:cNvSpPr>
            <a:spLocks noGrp="1"/>
          </p:cNvSpPr>
          <p:nvPr>
            <p:ph type="ftr" sz="quarter" idx="11"/>
          </p:nvPr>
        </p:nvSpPr>
        <p:spPr/>
        <p:txBody>
          <a:bodyPr/>
          <a:lstStyle>
            <a:lvl1pPr>
              <a:defRPr/>
            </a:lvl1pPr>
          </a:lstStyle>
          <a:p>
            <a:endParaRPr lang="zh-CN" altLang="en-US"/>
          </a:p>
        </p:txBody>
      </p:sp>
      <p:sp>
        <p:nvSpPr>
          <p:cNvPr id="5" name="Rectangle 6"/>
          <p:cNvSpPr>
            <a:spLocks noGrp="1"/>
          </p:cNvSpPr>
          <p:nvPr>
            <p:ph type="sldNum" sz="quarter" idx="12"/>
          </p:nvPr>
        </p:nvSpPr>
        <p:spPr/>
        <p:txBody>
          <a:bodyPr/>
          <a:lstStyle>
            <a:lvl1pPr>
              <a:defRPr/>
            </a:lvl1pPr>
          </a:lstStyle>
          <a:p>
            <a:fld id="{A31058B9-411B-4CAE-8A09-E3589B6F04D4}"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3" name="Rectangle 5"/>
          <p:cNvSpPr>
            <a:spLocks noGrp="1"/>
          </p:cNvSpPr>
          <p:nvPr>
            <p:ph type="ftr" sz="quarter" idx="11"/>
          </p:nvPr>
        </p:nvSpPr>
        <p:spPr/>
        <p:txBody>
          <a:bodyPr/>
          <a:lstStyle>
            <a:lvl1pPr>
              <a:defRPr/>
            </a:lvl1pPr>
          </a:lstStyle>
          <a:p>
            <a:endParaRPr lang="zh-CN" altLang="en-US"/>
          </a:p>
        </p:txBody>
      </p:sp>
      <p:sp>
        <p:nvSpPr>
          <p:cNvPr id="4" name="Rectangle 6"/>
          <p:cNvSpPr>
            <a:spLocks noGrp="1"/>
          </p:cNvSpPr>
          <p:nvPr>
            <p:ph type="sldNum" sz="quarter" idx="12"/>
          </p:nvPr>
        </p:nvSpPr>
        <p:spPr/>
        <p:txBody>
          <a:bodyPr/>
          <a:lstStyle>
            <a:lvl1pPr>
              <a:defRPr/>
            </a:lvl1pPr>
          </a:lstStyle>
          <a:p>
            <a:fld id="{DFDA3B45-939B-4A1C-8BBA-2CEB9C440B2D}"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5"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6" name="Rectangle 5"/>
          <p:cNvSpPr>
            <a:spLocks noGrp="1"/>
          </p:cNvSpPr>
          <p:nvPr>
            <p:ph type="ftr" sz="quarter" idx="11"/>
          </p:nvPr>
        </p:nvSpPr>
        <p:spPr/>
        <p:txBody>
          <a:bodyPr/>
          <a:lstStyle>
            <a:lvl1pPr>
              <a:defRPr/>
            </a:lvl1pPr>
          </a:lstStyle>
          <a:p>
            <a:endParaRPr lang="zh-CN" altLang="en-US"/>
          </a:p>
        </p:txBody>
      </p:sp>
      <p:sp>
        <p:nvSpPr>
          <p:cNvPr id="7" name="Rectangle 6"/>
          <p:cNvSpPr>
            <a:spLocks noGrp="1"/>
          </p:cNvSpPr>
          <p:nvPr>
            <p:ph type="sldNum" sz="quarter" idx="12"/>
          </p:nvPr>
        </p:nvSpPr>
        <p:spPr/>
        <p:txBody>
          <a:bodyPr/>
          <a:lstStyle>
            <a:lvl1pPr>
              <a:defRPr/>
            </a:lvl1pPr>
          </a:lstStyle>
          <a:p>
            <a:fld id="{00448D88-F1E7-49FB-AAC3-1BFB8061E42D}"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a:t>单击此处编辑母版文本样式</a:t>
            </a:r>
            <a:endParaRPr lang="zh-CN" altLang="en-US" noProof="1"/>
          </a:p>
        </p:txBody>
      </p:sp>
      <p:sp>
        <p:nvSpPr>
          <p:cNvPr id="5"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6" name="Rectangle 5"/>
          <p:cNvSpPr>
            <a:spLocks noGrp="1"/>
          </p:cNvSpPr>
          <p:nvPr>
            <p:ph type="ftr" sz="quarter" idx="11"/>
          </p:nvPr>
        </p:nvSpPr>
        <p:spPr/>
        <p:txBody>
          <a:bodyPr/>
          <a:lstStyle>
            <a:lvl1pPr>
              <a:defRPr/>
            </a:lvl1pPr>
          </a:lstStyle>
          <a:p>
            <a:endParaRPr lang="zh-CN" altLang="en-US"/>
          </a:p>
        </p:txBody>
      </p:sp>
      <p:sp>
        <p:nvSpPr>
          <p:cNvPr id="7" name="Rectangle 6"/>
          <p:cNvSpPr>
            <a:spLocks noGrp="1"/>
          </p:cNvSpPr>
          <p:nvPr>
            <p:ph type="sldNum" sz="quarter" idx="12"/>
          </p:nvPr>
        </p:nvSpPr>
        <p:spPr/>
        <p:txBody>
          <a:bodyPr/>
          <a:lstStyle>
            <a:lvl1pPr>
              <a:defRPr/>
            </a:lvl1pPr>
          </a:lstStyle>
          <a:p>
            <a:fld id="{CB7B2DBC-D077-424D-93BD-6793826DF03A}"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5" name="Rectangle 5"/>
          <p:cNvSpPr>
            <a:spLocks noGrp="1"/>
          </p:cNvSpPr>
          <p:nvPr>
            <p:ph type="ftr" sz="quarter" idx="11"/>
          </p:nvPr>
        </p:nvSpPr>
        <p:spPr/>
        <p:txBody>
          <a:bodyPr/>
          <a:lstStyle>
            <a:lvl1pPr>
              <a:defRPr/>
            </a:lvl1pPr>
          </a:lstStyle>
          <a:p>
            <a:endParaRPr lang="zh-CN" altLang="en-US"/>
          </a:p>
        </p:txBody>
      </p:sp>
      <p:sp>
        <p:nvSpPr>
          <p:cNvPr id="6" name="Rectangle 6"/>
          <p:cNvSpPr>
            <a:spLocks noGrp="1"/>
          </p:cNvSpPr>
          <p:nvPr>
            <p:ph type="sldNum" sz="quarter" idx="12"/>
          </p:nvPr>
        </p:nvSpPr>
        <p:spPr/>
        <p:txBody>
          <a:bodyPr/>
          <a:lstStyle>
            <a:lvl1pPr>
              <a:defRPr/>
            </a:lvl1pPr>
          </a:lstStyle>
          <a:p>
            <a:fld id="{4A161C7C-F18A-4B1D-9A85-ED53417BB85D}"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609600" y="274638"/>
            <a:ext cx="8070573" cy="5851525"/>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5" name="Rectangle 5"/>
          <p:cNvSpPr>
            <a:spLocks noGrp="1"/>
          </p:cNvSpPr>
          <p:nvPr>
            <p:ph type="ftr" sz="quarter" idx="11"/>
          </p:nvPr>
        </p:nvSpPr>
        <p:spPr/>
        <p:txBody>
          <a:bodyPr/>
          <a:lstStyle>
            <a:lvl1pPr>
              <a:defRPr/>
            </a:lvl1pPr>
          </a:lstStyle>
          <a:p>
            <a:endParaRPr lang="zh-CN" altLang="en-US"/>
          </a:p>
        </p:txBody>
      </p:sp>
      <p:sp>
        <p:nvSpPr>
          <p:cNvPr id="6" name="Rectangle 6"/>
          <p:cNvSpPr>
            <a:spLocks noGrp="1"/>
          </p:cNvSpPr>
          <p:nvPr>
            <p:ph type="sldNum" sz="quarter" idx="12"/>
          </p:nvPr>
        </p:nvSpPr>
        <p:spPr/>
        <p:txBody>
          <a:bodyPr/>
          <a:lstStyle>
            <a:lvl1pPr>
              <a:defRPr/>
            </a:lvl1pPr>
          </a:lstStyle>
          <a:p>
            <a:fld id="{5D067D90-368F-4259-8E6D-448A92EC68C0}"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Rectangle 5"/>
          <p:cNvSpPr>
            <a:spLocks noGrp="1"/>
          </p:cNvSpPr>
          <p:nvPr>
            <p:ph type="ftr" sz="quarter" idx="11"/>
          </p:nvPr>
        </p:nvSpPr>
        <p:spPr/>
        <p:txBody>
          <a:bodyPr/>
          <a:lstStyle>
            <a:lvl1pPr>
              <a:defRPr/>
            </a:lvl1pPr>
          </a:lstStyle>
          <a:p>
            <a:endParaRPr lang="zh-CN" altLang="en-US"/>
          </a:p>
        </p:txBody>
      </p:sp>
      <p:sp>
        <p:nvSpPr>
          <p:cNvPr id="5" name="Rectangle 6"/>
          <p:cNvSpPr>
            <a:spLocks noGrp="1"/>
          </p:cNvSpPr>
          <p:nvPr>
            <p:ph type="sldNum" sz="quarter" idx="12"/>
          </p:nvPr>
        </p:nvSpPr>
        <p:spPr/>
        <p:txBody>
          <a:bodyPr/>
          <a:lstStyle>
            <a:lvl1pPr>
              <a:defRPr/>
            </a:lvl1pPr>
          </a:lstStyle>
          <a:p>
            <a:fld id="{4DDAD27D-3A4B-4888-808E-42B183A5B4FE}" type="slidenum">
              <a:rPr lang="zh-CN" altLang="en-US"/>
            </a:fld>
            <a:endParaRPr lang="zh-CN" altLang="en-US">
              <a:ea typeface="黑体" panose="02010609060101010101" pitchFamily="49" charset="-122"/>
            </a:endParaRPr>
          </a:p>
        </p:txBody>
      </p:sp>
      <p:pic>
        <p:nvPicPr>
          <p:cNvPr id="6" name="图片 1" descr="图片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直接连接符 2"/>
          <p:cNvCxnSpPr/>
          <p:nvPr userDrawn="1"/>
        </p:nvCxnSpPr>
        <p:spPr>
          <a:xfrm>
            <a:off x="261831" y="994770"/>
            <a:ext cx="10979798" cy="0"/>
          </a:xfrm>
          <a:prstGeom prst="line">
            <a:avLst/>
          </a:prstGeom>
          <a:ln w="28575">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10" name="图片 9" descr="读懂会logo"/>
          <p:cNvPicPr>
            <a:picLocks noChangeAspect="1"/>
          </p:cNvPicPr>
          <p:nvPr userDrawn="1"/>
        </p:nvPicPr>
        <p:blipFill>
          <a:blip r:embed="rId3"/>
          <a:stretch>
            <a:fillRect/>
          </a:stretch>
        </p:blipFill>
        <p:spPr>
          <a:xfrm>
            <a:off x="9168130" y="491490"/>
            <a:ext cx="1983105" cy="409575"/>
          </a:xfrm>
          <a:prstGeom prst="rect">
            <a:avLst/>
          </a:prstGeom>
        </p:spPr>
      </p:pic>
      <p:pic>
        <p:nvPicPr>
          <p:cNvPr id="2" name="图片 1" descr="科技局logo"/>
          <p:cNvPicPr>
            <a:picLocks noChangeAspect="1"/>
          </p:cNvPicPr>
          <p:nvPr userDrawn="1"/>
        </p:nvPicPr>
        <p:blipFill>
          <a:blip r:embed="rId4"/>
          <a:stretch>
            <a:fillRect/>
          </a:stretch>
        </p:blipFill>
        <p:spPr>
          <a:xfrm>
            <a:off x="11241405" y="382905"/>
            <a:ext cx="624174" cy="612000"/>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分节标题">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 name="日期占位符 3"/>
          <p:cNvSpPr>
            <a:spLocks noGrp="1"/>
          </p:cNvSpPr>
          <p:nvPr>
            <p:ph type="dt" sz="half" idx="10"/>
          </p:nvPr>
        </p:nvSpPr>
        <p:spPr>
          <a:xfrm>
            <a:off x="838200" y="6356350"/>
            <a:ext cx="2743200" cy="365125"/>
          </a:xfrm>
        </p:spPr>
        <p:txBody>
          <a:bodyPr vert="horz" lIns="91440" tIns="45720" rIns="91440" bIns="45720" rtlCol="0" anchor="ct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a:xfrm>
            <a:off x="4038600" y="6356350"/>
            <a:ext cx="4114800" cy="365125"/>
          </a:xfrm>
        </p:spPr>
        <p:txBody>
          <a:bodyPr vert="horz" lIns="91440" tIns="45720" rIns="91440" bIns="45720" rtlCol="0" anchor="ctr"/>
          <a:lstStyle>
            <a:lvl1pPr>
              <a:defRPr/>
            </a:lvl1pPr>
          </a:lstStyle>
          <a:p>
            <a:endParaRPr lang="zh-CN" altLang="en-US"/>
          </a:p>
        </p:txBody>
      </p:sp>
      <p:sp>
        <p:nvSpPr>
          <p:cNvPr id="5" name="灯片编号占位符 5"/>
          <p:cNvSpPr>
            <a:spLocks noGrp="1"/>
          </p:cNvSpPr>
          <p:nvPr>
            <p:ph type="sldNum" sz="quarter" idx="12"/>
          </p:nvPr>
        </p:nvSpPr>
        <p:spPr>
          <a:xfrm>
            <a:off x="8610600" y="6356350"/>
            <a:ext cx="2743200" cy="365125"/>
          </a:xfrm>
        </p:spPr>
        <p:txBody>
          <a:bodyPr anchor="ctr"/>
          <a:lstStyle>
            <a:lvl1pPr>
              <a:defRPr/>
            </a:lvl1pPr>
          </a:lstStyle>
          <a:p>
            <a:fld id="{48ED5969-8847-467F-BB9E-5CFB8580A774}"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
        <p:nvSpPr>
          <p:cNvPr id="2"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3" name="Rectangle 5"/>
          <p:cNvSpPr>
            <a:spLocks noGrp="1"/>
          </p:cNvSpPr>
          <p:nvPr>
            <p:ph type="ftr" sz="quarter" idx="11"/>
          </p:nvPr>
        </p:nvSpPr>
        <p:spPr/>
        <p:txBody>
          <a:bodyPr/>
          <a:lstStyle>
            <a:lvl1pPr>
              <a:defRPr/>
            </a:lvl1pPr>
          </a:lstStyle>
          <a:p>
            <a:endParaRPr lang="zh-CN" altLang="en-US"/>
          </a:p>
        </p:txBody>
      </p:sp>
      <p:sp>
        <p:nvSpPr>
          <p:cNvPr id="4" name="Rectangle 6"/>
          <p:cNvSpPr>
            <a:spLocks noGrp="1"/>
          </p:cNvSpPr>
          <p:nvPr>
            <p:ph type="sldNum" sz="quarter" idx="12"/>
          </p:nvPr>
        </p:nvSpPr>
        <p:spPr/>
        <p:txBody>
          <a:bodyPr/>
          <a:lstStyle>
            <a:lvl1pPr>
              <a:defRPr/>
            </a:lvl1pPr>
          </a:lstStyle>
          <a:p>
            <a:fld id="{D0C8B0C1-3D46-4AF7-866E-7492541933CC}"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目录页">
    <p:spTree>
      <p:nvGrpSpPr>
        <p:cNvPr id="1" name=""/>
        <p:cNvGrpSpPr/>
        <p:nvPr/>
      </p:nvGrpSpPr>
      <p:grpSpPr>
        <a:xfrm>
          <a:off x="0" y="0"/>
          <a:ext cx="0" cy="0"/>
          <a:chOff x="0" y="0"/>
          <a:chExt cx="0" cy="0"/>
        </a:xfrm>
      </p:grpSpPr>
      <p:sp>
        <p:nvSpPr>
          <p:cNvPr id="2"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3" name="Rectangle 5"/>
          <p:cNvSpPr>
            <a:spLocks noGrp="1"/>
          </p:cNvSpPr>
          <p:nvPr>
            <p:ph type="ftr" sz="quarter" idx="11"/>
          </p:nvPr>
        </p:nvSpPr>
        <p:spPr/>
        <p:txBody>
          <a:bodyPr/>
          <a:lstStyle>
            <a:lvl1pPr>
              <a:defRPr/>
            </a:lvl1pPr>
          </a:lstStyle>
          <a:p>
            <a:endParaRPr lang="zh-CN" altLang="en-US"/>
          </a:p>
        </p:txBody>
      </p:sp>
      <p:sp>
        <p:nvSpPr>
          <p:cNvPr id="4" name="Rectangle 6"/>
          <p:cNvSpPr>
            <a:spLocks noGrp="1"/>
          </p:cNvSpPr>
          <p:nvPr>
            <p:ph type="sldNum" sz="quarter" idx="12"/>
          </p:nvPr>
        </p:nvSpPr>
        <p:spPr/>
        <p:txBody>
          <a:bodyPr/>
          <a:lstStyle>
            <a:lvl1pPr>
              <a:defRPr/>
            </a:lvl1pPr>
          </a:lstStyle>
          <a:p>
            <a:fld id="{FFA0F5D3-E33D-48C5-9AD2-390522D485BB}"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分节标题">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1D1A9B1C-F5A4-4346-8BC5-24C3C34F3A21}"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过渡页">
    <p:spTree>
      <p:nvGrpSpPr>
        <p:cNvPr id="1" name=""/>
        <p:cNvGrpSpPr/>
        <p:nvPr/>
      </p:nvGrpSpPr>
      <p:grpSpPr>
        <a:xfrm>
          <a:off x="0" y="0"/>
          <a:ext cx="0" cy="0"/>
          <a:chOff x="0" y="0"/>
          <a:chExt cx="0" cy="0"/>
        </a:xfrm>
      </p:grpSpPr>
      <p:sp>
        <p:nvSpPr>
          <p:cNvPr id="2" name="形状"/>
          <p:cNvSpPr/>
          <p:nvPr userDrawn="1"/>
        </p:nvSpPr>
        <p:spPr>
          <a:xfrm>
            <a:off x="485775" y="1522413"/>
            <a:ext cx="4135438" cy="413385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3" name="形状"/>
          <p:cNvSpPr/>
          <p:nvPr userDrawn="1"/>
        </p:nvSpPr>
        <p:spPr>
          <a:xfrm>
            <a:off x="688975" y="1724025"/>
            <a:ext cx="3729038" cy="3729038"/>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4" name="矩形"/>
          <p:cNvSpPr/>
          <p:nvPr userDrawn="1"/>
        </p:nvSpPr>
        <p:spPr>
          <a:xfrm>
            <a:off x="1428750" y="3960813"/>
            <a:ext cx="2249488" cy="9048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cxnSp>
        <p:nvCxnSpPr>
          <p:cNvPr id="5" name="直接连接符"/>
          <p:cNvCxnSpPr/>
          <p:nvPr userDrawn="1"/>
        </p:nvCxnSpPr>
        <p:spPr>
          <a:xfrm>
            <a:off x="5102225" y="3362325"/>
            <a:ext cx="6248400" cy="0"/>
          </a:xfrm>
          <a:prstGeom prst="line">
            <a:avLst/>
          </a:prstGeom>
          <a:ln w="12700">
            <a:solidFill>
              <a:schemeClr val="accent3"/>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文本占位符"/>
          <p:cNvSpPr>
            <a:spLocks noGrp="1"/>
          </p:cNvSpPr>
          <p:nvPr userDrawn="1">
            <p:ph type="body" sz="quarter" idx="13" hasCustomPrompt="1"/>
          </p:nvPr>
        </p:nvSpPr>
        <p:spPr>
          <a:xfrm>
            <a:off x="441676" y="4246396"/>
            <a:ext cx="4223383" cy="553998"/>
          </a:xfrm>
          <a:prstGeom prst="rect">
            <a:avLst/>
          </a:prstGeom>
          <a:noFill/>
          <a:ln>
            <a:noFill/>
          </a:ln>
        </p:spPr>
        <p:txBody>
          <a:bodyPr anchor="ctr">
            <a:spAutoFit/>
          </a:bodyPr>
          <a:lstStyle>
            <a:lvl1pPr marL="0" indent="0" algn="ctr">
              <a:lnSpc>
                <a:spcPct val="100000"/>
              </a:lnSpc>
              <a:buNone/>
              <a:defRPr lang="zh-CN" altLang="en-US" sz="3000" b="1" spc="0" baseline="0" dirty="0">
                <a:solidFill>
                  <a:schemeClr val="bg1"/>
                </a:solidFill>
                <a:latin typeface="+mj-ea"/>
                <a:ea typeface="+mj-ea"/>
              </a:defRPr>
            </a:lvl1pPr>
          </a:lstStyle>
          <a:p>
            <a:pPr lvl="0"/>
            <a:r>
              <a:rPr lang="en-US" altLang="zh-CN" noProof="1"/>
              <a:t>PART ONE</a:t>
            </a:r>
            <a:endParaRPr lang="en-US" altLang="zh-CN" noProof="1"/>
          </a:p>
        </p:txBody>
      </p:sp>
      <p:sp>
        <p:nvSpPr>
          <p:cNvPr id="17" name="文本占位符"/>
          <p:cNvSpPr>
            <a:spLocks noGrp="1"/>
          </p:cNvSpPr>
          <p:nvPr userDrawn="1">
            <p:ph type="body" sz="quarter" idx="12" hasCustomPrompt="1"/>
          </p:nvPr>
        </p:nvSpPr>
        <p:spPr>
          <a:xfrm>
            <a:off x="5108361" y="3725577"/>
            <a:ext cx="6426414" cy="1015663"/>
          </a:xfrm>
          <a:prstGeom prst="rect">
            <a:avLst/>
          </a:prstGeom>
        </p:spPr>
        <p:txBody>
          <a:bodyPr>
            <a:spAutoFit/>
          </a:bodyPr>
          <a:lstStyle>
            <a:lvl1pPr marL="0" indent="0">
              <a:lnSpc>
                <a:spcPct val="150000"/>
              </a:lnSpc>
              <a:buNone/>
              <a:defRPr sz="2000" spc="150" baseline="0">
                <a:solidFill>
                  <a:schemeClr val="accent3"/>
                </a:solidFill>
              </a:defRPr>
            </a:lvl1pPr>
          </a:lstStyle>
          <a:p>
            <a:pPr lvl="0"/>
            <a:r>
              <a:rPr lang="zh-CN" altLang="en-US" noProof="1"/>
              <a:t>单击此处添加您的文字内容，或复制文本粘贴至此，字间距和行间距均可自行调节。</a:t>
            </a:r>
            <a:endParaRPr lang="zh-CN" altLang="en-US" noProof="1"/>
          </a:p>
        </p:txBody>
      </p:sp>
      <p:sp>
        <p:nvSpPr>
          <p:cNvPr id="16" name="标题占位符"/>
          <p:cNvSpPr>
            <a:spLocks noGrp="1"/>
          </p:cNvSpPr>
          <p:nvPr userDrawn="1">
            <p:ph type="body" sz="quarter" idx="11" hasCustomPrompt="1"/>
          </p:nvPr>
        </p:nvSpPr>
        <p:spPr>
          <a:xfrm>
            <a:off x="5108360" y="2226173"/>
            <a:ext cx="7083640" cy="861774"/>
          </a:xfrm>
          <a:prstGeom prst="rect">
            <a:avLst/>
          </a:prstGeom>
        </p:spPr>
        <p:txBody>
          <a:bodyPr anchor="ctr">
            <a:spAutoFit/>
          </a:bodyPr>
          <a:lstStyle>
            <a:lvl1pPr marL="0" indent="0" algn="l">
              <a:lnSpc>
                <a:spcPct val="100000"/>
              </a:lnSpc>
              <a:buNone/>
              <a:defRPr lang="zh-CN" altLang="en-US" sz="5000" b="1" spc="600" dirty="0">
                <a:solidFill>
                  <a:schemeClr val="accent3"/>
                </a:solidFill>
                <a:latin typeface="+mj-ea"/>
                <a:ea typeface="+mj-ea"/>
              </a:defRPr>
            </a:lvl1pPr>
          </a:lstStyle>
          <a:p>
            <a:pPr lvl="0"/>
            <a:r>
              <a:rPr lang="zh-CN" altLang="en-US" noProof="1"/>
              <a:t>添加标题</a:t>
            </a:r>
            <a:endParaRPr lang="zh-CN" altLang="en-US" noProof="1"/>
          </a:p>
        </p:txBody>
      </p:sp>
      <p:sp>
        <p:nvSpPr>
          <p:cNvPr id="15" name="数字占位符"/>
          <p:cNvSpPr>
            <a:spLocks noGrp="1"/>
          </p:cNvSpPr>
          <p:nvPr userDrawn="1">
            <p:ph type="body" sz="quarter" idx="10" hasCustomPrompt="1"/>
          </p:nvPr>
        </p:nvSpPr>
        <p:spPr>
          <a:xfrm>
            <a:off x="441676" y="1944265"/>
            <a:ext cx="4223383" cy="2062103"/>
          </a:xfrm>
          <a:prstGeom prst="rect">
            <a:avLst/>
          </a:prstGeom>
          <a:noFill/>
        </p:spPr>
        <p:txBody>
          <a:bodyPr rtlCol="0" anchor="ctr">
            <a:spAutoFit/>
          </a:bodyPr>
          <a:lstStyle>
            <a:lvl1pPr marL="0" indent="0" algn="ctr">
              <a:lnSpc>
                <a:spcPct val="100000"/>
              </a:lnSpc>
              <a:buFontTx/>
              <a:buNone/>
              <a:defRPr lang="zh-CN" altLang="en-US" sz="12800" b="0" i="0" u="none" dirty="0">
                <a:solidFill>
                  <a:schemeClr val="bg1"/>
                </a:solidFill>
                <a:effectLst/>
                <a:latin typeface="Impact" panose="020B0806030902050204" pitchFamily="34" charset="0"/>
                <a:ea typeface="+mj-ea"/>
                <a:cs typeface="Arial" panose="020B0604020202020204" pitchFamily="34" charset="0"/>
              </a:defRPr>
            </a:lvl1pPr>
          </a:lstStyle>
          <a:p>
            <a:pPr lvl="0"/>
            <a:r>
              <a:rPr lang="en-US" altLang="zh-CN" noProof="1"/>
              <a:t>01</a:t>
            </a:r>
            <a:endParaRPr lang="zh-CN" altLang="en-US" noProof="1"/>
          </a:p>
        </p:txBody>
      </p:sp>
      <p:sp>
        <p:nvSpPr>
          <p:cNvPr id="6" name="日期占位符 1"/>
          <p:cNvSpPr>
            <a:spLocks noGrp="1"/>
          </p:cNvSpPr>
          <p:nvPr>
            <p:ph type="dt" sz="half" idx="14"/>
          </p:nvPr>
        </p:nvSpPr>
        <p:spPr/>
        <p:txBody>
          <a:bodyPr/>
          <a:lstStyle>
            <a:lvl1pPr>
              <a:defRPr/>
            </a:lvl1pPr>
          </a:lstStyle>
          <a:p>
            <a:fld id="{AB2DA330-99E0-4B4D-9C61-82CFEE5A232F}" type="datetimeFigureOut">
              <a:rPr lang="zh-CN" altLang="en-US"/>
            </a:fld>
            <a:endParaRPr lang="zh-CN" altLang="en-US"/>
          </a:p>
        </p:txBody>
      </p:sp>
      <p:sp>
        <p:nvSpPr>
          <p:cNvPr id="7" name="页脚占位符 2"/>
          <p:cNvSpPr>
            <a:spLocks noGrp="1"/>
          </p:cNvSpPr>
          <p:nvPr>
            <p:ph type="ftr" sz="quarter" idx="15"/>
          </p:nvPr>
        </p:nvSpPr>
        <p:spPr/>
        <p:txBody>
          <a:bodyPr/>
          <a:lstStyle>
            <a:lvl1pPr>
              <a:defRPr/>
            </a:lvl1pPr>
          </a:lstStyle>
          <a:p>
            <a:endParaRPr lang="zh-CN" altLang="en-US"/>
          </a:p>
        </p:txBody>
      </p:sp>
      <p:sp>
        <p:nvSpPr>
          <p:cNvPr id="8" name="灯片编号占位符 3"/>
          <p:cNvSpPr>
            <a:spLocks noGrp="1"/>
          </p:cNvSpPr>
          <p:nvPr>
            <p:ph type="sldNum" sz="quarter" idx="16"/>
          </p:nvPr>
        </p:nvSpPr>
        <p:spPr/>
        <p:txBody>
          <a:bodyPr/>
          <a:lstStyle>
            <a:lvl1pPr>
              <a:defRPr/>
            </a:lvl1pPr>
          </a:lstStyle>
          <a:p>
            <a:fld id="{877CED67-C55E-4BA0-8037-5C17057FFF60}" type="slidenum">
              <a:rPr lang="zh-CN" altLang="en-US"/>
            </a:fld>
            <a:endParaRPr lang="zh-CN" altLang="en-US">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内容页">
    <p:spTree>
      <p:nvGrpSpPr>
        <p:cNvPr id="1" name=""/>
        <p:cNvGrpSpPr/>
        <p:nvPr/>
      </p:nvGrpSpPr>
      <p:grpSpPr>
        <a:xfrm>
          <a:off x="0" y="0"/>
          <a:ext cx="0" cy="0"/>
          <a:chOff x="0" y="0"/>
          <a:chExt cx="0" cy="0"/>
        </a:xfrm>
      </p:grpSpPr>
      <p:cxnSp>
        <p:nvCxnSpPr>
          <p:cNvPr id="2" name="直接连接符"/>
          <p:cNvCxnSpPr/>
          <p:nvPr userDrawn="1"/>
        </p:nvCxnSpPr>
        <p:spPr>
          <a:xfrm>
            <a:off x="657225" y="530225"/>
            <a:ext cx="3600450" cy="0"/>
          </a:xfrm>
          <a:prstGeom prst="line">
            <a:avLst/>
          </a:prstGeom>
          <a:ln w="6350">
            <a:solidFill>
              <a:schemeClr val="accent3"/>
            </a:solidFill>
            <a:prstDash val="dash"/>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 name="直接连接符"/>
          <p:cNvCxnSpPr/>
          <p:nvPr userDrawn="1"/>
        </p:nvCxnSpPr>
        <p:spPr>
          <a:xfrm>
            <a:off x="7934325" y="536575"/>
            <a:ext cx="3600450" cy="0"/>
          </a:xfrm>
          <a:prstGeom prst="line">
            <a:avLst/>
          </a:prstGeom>
          <a:ln w="6350">
            <a:solidFill>
              <a:schemeClr val="accent3"/>
            </a:solidFill>
            <a:prstDash val="dash"/>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4" name="标题占位符"/>
          <p:cNvSpPr>
            <a:spLocks noGrp="1"/>
          </p:cNvSpPr>
          <p:nvPr>
            <p:ph type="body" sz="quarter" idx="10" hasCustomPrompt="1"/>
          </p:nvPr>
        </p:nvSpPr>
        <p:spPr>
          <a:xfrm>
            <a:off x="1776068" y="236437"/>
            <a:ext cx="8639865" cy="630942"/>
          </a:xfrm>
          <a:prstGeom prst="rect">
            <a:avLst/>
          </a:prstGeom>
        </p:spPr>
        <p:txBody>
          <a:bodyPr anchor="ctr">
            <a:spAutoFit/>
          </a:bodyPr>
          <a:lstStyle>
            <a:lvl1pPr marL="0" indent="0" algn="ctr">
              <a:lnSpc>
                <a:spcPct val="100000"/>
              </a:lnSpc>
              <a:buFontTx/>
              <a:buNone/>
              <a:defRPr lang="zh-CN" altLang="en-US" sz="3500" b="1" spc="300" dirty="0" smtClean="0">
                <a:solidFill>
                  <a:schemeClr val="accent3"/>
                </a:solidFill>
                <a:latin typeface="+mj-ea"/>
                <a:ea typeface="+mj-ea"/>
              </a:defRPr>
            </a:lvl1pPr>
          </a:lstStyle>
          <a:p>
            <a:pPr lvl="0"/>
            <a:r>
              <a:rPr lang="zh-CN" altLang="en-US" noProof="1"/>
              <a:t>点击添加标题</a:t>
            </a:r>
            <a:endParaRPr lang="zh-CN" altLang="en-US" noProof="1"/>
          </a:p>
        </p:txBody>
      </p:sp>
      <p:sp>
        <p:nvSpPr>
          <p:cNvPr id="4" name="日期占位符 1"/>
          <p:cNvSpPr>
            <a:spLocks noGrp="1"/>
          </p:cNvSpPr>
          <p:nvPr>
            <p:ph type="dt" sz="half" idx="11"/>
          </p:nvPr>
        </p:nvSpPr>
        <p:spPr/>
        <p:txBody>
          <a:bodyPr/>
          <a:lstStyle>
            <a:lvl1pPr>
              <a:defRPr/>
            </a:lvl1pPr>
          </a:lstStyle>
          <a:p>
            <a:fld id="{AB2DA330-99E0-4B4D-9C61-82CFEE5A232F}" type="datetimeFigureOut">
              <a:rPr lang="zh-CN" altLang="en-US"/>
            </a:fld>
            <a:endParaRPr lang="zh-CN" altLang="en-US"/>
          </a:p>
        </p:txBody>
      </p:sp>
      <p:sp>
        <p:nvSpPr>
          <p:cNvPr id="5" name="页脚占位符 2"/>
          <p:cNvSpPr>
            <a:spLocks noGrp="1"/>
          </p:cNvSpPr>
          <p:nvPr>
            <p:ph type="ftr" sz="quarter" idx="12"/>
          </p:nvPr>
        </p:nvSpPr>
        <p:spPr/>
        <p:txBody>
          <a:bodyPr/>
          <a:lstStyle>
            <a:lvl1pPr>
              <a:defRPr/>
            </a:lvl1pPr>
          </a:lstStyle>
          <a:p>
            <a:endParaRPr lang="zh-CN" altLang="en-US"/>
          </a:p>
        </p:txBody>
      </p:sp>
      <p:sp>
        <p:nvSpPr>
          <p:cNvPr id="6" name="灯片编号占位符 3"/>
          <p:cNvSpPr>
            <a:spLocks noGrp="1"/>
          </p:cNvSpPr>
          <p:nvPr>
            <p:ph type="sldNum" sz="quarter" idx="13"/>
          </p:nvPr>
        </p:nvSpPr>
        <p:spPr/>
        <p:txBody>
          <a:bodyPr/>
          <a:lstStyle>
            <a:lvl1pPr>
              <a:defRPr/>
            </a:lvl1pPr>
          </a:lstStyle>
          <a:p>
            <a:fld id="{8FF00FAC-0B50-4D59-B0D5-6E380ABBDE59}" type="slidenum">
              <a:rPr lang="zh-CN" altLang="en-US"/>
            </a:fld>
            <a:endParaRPr lang="zh-CN" altLang="en-US">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自定义版式">
    <p:bg>
      <p:bgPr>
        <a:solidFill>
          <a:schemeClr val="bg1">
            <a:alpha val="100000"/>
          </a:schemeClr>
        </a:solidFill>
        <a:effectLst/>
      </p:bgPr>
    </p:bg>
    <p:spTree>
      <p:nvGrpSpPr>
        <p:cNvPr id="1" name=""/>
        <p:cNvGrpSpPr/>
        <p:nvPr/>
      </p:nvGrpSpPr>
      <p:grpSpPr>
        <a:xfrm>
          <a:off x="0" y="0"/>
          <a:ext cx="0" cy="0"/>
          <a:chOff x="0" y="0"/>
          <a:chExt cx="0" cy="0"/>
        </a:xfrm>
      </p:grpSpPr>
      <p:pic>
        <p:nvPicPr>
          <p:cNvPr id="6" name="图片 5" descr="G:\PPT模板-20200715\素材\30.png30"/>
          <p:cNvPicPr>
            <a:picLocks noChangeAspect="1"/>
          </p:cNvPicPr>
          <p:nvPr userDrawn="1"/>
        </p:nvPicPr>
        <p:blipFill>
          <a:blip r:embed="rId2" cstate="print"/>
          <a:srcRect/>
          <a:stretch>
            <a:fillRect/>
          </a:stretch>
        </p:blipFill>
        <p:spPr>
          <a:xfrm>
            <a:off x="635" y="635"/>
            <a:ext cx="6255385" cy="6859270"/>
          </a:xfrm>
          <a:prstGeom prst="rect">
            <a:avLst/>
          </a:prstGeom>
        </p:spPr>
      </p:pic>
      <p:sp>
        <p:nvSpPr>
          <p:cNvPr id="7" name="文本框 6"/>
          <p:cNvSpPr txBox="1"/>
          <p:nvPr userDrawn="1"/>
        </p:nvSpPr>
        <p:spPr>
          <a:xfrm>
            <a:off x="2968625" y="3048000"/>
            <a:ext cx="838200" cy="768350"/>
          </a:xfrm>
          <a:prstGeom prst="rect">
            <a:avLst/>
          </a:prstGeom>
          <a:noFill/>
        </p:spPr>
        <p:txBody>
          <a:bodyPr wrap="none" rtlCol="0">
            <a:spAutoFit/>
          </a:bodyPr>
          <a:lstStyle/>
          <a:p>
            <a:r>
              <a:rPr lang="en-US" altLang="zh-CN" sz="4400">
                <a:solidFill>
                  <a:srgbClr val="027FF3"/>
                </a:solidFill>
                <a:latin typeface="微软雅黑" panose="020B0503020204020204" pitchFamily="34" charset="-122"/>
                <a:ea typeface="微软雅黑" panose="020B0503020204020204" pitchFamily="34" charset="-122"/>
              </a:rPr>
              <a:t>01</a:t>
            </a:r>
            <a:endParaRPr lang="en-US" altLang="zh-CN" sz="4400">
              <a:solidFill>
                <a:srgbClr val="027FF3"/>
              </a:solidFill>
              <a:latin typeface="微软雅黑" panose="020B0503020204020204" pitchFamily="34" charset="-122"/>
              <a:ea typeface="微软雅黑" panose="020B0503020204020204" pitchFamily="34" charset="-122"/>
            </a:endParaRPr>
          </a:p>
        </p:txBody>
      </p:sp>
      <p:sp>
        <p:nvSpPr>
          <p:cNvPr id="8" name="标题 7"/>
          <p:cNvSpPr>
            <a:spLocks noGrp="1"/>
          </p:cNvSpPr>
          <p:nvPr>
            <p:ph type="ctrTitle" idx="14" hasCustomPrompt="1"/>
            <p:custDataLst>
              <p:tags r:id="rId3"/>
            </p:custDataLst>
          </p:nvPr>
        </p:nvSpPr>
        <p:spPr>
          <a:xfrm>
            <a:off x="6660515" y="3319780"/>
            <a:ext cx="4583430" cy="835660"/>
          </a:xfrm>
        </p:spPr>
        <p:txBody>
          <a:bodyPr vert="horz" wrap="square" lIns="90170" tIns="46990" rIns="90170" bIns="0" anchor="ctr" anchorCtr="0">
            <a:noAutofit/>
          </a:bodyPr>
          <a:lstStyle>
            <a:lvl1pPr marL="0" marR="0" indent="0" algn="l" defTabSz="914400" rtl="0" eaLnBrk="1" fontAlgn="auto" latinLnBrk="0" hangingPunct="1">
              <a:lnSpc>
                <a:spcPct val="100000"/>
              </a:lnSpc>
              <a:spcBef>
                <a:spcPct val="0"/>
              </a:spcBef>
              <a:spcAft>
                <a:spcPts val="0"/>
              </a:spcAft>
              <a:buClrTx/>
              <a:buSzPts val="4400"/>
              <a:buFont typeface="Arial" panose="020B0604020202020204" pitchFamily="34" charset="0"/>
              <a:buNone/>
              <a:defRPr sz="5000" b="1" spc="400">
                <a:solidFill>
                  <a:srgbClr val="187CFF"/>
                </a:solidFill>
                <a:latin typeface="微软雅黑" panose="020B0503020204020204" pitchFamily="34" charset="-122"/>
                <a:ea typeface="微软雅黑" panose="020B0503020204020204" pitchFamily="34" charset="-122"/>
              </a:defRPr>
            </a:lvl1pPr>
          </a:lstStyle>
          <a:p>
            <a:r>
              <a:rPr lang="zh-CN" altLang="en-US"/>
              <a:t>编辑标题</a:t>
            </a:r>
            <a:endParaRPr lang="zh-CN" altLang="en-US"/>
          </a:p>
        </p:txBody>
      </p:sp>
      <p:sp>
        <p:nvSpPr>
          <p:cNvPr id="9" name="文本占位符 8"/>
          <p:cNvSpPr>
            <a:spLocks noGrp="1"/>
          </p:cNvSpPr>
          <p:nvPr>
            <p:ph type="body" sz="quarter" idx="13" hasCustomPrompt="1"/>
          </p:nvPr>
        </p:nvSpPr>
        <p:spPr>
          <a:xfrm>
            <a:off x="6660515" y="2447925"/>
            <a:ext cx="2687955" cy="564515"/>
          </a:xfrm>
          <a:prstGeom prst="rect">
            <a:avLst/>
          </a:prstGeom>
        </p:spPr>
        <p:txBody>
          <a:bodyPr anchor="ctr" anchorCtr="0">
            <a:noAutofit/>
          </a:bodyPr>
          <a:lstStyle>
            <a:lvl1pPr marL="0" indent="0" algn="l">
              <a:buNone/>
              <a:defRPr sz="4000" b="1">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stStyle>
          <a:p>
            <a:r>
              <a:rPr kumimoji="1" lang="zh-CN" altLang="en-US" dirty="0"/>
              <a:t>PART O1</a:t>
            </a:r>
            <a:endParaRPr kumimoji="1"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grpSp>
        <p:nvGrpSpPr>
          <p:cNvPr id="3" name="组合 2"/>
          <p:cNvGrpSpPr/>
          <p:nvPr userDrawn="1"/>
        </p:nvGrpSpPr>
        <p:grpSpPr>
          <a:xfrm>
            <a:off x="0" y="6424887"/>
            <a:ext cx="12192000" cy="433113"/>
            <a:chOff x="0" y="4818665"/>
            <a:chExt cx="9144000" cy="324835"/>
          </a:xfrm>
        </p:grpSpPr>
        <p:sp>
          <p:nvSpPr>
            <p:cNvPr id="4" name="矩形 3"/>
            <p:cNvSpPr/>
            <p:nvPr/>
          </p:nvSpPr>
          <p:spPr>
            <a:xfrm>
              <a:off x="0" y="4918579"/>
              <a:ext cx="9144000" cy="224921"/>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E7E6E6">
                    <a:lumMod val="75000"/>
                  </a:srgbClr>
                </a:solidFill>
                <a:effectLst/>
                <a:uLnTx/>
                <a:uFillTx/>
                <a:latin typeface="等线" panose="02010600030101010101" pitchFamily="2" charset="-122"/>
                <a:ea typeface="等线" panose="02010600030101010101" pitchFamily="2" charset="-122"/>
                <a:cs typeface="+mn-ea"/>
                <a:sym typeface="+mn-lt"/>
              </a:endParaRPr>
            </a:p>
          </p:txBody>
        </p:sp>
        <p:sp>
          <p:nvSpPr>
            <p:cNvPr id="5" name="矩形 4"/>
            <p:cNvSpPr/>
            <p:nvPr/>
          </p:nvSpPr>
          <p:spPr>
            <a:xfrm>
              <a:off x="6504732" y="4818665"/>
              <a:ext cx="2531764" cy="324835"/>
            </a:xfrm>
            <a:prstGeom prst="rect">
              <a:avLst/>
            </a:prstGeom>
            <a:solidFill>
              <a:srgbClr val="ED7D31"/>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65" b="1" i="0" u="none" strike="noStrike" kern="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ea"/>
                </a:rPr>
                <a:t>“</a:t>
              </a:r>
              <a:r>
                <a:rPr kumimoji="0" lang="zh-CN" altLang="zh-CN" sz="1865" b="1" i="0" u="none" strike="noStrike" kern="0" cap="none" spc="0" normalizeH="0" baseline="0" noProof="0" dirty="0">
                  <a:ln>
                    <a:noFill/>
                  </a:ln>
                  <a:solidFill>
                    <a:prstClr val="white"/>
                  </a:solidFill>
                  <a:effectLst/>
                  <a:uLnTx/>
                  <a:uFillTx/>
                  <a:latin typeface="微软雅黑" panose="020B0503020204020204" pitchFamily="34" charset="-122"/>
                  <a:ea typeface="等线" panose="02010600030101010101" pitchFamily="2" charset="-122"/>
                  <a:cs typeface="+mn-ea"/>
                </a:rPr>
                <a:t>我为群众办实事</a:t>
              </a:r>
              <a:r>
                <a:rPr kumimoji="0" lang="zh-CN" altLang="en-US" sz="1865" b="1" i="0" u="none" strike="noStrike" kern="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ea"/>
                </a:rPr>
                <a:t>”</a:t>
              </a:r>
              <a:r>
                <a:rPr kumimoji="0" lang="zh-CN" altLang="en-US" sz="1865" b="1" i="0" u="none" strike="noStrike" kern="0" cap="none" spc="0" normalizeH="0" baseline="0" noProof="0" dirty="0">
                  <a:ln>
                    <a:noFill/>
                  </a:ln>
                  <a:solidFill>
                    <a:prstClr val="white"/>
                  </a:solidFill>
                  <a:effectLst/>
                  <a:uLnTx/>
                  <a:uFillTx/>
                  <a:latin typeface="微软雅黑" panose="020B0503020204020204" pitchFamily="34" charset="-122"/>
                  <a:ea typeface="等线" panose="02010600030101010101" pitchFamily="2" charset="-122"/>
                  <a:cs typeface="+mn-ea"/>
                </a:rPr>
                <a:t>实践活动</a:t>
              </a:r>
              <a:endParaRPr kumimoji="0" lang="zh-CN" altLang="en-US" sz="1865" b="1" i="0" u="none" strike="noStrike" kern="0" cap="none" spc="0" normalizeH="0" baseline="0" noProof="0" dirty="0">
                <a:ln>
                  <a:noFill/>
                </a:ln>
                <a:solidFill>
                  <a:prstClr val="white"/>
                </a:solidFill>
                <a:effectLst/>
                <a:uLnTx/>
                <a:uFillTx/>
                <a:latin typeface="微软雅黑" panose="020B0503020204020204" pitchFamily="34" charset="-122"/>
                <a:ea typeface="等线" panose="02010600030101010101" pitchFamily="2" charset="-122"/>
                <a:cs typeface="+mn-ea"/>
                <a:sym typeface="+mn-lt"/>
              </a:endParaRPr>
            </a:p>
          </p:txBody>
        </p:sp>
        <p:sp>
          <p:nvSpPr>
            <p:cNvPr id="6" name="直角三角形 5"/>
            <p:cNvSpPr/>
            <p:nvPr/>
          </p:nvSpPr>
          <p:spPr>
            <a:xfrm flipH="1">
              <a:off x="6293751" y="4818666"/>
              <a:ext cx="210980" cy="99914"/>
            </a:xfrm>
            <a:prstGeom prst="rtTriangle">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页1">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92D75FAB-A042-4157-A7C0-208CBC8F0E7E}"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内容页2">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3E501349-4862-4FC2-93E4-CD858B50157D}"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备用页">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797D6A74-4582-498D-8CA0-0731980BFB19}"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图片 6" descr="素材CNN-sccn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t="14148"/>
          <a:stretch>
            <a:fillRect/>
          </a:stretch>
        </p:blipFill>
        <p:spPr bwMode="auto">
          <a:xfrm>
            <a:off x="11066463" y="9525"/>
            <a:ext cx="133667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灯片编号占位符 5"/>
          <p:cNvSpPr>
            <a:spLocks noGrp="1"/>
          </p:cNvSpPr>
          <p:nvPr>
            <p:ph type="sldNum" sz="quarter" idx="10"/>
          </p:nvPr>
        </p:nvSpPr>
        <p:spPr>
          <a:xfrm>
            <a:off x="9280525" y="6451600"/>
            <a:ext cx="2743200" cy="365125"/>
          </a:xfrm>
        </p:spPr>
        <p:txBody>
          <a:bodyPr/>
          <a:lstStyle>
            <a:lvl1pPr>
              <a:defRPr>
                <a:latin typeface="等线" panose="02010600030101010101" pitchFamily="2" charset="-122"/>
                <a:ea typeface="等线" panose="02010600030101010101" pitchFamily="2" charset="-122"/>
              </a:defRPr>
            </a:lvl1pPr>
          </a:lstStyle>
          <a:p>
            <a:fld id="{F790F682-C444-4C1A-B9B1-753FEE0547D2}" type="slidenum">
              <a:rPr lang="zh-CN" altLang="en-US"/>
            </a:fld>
            <a:endParaRPr lang="zh-CN" altLang="en-US"/>
          </a:p>
        </p:txBody>
      </p:sp>
      <p:sp>
        <p:nvSpPr>
          <p:cNvPr id="4" name="日期占位符 1"/>
          <p:cNvSpPr>
            <a:spLocks noGrp="1"/>
          </p:cNvSpPr>
          <p:nvPr>
            <p:ph type="dt" sz="half" idx="11"/>
          </p:nvPr>
        </p:nvSpPr>
        <p:spPr/>
        <p:txBody>
          <a:bodyPr/>
          <a:lstStyle>
            <a:lvl1pPr>
              <a:spcBef>
                <a:spcPts val="0"/>
              </a:spcBef>
              <a:spcAft>
                <a:spcPts val="0"/>
              </a:spcAft>
              <a:defRPr noProof="0"/>
            </a:lvl1pPr>
          </a:lstStyle>
          <a:p>
            <a:pPr>
              <a:defRPr/>
            </a:pPr>
            <a:fld id="{5B8771D8-570F-4306-9A9B-D4B7EAD699F1}" type="datetimeFigureOut">
              <a:rPr lang="zh-CN" altLang="en-US"/>
            </a:fld>
            <a:endParaRPr lang="zh-CN" altLang="en-US"/>
          </a:p>
        </p:txBody>
      </p:sp>
      <p:sp>
        <p:nvSpPr>
          <p:cNvPr id="5" name="页脚占位符 2"/>
          <p:cNvSpPr>
            <a:spLocks noGrp="1"/>
          </p:cNvSpPr>
          <p:nvPr>
            <p:ph type="ftr" sz="quarter" idx="12"/>
          </p:nvPr>
        </p:nvSpPr>
        <p:spPr/>
        <p:txBody>
          <a:bodyPr/>
          <a:lstStyle>
            <a:lvl1pPr>
              <a:spcBef>
                <a:spcPts val="0"/>
              </a:spcBef>
              <a:spcAft>
                <a:spcPts val="0"/>
              </a:spcAft>
              <a:defRPr noProof="0">
                <a:latin typeface="+mn-lt"/>
                <a:ea typeface="+mn-ea"/>
              </a:defRPr>
            </a:lvl1pPr>
          </a:lstStyle>
          <a:p>
            <a:pPr>
              <a:defRPr/>
            </a:pPr>
            <a:endParaRPr lang="zh-CN" altLang="en-US"/>
          </a:p>
        </p:txBody>
      </p:sp>
      <p:pic>
        <p:nvPicPr>
          <p:cNvPr id="8" name="图片 7" descr="读懂会logo"/>
          <p:cNvPicPr>
            <a:picLocks noChangeAspect="1"/>
          </p:cNvPicPr>
          <p:nvPr userDrawn="1"/>
        </p:nvPicPr>
        <p:blipFill>
          <a:blip r:embed="rId4"/>
          <a:stretch>
            <a:fillRect/>
          </a:stretch>
        </p:blipFill>
        <p:spPr>
          <a:xfrm>
            <a:off x="1025525" y="272415"/>
            <a:ext cx="1983105" cy="409575"/>
          </a:xfrm>
          <a:prstGeom prst="rect">
            <a:avLst/>
          </a:prstGeom>
        </p:spPr>
      </p:pic>
      <p:pic>
        <p:nvPicPr>
          <p:cNvPr id="6" name="图片 5" descr="科技局logo"/>
          <p:cNvPicPr>
            <a:picLocks noChangeAspect="1"/>
          </p:cNvPicPr>
          <p:nvPr userDrawn="1"/>
        </p:nvPicPr>
        <p:blipFill>
          <a:blip r:embed="rId5"/>
          <a:stretch>
            <a:fillRect/>
          </a:stretch>
        </p:blipFill>
        <p:spPr>
          <a:xfrm>
            <a:off x="213995" y="170815"/>
            <a:ext cx="624174" cy="612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图片 6" descr="素材CNN-sccn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t="14148"/>
          <a:stretch>
            <a:fillRect/>
          </a:stretch>
        </p:blipFill>
        <p:spPr bwMode="auto">
          <a:xfrm>
            <a:off x="11066463" y="9525"/>
            <a:ext cx="133667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4"/>
          <p:cNvGrpSpPr/>
          <p:nvPr userDrawn="1"/>
        </p:nvGrpSpPr>
        <p:grpSpPr bwMode="auto">
          <a:xfrm>
            <a:off x="282575" y="293688"/>
            <a:ext cx="508000" cy="396875"/>
            <a:chOff x="6468477" y="1576639"/>
            <a:chExt cx="555374" cy="433141"/>
          </a:xfrm>
        </p:grpSpPr>
        <p:sp>
          <p:nvSpPr>
            <p:cNvPr id="4" name="矩形 3"/>
            <p:cNvSpPr/>
            <p:nvPr/>
          </p:nvSpPr>
          <p:spPr>
            <a:xfrm rot="2700000">
              <a:off x="6468849" y="1576267"/>
              <a:ext cx="433141" cy="4338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5" name="矩形 4"/>
            <p:cNvSpPr/>
            <p:nvPr/>
          </p:nvSpPr>
          <p:spPr>
            <a:xfrm rot="2700000">
              <a:off x="6590338" y="1576267"/>
              <a:ext cx="433141" cy="433886"/>
            </a:xfrm>
            <a:prstGeom prst="rect">
              <a:avLst/>
            </a:prstGeom>
            <a:gradFill>
              <a:gsLst>
                <a:gs pos="0">
                  <a:srgbClr val="007BD3"/>
                </a:gs>
                <a:gs pos="100000">
                  <a:srgbClr val="0343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grpSp>
      <p:sp>
        <p:nvSpPr>
          <p:cNvPr id="6" name="日期占位符 1"/>
          <p:cNvSpPr>
            <a:spLocks noGrp="1"/>
          </p:cNvSpPr>
          <p:nvPr>
            <p:ph type="dt" sz="half" idx="10"/>
          </p:nvPr>
        </p:nvSpPr>
        <p:spPr/>
        <p:txBody>
          <a:bodyPr/>
          <a:lstStyle>
            <a:lvl1pPr>
              <a:spcBef>
                <a:spcPts val="0"/>
              </a:spcBef>
              <a:spcAft>
                <a:spcPts val="0"/>
              </a:spcAft>
              <a:defRPr noProof="0"/>
            </a:lvl1pPr>
          </a:lstStyle>
          <a:p>
            <a:pPr>
              <a:defRPr/>
            </a:pPr>
            <a:fld id="{5EE5DC54-33EC-4FB9-941E-B29498367D69}" type="datetimeFigureOut">
              <a:rPr lang="zh-CN" altLang="en-US"/>
            </a:fld>
            <a:endParaRPr lang="zh-CN" altLang="en-US"/>
          </a:p>
        </p:txBody>
      </p:sp>
      <p:sp>
        <p:nvSpPr>
          <p:cNvPr id="7" name="页脚占位符 2"/>
          <p:cNvSpPr>
            <a:spLocks noGrp="1"/>
          </p:cNvSpPr>
          <p:nvPr>
            <p:ph type="ftr" sz="quarter" idx="11"/>
          </p:nvPr>
        </p:nvSpPr>
        <p:spPr/>
        <p:txBody>
          <a:bodyPr/>
          <a:lstStyle>
            <a:lvl1pPr>
              <a:spcBef>
                <a:spcPts val="0"/>
              </a:spcBef>
              <a:spcAft>
                <a:spcPts val="0"/>
              </a:spcAft>
              <a:defRPr noProof="0">
                <a:latin typeface="+mn-lt"/>
                <a:ea typeface="+mn-ea"/>
              </a:defRPr>
            </a:lvl1pPr>
          </a:lstStyle>
          <a:p>
            <a:pPr>
              <a:defRPr/>
            </a:pPr>
            <a:endParaRPr lang="zh-CN" altLang="en-US"/>
          </a:p>
        </p:txBody>
      </p:sp>
      <p:sp>
        <p:nvSpPr>
          <p:cNvPr id="8" name="灯片编号占位符 3"/>
          <p:cNvSpPr>
            <a:spLocks noGrp="1"/>
          </p:cNvSpPr>
          <p:nvPr>
            <p:ph type="sldNum" sz="quarter" idx="12"/>
          </p:nvPr>
        </p:nvSpPr>
        <p:spPr/>
        <p:txBody>
          <a:bodyPr/>
          <a:lstStyle>
            <a:lvl1pPr>
              <a:defRPr>
                <a:latin typeface="等线" panose="02010600030101010101" pitchFamily="2" charset="-122"/>
                <a:ea typeface="等线" panose="02010600030101010101" pitchFamily="2" charset="-122"/>
              </a:defRPr>
            </a:lvl1pPr>
          </a:lstStyle>
          <a:p>
            <a:fld id="{F95EE128-7DE7-4F41-B8C0-C88A2C8CF8E6}"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93231A49-700B-473B-8ED5-2326DD3B2A84}" type="slidenum">
              <a:rPr lang="zh-CN" altLang="en-US"/>
            </a:fld>
            <a:endParaRPr lang="zh-CN" altLang="en-US">
              <a:ea typeface="黑体" panose="02010609060101010101" pitchFamily="49"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5.pn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0" Type="http://schemas.openxmlformats.org/officeDocument/2006/relationships/theme" Target="../theme/theme2.xml"/><Relationship Id="rId2" Type="http://schemas.openxmlformats.org/officeDocument/2006/relationships/slideLayout" Target="../slideLayouts/slideLayout16.xml"/><Relationship Id="rId19" Type="http://schemas.openxmlformats.org/officeDocument/2006/relationships/slideLayout" Target="../slideLayouts/slideLayout33.xml"/><Relationship Id="rId18" Type="http://schemas.openxmlformats.org/officeDocument/2006/relationships/slideLayout" Target="../slideLayouts/slideLayout32.xml"/><Relationship Id="rId17" Type="http://schemas.openxmlformats.org/officeDocument/2006/relationships/slideLayout" Target="../slideLayouts/slideLayout31.xml"/><Relationship Id="rId16" Type="http://schemas.openxmlformats.org/officeDocument/2006/relationships/slideLayout" Target="../slideLayouts/slideLayout30.xml"/><Relationship Id="rId15" Type="http://schemas.openxmlformats.org/officeDocument/2006/relationships/slideLayout" Target="../slideLayouts/slideLayout29.xml"/><Relationship Id="rId14" Type="http://schemas.openxmlformats.org/officeDocument/2006/relationships/slideLayout" Target="../slideLayouts/slideLayout28.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fld id="{AB2DA330-99E0-4B4D-9C61-82CFEE5A232F}" type="datetimeFigureOut">
              <a:rPr lang="zh-CN" altLang="en-US"/>
            </a:fld>
            <a:endParaRPr lang="zh-CN" altLang="en-US">
              <a:ea typeface="黑体" panose="02010609060101010101" pitchFamily="49" charset="-122"/>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ea typeface="微软雅黑" panose="020B0503020204020204" pitchFamily="34" charset="-122"/>
              </a:defRPr>
            </a:lvl1pPr>
          </a:lstStyle>
          <a:p>
            <a:fld id="{96C05F07-C059-4BF8-AC51-7854DA897CC6}" type="slidenum">
              <a:rPr lang="zh-CN" altLang="en-US"/>
            </a:fld>
            <a:endParaRPr lang="zh-CN" altLang="en-US">
              <a:ea typeface="黑体" panose="02010609060101010101" pitchFamily="49"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2051" name="Rectangle 3"/>
          <p:cNvSpPr>
            <a:spLocks noGrp="1" noChangeArrowheads="1"/>
          </p:cNvSpPr>
          <p:nvPr>
            <p:ph type="body" idx="9"/>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Rectangle 4"/>
          <p:cNvSpPr>
            <a:spLocks noGrp="1"/>
          </p:cNvSpPr>
          <p:nvPr>
            <p:ph type="dt" sz="half" idx="2"/>
          </p:nvPr>
        </p:nvSpPr>
        <p:spPr>
          <a:xfrm>
            <a:off x="609600" y="6245225"/>
            <a:ext cx="2844800" cy="476250"/>
          </a:xfrm>
          <a:prstGeom prst="rect">
            <a:avLst/>
          </a:prstGeom>
          <a:noFill/>
          <a:ln w="9525">
            <a:noFill/>
          </a:ln>
        </p:spPr>
        <p:txBody>
          <a:bodyPr/>
          <a:lstStyle>
            <a:lvl1pPr fontAlgn="auto">
              <a:defRPr sz="1400" noProof="1" smtClean="0">
                <a:latin typeface="+mn-lt"/>
                <a:ea typeface="+mn-ea"/>
              </a:defRPr>
            </a:lvl1pPr>
          </a:lstStyle>
          <a:p>
            <a:fld id="{AB2DA330-99E0-4B4D-9C61-82CFEE5A232F}" type="datetimeFigureOut">
              <a:rPr lang="zh-CN" altLang="en-US"/>
            </a:fld>
            <a:endParaRPr lang="zh-CN" altLang="en-US">
              <a:ea typeface="黑体" panose="02010609060101010101" pitchFamily="49" charset="-122"/>
            </a:endParaRPr>
          </a:p>
        </p:txBody>
      </p:sp>
      <p:sp>
        <p:nvSpPr>
          <p:cNvPr id="1029" name="Rectangle 5"/>
          <p:cNvSpPr>
            <a:spLocks noGrp="1"/>
          </p:cNvSpPr>
          <p:nvPr>
            <p:ph type="ftr" sz="quarter" idx="3"/>
          </p:nvPr>
        </p:nvSpPr>
        <p:spPr>
          <a:xfrm>
            <a:off x="4165600" y="6245225"/>
            <a:ext cx="3860800" cy="476250"/>
          </a:xfrm>
          <a:prstGeom prst="rect">
            <a:avLst/>
          </a:prstGeom>
          <a:noFill/>
          <a:ln w="9525">
            <a:noFill/>
          </a:ln>
        </p:spPr>
        <p:txBody>
          <a:bodyPr/>
          <a:lstStyle>
            <a:lvl1pPr algn="ctr" fontAlgn="auto">
              <a:defRPr sz="1400" noProof="1"/>
            </a:lvl1pPr>
          </a:lstStyle>
          <a:p>
            <a:endParaRPr lang="zh-CN" altLang="en-US"/>
          </a:p>
        </p:txBody>
      </p:sp>
      <p:sp>
        <p:nvSpPr>
          <p:cNvPr id="1030" name="Rectangle 6"/>
          <p:cNvSpPr>
            <a:spLocks noGrp="1"/>
          </p:cNvSpPr>
          <p:nvPr>
            <p:ph type="sldNum" sz="quarter" idx="4"/>
          </p:nvPr>
        </p:nvSpPr>
        <p:spPr>
          <a:xfrm>
            <a:off x="8737600" y="6245225"/>
            <a:ext cx="2844800" cy="476250"/>
          </a:xfrm>
          <a:prstGeom prst="rect">
            <a:avLst/>
          </a:prstGeom>
          <a:noFill/>
          <a:ln w="9525">
            <a:noFill/>
          </a:ln>
        </p:spPr>
        <p:txBody>
          <a:bodyPr vert="horz" wrap="square" lIns="91440" tIns="45720" rIns="91440" bIns="45720" numCol="1" anchor="t" anchorCtr="0" compatLnSpc="1"/>
          <a:lstStyle>
            <a:lvl1pPr algn="r">
              <a:defRPr sz="1400">
                <a:ea typeface="宋体" panose="02010600030101010101" pitchFamily="2" charset="-122"/>
              </a:defRPr>
            </a:lvl1pPr>
          </a:lstStyle>
          <a:p>
            <a:fld id="{E735AB90-CADA-4041-B711-7C922879BD98}" type="slidenum">
              <a:rPr lang="zh-CN" altLang="en-US"/>
            </a:fld>
            <a:endParaRPr lang="zh-CN" altLang="en-US">
              <a:ea typeface="黑体" panose="02010609060101010101" pitchFamily="49" charset="-122"/>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7.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6.xml"/><Relationship Id="rId1"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26.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tags" Target="../tags/tag70.xml"/><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7" Type="http://schemas.openxmlformats.org/officeDocument/2006/relationships/notesSlide" Target="../notesSlides/notesSlide5.xml"/><Relationship Id="rId16" Type="http://schemas.openxmlformats.org/officeDocument/2006/relationships/slideLayout" Target="../slideLayouts/slideLayout26.xml"/><Relationship Id="rId15" Type="http://schemas.openxmlformats.org/officeDocument/2006/relationships/tags" Target="../tags/tag16.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26.xml"/><Relationship Id="rId8" Type="http://schemas.openxmlformats.org/officeDocument/2006/relationships/tags" Target="../tags/tag20.xml"/><Relationship Id="rId7" Type="http://schemas.openxmlformats.org/officeDocument/2006/relationships/image" Target="../media/image13.svg"/><Relationship Id="rId6" Type="http://schemas.openxmlformats.org/officeDocument/2006/relationships/image" Target="../media/image12.png"/><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image" Target="../media/image11.svg"/><Relationship Id="rId2" Type="http://schemas.openxmlformats.org/officeDocument/2006/relationships/image" Target="../media/image10.png"/><Relationship Id="rId10" Type="http://schemas.openxmlformats.org/officeDocument/2006/relationships/notesSlide" Target="../notesSlides/notesSlide6.xml"/><Relationship Id="rId1" Type="http://schemas.openxmlformats.org/officeDocument/2006/relationships/tags" Target="../tags/tag17.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6.xml"/><Relationship Id="rId2" Type="http://schemas.openxmlformats.org/officeDocument/2006/relationships/image" Target="../media/image15.png"/><Relationship Id="rId1" Type="http://schemas.openxmlformats.org/officeDocument/2006/relationships/image" Target="../media/image14.png"/></Relationships>
</file>

<file path=ppt/slides/_rels/slide8.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7" Type="http://schemas.openxmlformats.org/officeDocument/2006/relationships/notesSlide" Target="../notesSlides/notesSlide8.xml"/><Relationship Id="rId56" Type="http://schemas.openxmlformats.org/officeDocument/2006/relationships/slideLayout" Target="../slideLayouts/slideLayout26.xml"/><Relationship Id="rId55" Type="http://schemas.microsoft.com/office/2007/relationships/diagramDrawing" Target="../diagrams/drawing1.xml"/><Relationship Id="rId54" Type="http://schemas.openxmlformats.org/officeDocument/2006/relationships/diagramColors" Target="../diagrams/colors1.xml"/><Relationship Id="rId53" Type="http://schemas.openxmlformats.org/officeDocument/2006/relationships/diagramQuickStyle" Target="../diagrams/quickStyle1.xml"/><Relationship Id="rId52" Type="http://schemas.openxmlformats.org/officeDocument/2006/relationships/diagramLayout" Target="../diagrams/layout1.xml"/><Relationship Id="rId51" Type="http://schemas.openxmlformats.org/officeDocument/2006/relationships/diagramData" Target="../diagrams/data1.xml"/><Relationship Id="rId50" Type="http://schemas.openxmlformats.org/officeDocument/2006/relationships/image" Target="../media/image16.jpeg"/><Relationship Id="rId5" Type="http://schemas.openxmlformats.org/officeDocument/2006/relationships/tags" Target="../tags/tag25.xml"/><Relationship Id="rId49" Type="http://schemas.openxmlformats.org/officeDocument/2006/relationships/tags" Target="../tags/tag69.xml"/><Relationship Id="rId48" Type="http://schemas.openxmlformats.org/officeDocument/2006/relationships/tags" Target="../tags/tag68.xml"/><Relationship Id="rId47" Type="http://schemas.openxmlformats.org/officeDocument/2006/relationships/tags" Target="../tags/tag67.xml"/><Relationship Id="rId46" Type="http://schemas.openxmlformats.org/officeDocument/2006/relationships/tags" Target="../tags/tag66.xml"/><Relationship Id="rId45" Type="http://schemas.openxmlformats.org/officeDocument/2006/relationships/tags" Target="../tags/tag65.xml"/><Relationship Id="rId44" Type="http://schemas.openxmlformats.org/officeDocument/2006/relationships/tags" Target="../tags/tag64.xml"/><Relationship Id="rId43" Type="http://schemas.openxmlformats.org/officeDocument/2006/relationships/tags" Target="../tags/tag63.xml"/><Relationship Id="rId42" Type="http://schemas.openxmlformats.org/officeDocument/2006/relationships/tags" Target="../tags/tag62.xml"/><Relationship Id="rId41" Type="http://schemas.openxmlformats.org/officeDocument/2006/relationships/tags" Target="../tags/tag61.xml"/><Relationship Id="rId40" Type="http://schemas.openxmlformats.org/officeDocument/2006/relationships/tags" Target="../tags/tag60.xml"/><Relationship Id="rId4" Type="http://schemas.openxmlformats.org/officeDocument/2006/relationships/tags" Target="../tags/tag24.xml"/><Relationship Id="rId39" Type="http://schemas.openxmlformats.org/officeDocument/2006/relationships/tags" Target="../tags/tag59.xml"/><Relationship Id="rId38" Type="http://schemas.openxmlformats.org/officeDocument/2006/relationships/tags" Target="../tags/tag58.xml"/><Relationship Id="rId37" Type="http://schemas.openxmlformats.org/officeDocument/2006/relationships/tags" Target="../tags/tag57.xml"/><Relationship Id="rId36" Type="http://schemas.openxmlformats.org/officeDocument/2006/relationships/tags" Target="../tags/tag56.xml"/><Relationship Id="rId35" Type="http://schemas.openxmlformats.org/officeDocument/2006/relationships/tags" Target="../tags/tag55.xml"/><Relationship Id="rId34" Type="http://schemas.openxmlformats.org/officeDocument/2006/relationships/tags" Target="../tags/tag54.xml"/><Relationship Id="rId33" Type="http://schemas.openxmlformats.org/officeDocument/2006/relationships/tags" Target="../tags/tag53.xml"/><Relationship Id="rId32" Type="http://schemas.openxmlformats.org/officeDocument/2006/relationships/tags" Target="../tags/tag52.xml"/><Relationship Id="rId31" Type="http://schemas.openxmlformats.org/officeDocument/2006/relationships/tags" Target="../tags/tag51.xml"/><Relationship Id="rId30" Type="http://schemas.openxmlformats.org/officeDocument/2006/relationships/tags" Target="../tags/tag50.xml"/><Relationship Id="rId3" Type="http://schemas.openxmlformats.org/officeDocument/2006/relationships/tags" Target="../tags/tag23.xml"/><Relationship Id="rId29" Type="http://schemas.openxmlformats.org/officeDocument/2006/relationships/tags" Target="../tags/tag49.xml"/><Relationship Id="rId28" Type="http://schemas.openxmlformats.org/officeDocument/2006/relationships/tags" Target="../tags/tag48.xml"/><Relationship Id="rId27" Type="http://schemas.openxmlformats.org/officeDocument/2006/relationships/tags" Target="../tags/tag47.xml"/><Relationship Id="rId26" Type="http://schemas.openxmlformats.org/officeDocument/2006/relationships/tags" Target="../tags/tag46.xml"/><Relationship Id="rId25" Type="http://schemas.openxmlformats.org/officeDocument/2006/relationships/tags" Target="../tags/tag45.xml"/><Relationship Id="rId24" Type="http://schemas.openxmlformats.org/officeDocument/2006/relationships/tags" Target="../tags/tag44.xml"/><Relationship Id="rId23" Type="http://schemas.openxmlformats.org/officeDocument/2006/relationships/tags" Target="../tags/tag43.xml"/><Relationship Id="rId22" Type="http://schemas.openxmlformats.org/officeDocument/2006/relationships/tags" Target="../tags/tag42.xml"/><Relationship Id="rId21" Type="http://schemas.openxmlformats.org/officeDocument/2006/relationships/tags" Target="../tags/tag41.xml"/><Relationship Id="rId20" Type="http://schemas.openxmlformats.org/officeDocument/2006/relationships/tags" Target="../tags/tag40.xml"/><Relationship Id="rId2" Type="http://schemas.openxmlformats.org/officeDocument/2006/relationships/tags" Target="../tags/tag22.xml"/><Relationship Id="rId19" Type="http://schemas.openxmlformats.org/officeDocument/2006/relationships/tags" Target="../tags/tag39.xml"/><Relationship Id="rId18" Type="http://schemas.openxmlformats.org/officeDocument/2006/relationships/tags" Target="../tags/tag38.xml"/><Relationship Id="rId17" Type="http://schemas.openxmlformats.org/officeDocument/2006/relationships/tags" Target="../tags/tag37.xml"/><Relationship Id="rId16" Type="http://schemas.openxmlformats.org/officeDocument/2006/relationships/tags" Target="../tags/tag36.xml"/><Relationship Id="rId15" Type="http://schemas.openxmlformats.org/officeDocument/2006/relationships/tags" Target="../tags/tag35.xml"/><Relationship Id="rId14" Type="http://schemas.openxmlformats.org/officeDocument/2006/relationships/tags" Target="../tags/tag34.xml"/><Relationship Id="rId13" Type="http://schemas.openxmlformats.org/officeDocument/2006/relationships/tags" Target="../tags/tag33.xml"/><Relationship Id="rId12" Type="http://schemas.openxmlformats.org/officeDocument/2006/relationships/tags" Target="../tags/tag32.xml"/><Relationship Id="rId11" Type="http://schemas.openxmlformats.org/officeDocument/2006/relationships/tags" Target="../tags/tag31.xml"/><Relationship Id="rId10" Type="http://schemas.openxmlformats.org/officeDocument/2006/relationships/tags" Target="../tags/tag30.xml"/><Relationship Id="rId1" Type="http://schemas.openxmlformats.org/officeDocument/2006/relationships/tags" Target="../tags/tag2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6.xml"/><Relationship Id="rId1"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图片 1" descr="烦烦烦"/>
          <p:cNvPicPr>
            <a:picLocks noChangeAspect="1"/>
          </p:cNvPicPr>
          <p:nvPr/>
        </p:nvPicPr>
        <p:blipFill>
          <a:blip r:embed="rId1"/>
          <a:stretch>
            <a:fillRect/>
          </a:stretch>
        </p:blipFill>
        <p:spPr>
          <a:xfrm>
            <a:off x="1106488" y="0"/>
            <a:ext cx="11134725" cy="6862763"/>
          </a:xfrm>
          <a:prstGeom prst="rect">
            <a:avLst/>
          </a:prstGeom>
          <a:noFill/>
          <a:ln w="9525">
            <a:noFill/>
          </a:ln>
        </p:spPr>
      </p:pic>
      <p:sp useBgFill="1">
        <p:nvSpPr>
          <p:cNvPr id="23" name="矩形 22"/>
          <p:cNvSpPr/>
          <p:nvPr/>
        </p:nvSpPr>
        <p:spPr bwMode="white">
          <a:xfrm>
            <a:off x="0" y="0"/>
            <a:ext cx="5229225" cy="6867525"/>
          </a:xfrm>
          <a:custGeom>
            <a:avLst/>
            <a:gdLst>
              <a:gd name="connsiteX0" fmla="*/ 0 w 5362575"/>
              <a:gd name="connsiteY0" fmla="*/ 0 h 6858000"/>
              <a:gd name="connsiteX1" fmla="*/ 5362575 w 5362575"/>
              <a:gd name="connsiteY1" fmla="*/ 0 h 6858000"/>
              <a:gd name="connsiteX2" fmla="*/ 5362575 w 5362575"/>
              <a:gd name="connsiteY2" fmla="*/ 6858000 h 6858000"/>
              <a:gd name="connsiteX3" fmla="*/ 0 w 5362575"/>
              <a:gd name="connsiteY3" fmla="*/ 6858000 h 6858000"/>
              <a:gd name="connsiteX4" fmla="*/ 0 w 5362575"/>
              <a:gd name="connsiteY4" fmla="*/ 0 h 6858000"/>
              <a:gd name="connsiteX0-1" fmla="*/ 0 w 5362575"/>
              <a:gd name="connsiteY0-2" fmla="*/ 0 h 6858000"/>
              <a:gd name="connsiteX1-3" fmla="*/ 5362575 w 5362575"/>
              <a:gd name="connsiteY1-4" fmla="*/ 0 h 6858000"/>
              <a:gd name="connsiteX2-5" fmla="*/ 1628775 w 5362575"/>
              <a:gd name="connsiteY2-6" fmla="*/ 6696075 h 6858000"/>
              <a:gd name="connsiteX3-7" fmla="*/ 0 w 5362575"/>
              <a:gd name="connsiteY3-8" fmla="*/ 6858000 h 6858000"/>
              <a:gd name="connsiteX4-9" fmla="*/ 0 w 5362575"/>
              <a:gd name="connsiteY4-10" fmla="*/ 0 h 6858000"/>
              <a:gd name="connsiteX0-11" fmla="*/ 0 w 5362575"/>
              <a:gd name="connsiteY0-12" fmla="*/ 0 h 6867525"/>
              <a:gd name="connsiteX1-13" fmla="*/ 5362575 w 5362575"/>
              <a:gd name="connsiteY1-14" fmla="*/ 0 h 6867525"/>
              <a:gd name="connsiteX2-15" fmla="*/ 1314450 w 5362575"/>
              <a:gd name="connsiteY2-16" fmla="*/ 6867525 h 6867525"/>
              <a:gd name="connsiteX3-17" fmla="*/ 0 w 5362575"/>
              <a:gd name="connsiteY3-18" fmla="*/ 6858000 h 6867525"/>
              <a:gd name="connsiteX4-19" fmla="*/ 0 w 5362575"/>
              <a:gd name="connsiteY4-20" fmla="*/ 0 h 6867525"/>
              <a:gd name="connsiteX0-21" fmla="*/ 0 w 5362575"/>
              <a:gd name="connsiteY0-22" fmla="*/ 0 h 6867525"/>
              <a:gd name="connsiteX1-23" fmla="*/ 5362575 w 5362575"/>
              <a:gd name="connsiteY1-24" fmla="*/ 0 h 6867525"/>
              <a:gd name="connsiteX2-25" fmla="*/ 1275379 w 5362575"/>
              <a:gd name="connsiteY2-26" fmla="*/ 6867525 h 6867525"/>
              <a:gd name="connsiteX3-27" fmla="*/ 0 w 5362575"/>
              <a:gd name="connsiteY3-28" fmla="*/ 6858000 h 6867525"/>
              <a:gd name="connsiteX4-29" fmla="*/ 0 w 5362575"/>
              <a:gd name="connsiteY4-30" fmla="*/ 0 h 68675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62575" h="6867525">
                <a:moveTo>
                  <a:pt x="0" y="0"/>
                </a:moveTo>
                <a:lnTo>
                  <a:pt x="5362575" y="0"/>
                </a:lnTo>
                <a:lnTo>
                  <a:pt x="1275379" y="6867525"/>
                </a:lnTo>
                <a:lnTo>
                  <a:pt x="0" y="6858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9" name="图文框 8"/>
          <p:cNvSpPr/>
          <p:nvPr/>
        </p:nvSpPr>
        <p:spPr>
          <a:xfrm>
            <a:off x="1438275" y="1201738"/>
            <a:ext cx="2905125" cy="4268788"/>
          </a:xfrm>
          <a:prstGeom prst="frame">
            <a:avLst>
              <a:gd name="adj1" fmla="val 4513"/>
            </a:avLst>
          </a:prstGeom>
          <a:gradFill>
            <a:gsLst>
              <a:gs pos="80000">
                <a:schemeClr val="bg1"/>
              </a:gs>
              <a:gs pos="20000">
                <a:schemeClr val="bg1"/>
              </a:gs>
              <a:gs pos="55000">
                <a:schemeClr val="bg1">
                  <a:alpha val="0"/>
                </a:schemeClr>
              </a:gs>
              <a:gs pos="45000">
                <a:schemeClr val="bg1">
                  <a:alpha val="0"/>
                </a:schemeClr>
              </a:gs>
              <a:gs pos="0">
                <a:schemeClr val="bg1"/>
              </a:gs>
              <a:gs pos="100000">
                <a:schemeClr val="bg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16388" name="文本框 9"/>
          <p:cNvSpPr txBox="1"/>
          <p:nvPr/>
        </p:nvSpPr>
        <p:spPr>
          <a:xfrm>
            <a:off x="1833722" y="1081088"/>
            <a:ext cx="2115820" cy="4507865"/>
          </a:xfrm>
          <a:prstGeom prst="rect">
            <a:avLst/>
          </a:prstGeom>
          <a:noFill/>
          <a:ln w="9525">
            <a:noFill/>
          </a:ln>
        </p:spPr>
        <p:txBody>
          <a:bodyPr wrap="none" anchor="t" anchorCtr="0">
            <a:spAutoFit/>
          </a:bodyPr>
          <a:lstStyle/>
          <a:p>
            <a:pPr algn="ctr"/>
            <a:r>
              <a:rPr lang="en-US" altLang="zh-CN" sz="28700">
                <a:solidFill>
                  <a:schemeClr val="bg1"/>
                </a:solidFill>
                <a:latin typeface="Impact" panose="020B0806030902050204" pitchFamily="34" charset="0"/>
                <a:ea typeface="黑体" panose="02010609060101010101" pitchFamily="49" charset="-122"/>
              </a:rPr>
              <a:t>3</a:t>
            </a:r>
            <a:endParaRPr lang="zh-CN" altLang="en-US" sz="28700">
              <a:solidFill>
                <a:schemeClr val="bg1"/>
              </a:solidFill>
              <a:latin typeface="Impact" panose="020B0806030902050204" pitchFamily="34" charset="0"/>
              <a:ea typeface="微软雅黑" panose="020B0503020204020204" pitchFamily="34" charset="-122"/>
            </a:endParaRPr>
          </a:p>
        </p:txBody>
      </p:sp>
      <p:cxnSp>
        <p:nvCxnSpPr>
          <p:cNvPr id="6" name="直接连接符 5"/>
          <p:cNvCxnSpPr/>
          <p:nvPr/>
        </p:nvCxnSpPr>
        <p:spPr>
          <a:xfrm>
            <a:off x="1158240" y="792480"/>
            <a:ext cx="9891713" cy="0"/>
          </a:xfrm>
          <a:prstGeom prst="line">
            <a:avLst/>
          </a:prstGeom>
          <a:ln w="28575">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16393" name="图片 6" descr="素材CNN-sccnn"/>
          <p:cNvPicPr>
            <a:picLocks noChangeAspect="1"/>
          </p:cNvPicPr>
          <p:nvPr/>
        </p:nvPicPr>
        <p:blipFill>
          <a:blip r:embed="rId2"/>
          <a:stretch>
            <a:fillRect/>
          </a:stretch>
        </p:blipFill>
        <p:spPr>
          <a:xfrm>
            <a:off x="11066463" y="9525"/>
            <a:ext cx="1336675" cy="782638"/>
          </a:xfrm>
          <a:prstGeom prst="rect">
            <a:avLst/>
          </a:prstGeom>
          <a:noFill/>
          <a:ln w="9525">
            <a:noFill/>
          </a:ln>
        </p:spPr>
      </p:pic>
      <p:sp>
        <p:nvSpPr>
          <p:cNvPr id="53251" name="矩形 3"/>
          <p:cNvSpPr/>
          <p:nvPr/>
        </p:nvSpPr>
        <p:spPr>
          <a:xfrm>
            <a:off x="4152265" y="1387475"/>
            <a:ext cx="5961380" cy="1835785"/>
          </a:xfrm>
          <a:prstGeom prst="rect">
            <a:avLst/>
          </a:prstGeom>
          <a:noFill/>
          <a:ln w="9525">
            <a:noFill/>
          </a:ln>
        </p:spPr>
        <p:txBody>
          <a:bodyPr wrap="none" lIns="68580" tIns="34290" rIns="68580" bIns="34290" anchor="t" anchorCtr="0">
            <a:noAutofit/>
          </a:bodyPr>
          <a:lstStyle/>
          <a:p>
            <a:pPr algn="ctr" defTabSz="914400"/>
            <a:r>
              <a:rPr lang="en-US" altLang="zh-CN" sz="4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2025年度农业和社会发展</a:t>
            </a:r>
            <a:endParaRPr lang="en-US" altLang="zh-CN" sz="4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endParaRPr>
          </a:p>
          <a:p>
            <a:pPr algn="ctr" defTabSz="914400"/>
            <a:r>
              <a:rPr lang="en-US" altLang="zh-CN" sz="4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科技专题</a:t>
            </a:r>
            <a:endParaRPr lang="zh-CN" altLang="en-US" sz="4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endParaRPr>
          </a:p>
        </p:txBody>
      </p:sp>
      <p:grpSp>
        <p:nvGrpSpPr>
          <p:cNvPr id="24" name="组合 23"/>
          <p:cNvGrpSpPr/>
          <p:nvPr/>
        </p:nvGrpSpPr>
        <p:grpSpPr>
          <a:xfrm>
            <a:off x="4607502" y="2801881"/>
            <a:ext cx="5064676" cy="123461"/>
            <a:chOff x="3424210" y="2592301"/>
            <a:chExt cx="5064676" cy="123461"/>
          </a:xfrm>
        </p:grpSpPr>
        <p:cxnSp>
          <p:nvCxnSpPr>
            <p:cNvPr id="25" name="直接连接符 24"/>
            <p:cNvCxnSpPr/>
            <p:nvPr/>
          </p:nvCxnSpPr>
          <p:spPr>
            <a:xfrm flipH="1">
              <a:off x="3424210" y="2592301"/>
              <a:ext cx="5064676" cy="0"/>
            </a:xfrm>
            <a:prstGeom prst="line">
              <a:avLst/>
            </a:prstGeom>
            <a:ln w="19050">
              <a:solidFill>
                <a:srgbClr val="263E9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3424210" y="2715762"/>
              <a:ext cx="5064676" cy="0"/>
            </a:xfrm>
            <a:prstGeom prst="line">
              <a:avLst/>
            </a:prstGeom>
            <a:ln w="57150">
              <a:solidFill>
                <a:srgbClr val="263E9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10" name="图片 9" descr="读懂会logo"/>
          <p:cNvPicPr>
            <a:picLocks noChangeAspect="1"/>
          </p:cNvPicPr>
          <p:nvPr userDrawn="1"/>
        </p:nvPicPr>
        <p:blipFill>
          <a:blip r:embed="rId3"/>
          <a:stretch>
            <a:fillRect/>
          </a:stretch>
        </p:blipFill>
        <p:spPr>
          <a:xfrm>
            <a:off x="1106805" y="271780"/>
            <a:ext cx="1983105" cy="409575"/>
          </a:xfrm>
          <a:prstGeom prst="rect">
            <a:avLst/>
          </a:prstGeom>
        </p:spPr>
      </p:pic>
      <p:sp>
        <p:nvSpPr>
          <p:cNvPr id="2" name="矩形 7"/>
          <p:cNvSpPr/>
          <p:nvPr/>
        </p:nvSpPr>
        <p:spPr>
          <a:xfrm>
            <a:off x="4670425" y="3250565"/>
            <a:ext cx="2717165" cy="1360805"/>
          </a:xfrm>
          <a:prstGeom prst="rect">
            <a:avLst/>
          </a:prstGeom>
          <a:noFill/>
          <a:ln w="9525">
            <a:noFill/>
          </a:ln>
        </p:spPr>
        <p:txBody>
          <a:bodyPr wrap="square" lIns="68580" tIns="34290" rIns="68580" bIns="34290" numCol="2" anchor="t" anchorCtr="0">
            <a:spAutoFit/>
          </a:bodyPr>
          <a:lstStyle/>
          <a:p>
            <a:pPr marL="342900" indent="-342900">
              <a:lnSpc>
                <a:spcPct val="140000"/>
              </a:lnSpc>
              <a:buFont typeface="Wingdings" panose="05000000000000000000" charset="0"/>
              <a:buChar char="Ø"/>
            </a:pPr>
            <a:r>
              <a:rPr lang="en-US" altLang="zh-CN"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1.</a:t>
            </a:r>
            <a:r>
              <a:rPr lang="zh-CN" altLang="en-US"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工作背景</a:t>
            </a:r>
            <a:endParaRPr lang="zh-CN" altLang="en-US"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endParaRPr>
          </a:p>
          <a:p>
            <a:pPr marL="342900" indent="-342900">
              <a:lnSpc>
                <a:spcPct val="140000"/>
              </a:lnSpc>
              <a:buFont typeface="Wingdings" panose="05000000000000000000" charset="0"/>
              <a:buChar char="Ø"/>
            </a:pPr>
            <a:r>
              <a:rPr lang="en-US" altLang="zh-CN"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2.</a:t>
            </a:r>
            <a:r>
              <a:rPr lang="zh-CN" altLang="en-US"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支持强度与方式</a:t>
            </a:r>
            <a:endParaRPr lang="zh-CN" altLang="en-US"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endParaRPr>
          </a:p>
          <a:p>
            <a:pPr marL="342900" indent="-342900">
              <a:lnSpc>
                <a:spcPct val="140000"/>
              </a:lnSpc>
              <a:buFont typeface="Wingdings" panose="05000000000000000000" charset="0"/>
              <a:buChar char="Ø"/>
            </a:pPr>
            <a:r>
              <a:rPr lang="en-US" altLang="zh-CN"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3.</a:t>
            </a:r>
            <a:r>
              <a:rPr lang="zh-CN" altLang="en-US"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重点支持方向</a:t>
            </a:r>
            <a:endParaRPr lang="zh-CN" altLang="en-US"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endParaRPr>
          </a:p>
        </p:txBody>
      </p:sp>
      <p:sp>
        <p:nvSpPr>
          <p:cNvPr id="3" name="矩形 7"/>
          <p:cNvSpPr/>
          <p:nvPr/>
        </p:nvSpPr>
        <p:spPr>
          <a:xfrm>
            <a:off x="7662545" y="3245485"/>
            <a:ext cx="2717165" cy="930275"/>
          </a:xfrm>
          <a:prstGeom prst="rect">
            <a:avLst/>
          </a:prstGeom>
          <a:noFill/>
          <a:ln w="9525">
            <a:noFill/>
          </a:ln>
        </p:spPr>
        <p:txBody>
          <a:bodyPr wrap="square" lIns="68580" tIns="34290" rIns="68580" bIns="34290" numCol="2" anchor="t" anchorCtr="0">
            <a:spAutoFit/>
          </a:bodyPr>
          <a:p>
            <a:pPr marL="342900" indent="-342900">
              <a:lnSpc>
                <a:spcPct val="140000"/>
              </a:lnSpc>
              <a:buFont typeface="Wingdings" panose="05000000000000000000" charset="0"/>
              <a:buChar char="Ø"/>
            </a:pPr>
            <a:r>
              <a:rPr lang="en-US" altLang="zh-CN"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4.</a:t>
            </a:r>
            <a:r>
              <a:rPr lang="zh-CN" altLang="en-US"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申报要求</a:t>
            </a:r>
            <a:endParaRPr lang="zh-CN" altLang="en-US"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endParaRPr>
          </a:p>
          <a:p>
            <a:pPr marL="342900" indent="-342900">
              <a:lnSpc>
                <a:spcPct val="140000"/>
              </a:lnSpc>
              <a:buFont typeface="Wingdings" panose="05000000000000000000" charset="0"/>
              <a:buChar char="Ø"/>
            </a:pPr>
            <a:r>
              <a:rPr lang="en-US" altLang="zh-CN"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5.</a:t>
            </a:r>
            <a:r>
              <a:rPr lang="zh-CN" altLang="en-US"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常见问题</a:t>
            </a:r>
            <a:endParaRPr lang="zh-CN" altLang="en-US"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endParaRPr>
          </a:p>
        </p:txBody>
      </p:sp>
      <p:pic>
        <p:nvPicPr>
          <p:cNvPr id="4" name="图片 3" descr="科技局logo"/>
          <p:cNvPicPr>
            <a:picLocks noChangeAspect="1"/>
          </p:cNvPicPr>
          <p:nvPr userDrawn="1"/>
        </p:nvPicPr>
        <p:blipFill>
          <a:blip r:embed="rId4"/>
          <a:stretch>
            <a:fillRect/>
          </a:stretch>
        </p:blipFill>
        <p:spPr>
          <a:xfrm>
            <a:off x="213995" y="170815"/>
            <a:ext cx="624174" cy="612000"/>
          </a:xfrm>
          <a:prstGeom prst="rect">
            <a:avLst/>
          </a:prstGeom>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3525" y="214630"/>
            <a:ext cx="9772650" cy="783590"/>
          </a:xfrm>
          <a:prstGeom prst="rect">
            <a:avLst/>
          </a:prstGeom>
          <a:noFill/>
          <a:ln>
            <a:noFill/>
          </a:ln>
        </p:spPr>
        <p:txBody>
          <a:bodyPr wrap="square">
            <a:spAutoFit/>
          </a:bodyPr>
          <a:lstStyle/>
          <a:p>
            <a:pPr marR="0" defTabSz="914400" fontAlgn="auto">
              <a:lnSpc>
                <a:spcPct val="150000"/>
              </a:lnSpc>
              <a:buClrTx/>
              <a:buSzTx/>
              <a:buFontTx/>
              <a:defRPr/>
            </a:pPr>
            <a:r>
              <a:rPr lang="en-US" altLang="zh-CN" sz="3000" b="1" dirty="0">
                <a:solidFill>
                  <a:schemeClr val="tx1"/>
                </a:solidFill>
                <a:latin typeface="+mn-lt"/>
                <a:ea typeface="+mn-ea"/>
                <a:cs typeface="+mn-ea"/>
                <a:sym typeface="+mn-lt"/>
              </a:rPr>
              <a:t>2025年度农业和社会发展科技专题项目申报指南</a:t>
            </a:r>
            <a:endParaRPr lang="en-US" altLang="zh-CN" sz="3000" b="1" dirty="0">
              <a:solidFill>
                <a:schemeClr val="tx1"/>
              </a:solidFill>
              <a:latin typeface="+mn-lt"/>
              <a:ea typeface="+mn-ea"/>
              <a:cs typeface="+mn-ea"/>
              <a:sym typeface="+mn-lt"/>
            </a:endParaRPr>
          </a:p>
        </p:txBody>
      </p:sp>
      <p:sp>
        <p:nvSpPr>
          <p:cNvPr id="11" name="文本框 10"/>
          <p:cNvSpPr txBox="1"/>
          <p:nvPr/>
        </p:nvSpPr>
        <p:spPr>
          <a:xfrm>
            <a:off x="5089525" y="1334770"/>
            <a:ext cx="2012950" cy="460375"/>
          </a:xfrm>
          <a:prstGeom prst="rect">
            <a:avLst/>
          </a:prstGeom>
          <a:solidFill>
            <a:srgbClr val="0070C0"/>
          </a:solidFill>
        </p:spPr>
        <p:txBody>
          <a:bodyPr wrap="square">
            <a:spAutoFit/>
          </a:bodyPr>
          <a:lstStyle/>
          <a:p>
            <a:pPr algn="ctr"/>
            <a:r>
              <a:rPr lang="zh-CN" altLang="en-US" sz="2400" b="1" dirty="0">
                <a:solidFill>
                  <a:schemeClr val="bg1"/>
                </a:solidFill>
                <a:latin typeface="+mn-lt"/>
                <a:ea typeface="+mn-ea"/>
                <a:cs typeface="+mn-ea"/>
                <a:sym typeface="+mn-lt"/>
              </a:rPr>
              <a:t>申报要求</a:t>
            </a:r>
            <a:endParaRPr lang="zh-CN" altLang="en-US" sz="2400" b="1" dirty="0">
              <a:solidFill>
                <a:schemeClr val="bg1"/>
              </a:solidFill>
              <a:latin typeface="+mn-lt"/>
              <a:ea typeface="+mn-ea"/>
              <a:cs typeface="+mn-ea"/>
              <a:sym typeface="+mn-lt"/>
            </a:endParaRPr>
          </a:p>
        </p:txBody>
      </p:sp>
      <p:sp>
        <p:nvSpPr>
          <p:cNvPr id="27" name="object 4"/>
          <p:cNvSpPr txBox="1"/>
          <p:nvPr/>
        </p:nvSpPr>
        <p:spPr>
          <a:xfrm>
            <a:off x="1898015" y="1942465"/>
            <a:ext cx="3191510" cy="443865"/>
          </a:xfrm>
          <a:prstGeom prst="rect">
            <a:avLst/>
          </a:prstGeom>
        </p:spPr>
        <p:txBody>
          <a:bodyPr vert="horz" wrap="square" lIns="0" tIns="198755" rIns="0" bIns="0" rtlCol="0">
            <a:noAutofit/>
          </a:bodyPr>
          <a:lstStyle/>
          <a:p>
            <a:pPr marL="38100" fontAlgn="auto">
              <a:lnSpc>
                <a:spcPct val="30000"/>
              </a:lnSpc>
              <a:spcBef>
                <a:spcPts val="1565"/>
              </a:spcBef>
              <a:buClr>
                <a:srgbClr val="006FC0"/>
              </a:buClr>
              <a:buFont typeface="Wingdings" panose="05000000000000000000"/>
              <a:tabLst>
                <a:tab pos="381000" algn="l"/>
              </a:tabLst>
            </a:pPr>
            <a:r>
              <a:rPr lang="zh-CN" altLang="en-US" sz="2200" b="1" spc="20" noProof="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验收指标要求</a:t>
            </a:r>
            <a:endParaRPr lang="zh-CN" altLang="en-US" sz="2200" b="1" spc="20" noProof="1">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0727" name="图片 9" descr="机构认证.png"/>
          <p:cNvPicPr>
            <a:picLocks noChangeAspect="1"/>
          </p:cNvPicPr>
          <p:nvPr/>
        </p:nvPicPr>
        <p:blipFill>
          <a:blip r:embed="rId1"/>
          <a:stretch>
            <a:fillRect/>
          </a:stretch>
        </p:blipFill>
        <p:spPr>
          <a:xfrm>
            <a:off x="1177290" y="1665605"/>
            <a:ext cx="720725" cy="720725"/>
          </a:xfrm>
          <a:prstGeom prst="rect">
            <a:avLst/>
          </a:prstGeom>
          <a:noFill/>
          <a:ln w="9525">
            <a:noFill/>
          </a:ln>
        </p:spPr>
      </p:pic>
      <p:sp>
        <p:nvSpPr>
          <p:cNvPr id="3" name="文本框 2" descr="7b0a202020202262756c6c6574223a20227b5c2263617465676f727949645c223a31303031322c5c2274656d706c61746549645c223a32303233313237357d220a7d0a"/>
          <p:cNvSpPr txBox="1"/>
          <p:nvPr/>
        </p:nvSpPr>
        <p:spPr>
          <a:xfrm>
            <a:off x="1177290" y="2533650"/>
            <a:ext cx="10106660" cy="4166235"/>
          </a:xfrm>
          <a:prstGeom prst="rect">
            <a:avLst/>
          </a:prstGeom>
          <a:noFill/>
        </p:spPr>
        <p:txBody>
          <a:bodyPr wrap="square" rtlCol="0" anchor="t">
            <a:noAutofit/>
          </a:bodyPr>
          <a:lstStyle/>
          <a:p>
            <a:pPr marL="285750" indent="-285750">
              <a:lnSpc>
                <a:spcPct val="100000"/>
              </a:lnSpc>
              <a:spcBef>
                <a:spcPts val="0"/>
              </a:spcBef>
              <a:spcAft>
                <a:spcPts val="500"/>
              </a:spcAft>
              <a:buClr>
                <a:srgbClr val="0070C0"/>
              </a:buClr>
              <a:buFont typeface="Wingdings" panose="05000000000000000000" charset="0"/>
              <a:buChar char="Ø"/>
            </a:pPr>
            <a:r>
              <a:rPr lang="zh-CN" altLang="en-US" sz="2200">
                <a:latin typeface="仿宋_GB2312" panose="02010609030101010101" charset="-122"/>
                <a:ea typeface="仿宋_GB2312" panose="02010609030101010101" charset="-122"/>
                <a:sym typeface="+mn-ea"/>
              </a:rPr>
              <a:t>申报</a:t>
            </a:r>
            <a:r>
              <a:rPr lang="zh-CN" altLang="en-US" sz="2200" b="1">
                <a:solidFill>
                  <a:srgbClr val="C00000"/>
                </a:solidFill>
                <a:latin typeface="仿宋_GB2312" panose="02010609030101010101" charset="-122"/>
                <a:ea typeface="仿宋_GB2312" panose="02010609030101010101" charset="-122"/>
                <a:sym typeface="+mn-ea"/>
              </a:rPr>
              <a:t>方向一、二、三、五、六、九、十</a:t>
            </a:r>
            <a:r>
              <a:rPr lang="zh-CN" altLang="en-US" sz="2200">
                <a:latin typeface="仿宋_GB2312" panose="02010609030101010101" charset="-122"/>
                <a:ea typeface="仿宋_GB2312" panose="02010609030101010101" charset="-122"/>
                <a:sym typeface="+mn-ea"/>
              </a:rPr>
              <a:t>的项目，要求项目形成的</a:t>
            </a:r>
            <a:r>
              <a:rPr lang="zh-CN" altLang="en-US" sz="2200" b="1">
                <a:latin typeface="仿宋_GB2312" panose="02010609030101010101" charset="-122"/>
                <a:ea typeface="仿宋_GB2312" panose="02010609030101010101" charset="-122"/>
                <a:sym typeface="+mn-ea"/>
              </a:rPr>
              <a:t>技术成果</a:t>
            </a:r>
            <a:r>
              <a:rPr lang="zh-CN" altLang="en-US" sz="2200">
                <a:latin typeface="仿宋_GB2312" panose="02010609030101010101" charset="-122"/>
                <a:ea typeface="仿宋_GB2312" panose="02010609030101010101" charset="-122"/>
                <a:sym typeface="+mn-ea"/>
              </a:rPr>
              <a:t>在</a:t>
            </a:r>
            <a:r>
              <a:rPr lang="zh-CN" altLang="en-US" sz="2200" b="1">
                <a:latin typeface="仿宋_GB2312" panose="02010609030101010101" charset="-122"/>
                <a:ea typeface="仿宋_GB2312" panose="02010609030101010101" charset="-122"/>
                <a:sym typeface="+mn-ea"/>
              </a:rPr>
              <a:t>广州地区转化应用</a:t>
            </a:r>
            <a:r>
              <a:rPr lang="zh-CN" altLang="en-US" sz="2200">
                <a:latin typeface="仿宋_GB2312" panose="02010609030101010101" charset="-122"/>
                <a:ea typeface="仿宋_GB2312" panose="02010609030101010101" charset="-122"/>
                <a:sym typeface="+mn-ea"/>
              </a:rPr>
              <a:t>，并将获得由</a:t>
            </a:r>
            <a:r>
              <a:rPr lang="zh-CN" altLang="en-US" sz="2200" b="1">
                <a:latin typeface="仿宋_GB2312" panose="02010609030101010101" charset="-122"/>
                <a:ea typeface="仿宋_GB2312" panose="02010609030101010101" charset="-122"/>
                <a:sym typeface="+mn-ea"/>
              </a:rPr>
              <a:t>在穗单位出具</a:t>
            </a:r>
            <a:r>
              <a:rPr lang="zh-CN" altLang="en-US" sz="2200">
                <a:latin typeface="仿宋_GB2312" panose="02010609030101010101" charset="-122"/>
                <a:ea typeface="仿宋_GB2312" panose="02010609030101010101" charset="-122"/>
                <a:sym typeface="+mn-ea"/>
              </a:rPr>
              <a:t>的技术成果应用</a:t>
            </a:r>
            <a:r>
              <a:rPr lang="zh-CN" altLang="en-US" sz="2200" b="1">
                <a:latin typeface="仿宋_GB2312" panose="02010609030101010101" charset="-122"/>
                <a:ea typeface="仿宋_GB2312" panose="02010609030101010101" charset="-122"/>
                <a:sym typeface="+mn-ea"/>
              </a:rPr>
              <a:t>证明</a:t>
            </a:r>
            <a:r>
              <a:rPr lang="zh-CN" altLang="en-US" sz="2200">
                <a:latin typeface="仿宋_GB2312" panose="02010609030101010101" charset="-122"/>
                <a:ea typeface="仿宋_GB2312" panose="02010609030101010101" charset="-122"/>
                <a:sym typeface="+mn-ea"/>
              </a:rPr>
              <a:t>作为项目验收指标之一。</a:t>
            </a:r>
            <a:endParaRPr lang="zh-CN" altLang="en-US" sz="2200">
              <a:latin typeface="仿宋_GB2312" panose="02010609030101010101" charset="-122"/>
              <a:ea typeface="仿宋_GB2312" panose="02010609030101010101" charset="-122"/>
              <a:sym typeface="+mn-ea"/>
            </a:endParaRPr>
          </a:p>
          <a:p>
            <a:pPr marL="285750" indent="-285750">
              <a:lnSpc>
                <a:spcPct val="100000"/>
              </a:lnSpc>
              <a:spcBef>
                <a:spcPts val="0"/>
              </a:spcBef>
              <a:spcAft>
                <a:spcPts val="500"/>
              </a:spcAft>
              <a:buClr>
                <a:srgbClr val="0070C0"/>
              </a:buClr>
              <a:buFont typeface="Wingdings" panose="05000000000000000000" charset="0"/>
              <a:buChar char="Ø"/>
            </a:pPr>
            <a:r>
              <a:rPr lang="zh-CN" altLang="en-US" sz="2200">
                <a:latin typeface="仿宋_GB2312" panose="02010609030101010101" charset="-122"/>
                <a:ea typeface="仿宋_GB2312" panose="02010609030101010101" charset="-122"/>
                <a:sym typeface="+mn-ea"/>
              </a:rPr>
              <a:t>申报</a:t>
            </a:r>
            <a:r>
              <a:rPr lang="zh-CN" altLang="en-US" sz="2200" b="1">
                <a:solidFill>
                  <a:srgbClr val="C00000"/>
                </a:solidFill>
                <a:latin typeface="仿宋_GB2312" panose="02010609030101010101" charset="-122"/>
                <a:ea typeface="仿宋_GB2312" panose="02010609030101010101" charset="-122"/>
                <a:sym typeface="+mn-ea"/>
              </a:rPr>
              <a:t>方向四</a:t>
            </a:r>
            <a:r>
              <a:rPr lang="zh-CN" altLang="en-US" sz="2200">
                <a:latin typeface="仿宋_GB2312" panose="02010609030101010101" charset="-122"/>
                <a:ea typeface="仿宋_GB2312" panose="02010609030101010101" charset="-122"/>
                <a:sym typeface="+mn-ea"/>
              </a:rPr>
              <a:t>的项目，要求项目形成的技术成果在</a:t>
            </a:r>
            <a:r>
              <a:rPr lang="zh-CN" altLang="en-US" sz="2200" b="1">
                <a:latin typeface="仿宋_GB2312" panose="02010609030101010101" charset="-122"/>
                <a:ea typeface="仿宋_GB2312" panose="02010609030101010101" charset="-122"/>
                <a:sym typeface="+mn-ea"/>
              </a:rPr>
              <a:t>对口帮扶合作地或相关区转化应用</a:t>
            </a:r>
            <a:r>
              <a:rPr lang="zh-CN" altLang="en-US" sz="2200">
                <a:latin typeface="仿宋_GB2312" panose="02010609030101010101" charset="-122"/>
                <a:ea typeface="仿宋_GB2312" panose="02010609030101010101" charset="-122"/>
                <a:sym typeface="+mn-ea"/>
              </a:rPr>
              <a:t>，并将获得由</a:t>
            </a:r>
            <a:r>
              <a:rPr lang="zh-CN" altLang="en-US" sz="2200" b="1">
                <a:latin typeface="仿宋_GB2312" panose="02010609030101010101" charset="-122"/>
                <a:ea typeface="仿宋_GB2312" panose="02010609030101010101" charset="-122"/>
                <a:sym typeface="+mn-ea"/>
              </a:rPr>
              <a:t>对口帮扶合作地或相关区单位</a:t>
            </a:r>
            <a:r>
              <a:rPr lang="zh-CN" altLang="en-US" sz="2200">
                <a:latin typeface="仿宋_GB2312" panose="02010609030101010101" charset="-122"/>
                <a:ea typeface="仿宋_GB2312" panose="02010609030101010101" charset="-122"/>
                <a:sym typeface="+mn-ea"/>
              </a:rPr>
              <a:t>出具的技术成果应用证明作为项目验收指标之一。</a:t>
            </a:r>
            <a:endParaRPr lang="zh-CN" altLang="en-US" sz="2200">
              <a:latin typeface="仿宋_GB2312" panose="02010609030101010101" charset="-122"/>
              <a:ea typeface="仿宋_GB2312" panose="02010609030101010101" charset="-122"/>
              <a:sym typeface="+mn-ea"/>
            </a:endParaRPr>
          </a:p>
          <a:p>
            <a:pPr marL="285750" indent="-285750">
              <a:lnSpc>
                <a:spcPct val="100000"/>
              </a:lnSpc>
              <a:spcBef>
                <a:spcPts val="0"/>
              </a:spcBef>
              <a:spcAft>
                <a:spcPts val="500"/>
              </a:spcAft>
              <a:buClr>
                <a:srgbClr val="0070C0"/>
              </a:buClr>
              <a:buFont typeface="Wingdings" panose="05000000000000000000" charset="0"/>
              <a:buChar char="Ø"/>
            </a:pPr>
            <a:r>
              <a:rPr lang="zh-CN" altLang="en-US" sz="2200">
                <a:latin typeface="仿宋_GB2312" panose="02010609030101010101" charset="-122"/>
                <a:ea typeface="仿宋_GB2312" panose="02010609030101010101" charset="-122"/>
                <a:sym typeface="+mn-ea"/>
              </a:rPr>
              <a:t>申报</a:t>
            </a:r>
            <a:r>
              <a:rPr lang="zh-CN" altLang="en-US" sz="2200" b="1">
                <a:solidFill>
                  <a:srgbClr val="C00000"/>
                </a:solidFill>
                <a:latin typeface="仿宋_GB2312" panose="02010609030101010101" charset="-122"/>
                <a:ea typeface="仿宋_GB2312" panose="02010609030101010101" charset="-122"/>
                <a:sym typeface="+mn-ea"/>
              </a:rPr>
              <a:t>方向七</a:t>
            </a:r>
            <a:r>
              <a:rPr lang="zh-CN" altLang="en-US" sz="2200">
                <a:latin typeface="仿宋_GB2312" panose="02010609030101010101" charset="-122"/>
                <a:ea typeface="仿宋_GB2312" panose="02010609030101010101" charset="-122"/>
                <a:sym typeface="+mn-ea"/>
              </a:rPr>
              <a:t>的项目，申报</a:t>
            </a:r>
            <a:r>
              <a:rPr lang="zh-CN" altLang="en-US" sz="2200" b="1">
                <a:latin typeface="仿宋_GB2312" panose="02010609030101010101" charset="-122"/>
                <a:ea typeface="仿宋_GB2312" panose="02010609030101010101" charset="-122"/>
                <a:sym typeface="+mn-ea"/>
              </a:rPr>
              <a:t>创新药物研发方向</a:t>
            </a:r>
            <a:r>
              <a:rPr lang="zh-CN" altLang="en-US" sz="2200">
                <a:latin typeface="仿宋_GB2312" panose="02010609030101010101" charset="-122"/>
                <a:ea typeface="仿宋_GB2312" panose="02010609030101010101" charset="-122"/>
                <a:sym typeface="+mn-ea"/>
              </a:rPr>
              <a:t>的，须将获得</a:t>
            </a:r>
            <a:r>
              <a:rPr lang="zh-CN" altLang="en-US" sz="2200" b="1">
                <a:latin typeface="仿宋_GB2312" panose="02010609030101010101" charset="-122"/>
                <a:ea typeface="仿宋_GB2312" panose="02010609030101010101" charset="-122"/>
                <a:sym typeface="+mn-ea"/>
              </a:rPr>
              <a:t>新药临床试验申请受理号</a:t>
            </a:r>
            <a:r>
              <a:rPr lang="zh-CN" altLang="en-US" sz="2200">
                <a:latin typeface="仿宋_GB2312" panose="02010609030101010101" charset="-122"/>
                <a:ea typeface="仿宋_GB2312" panose="02010609030101010101" charset="-122"/>
                <a:sym typeface="+mn-ea"/>
              </a:rPr>
              <a:t>作为项目验收指标之一；申报</a:t>
            </a:r>
            <a:r>
              <a:rPr lang="zh-CN" altLang="en-US" sz="2200" b="1">
                <a:latin typeface="仿宋_GB2312" panose="02010609030101010101" charset="-122"/>
                <a:ea typeface="仿宋_GB2312" panose="02010609030101010101" charset="-122"/>
                <a:sym typeface="+mn-ea"/>
              </a:rPr>
              <a:t>高端医疗器械研发</a:t>
            </a:r>
            <a:r>
              <a:rPr lang="zh-CN" altLang="en-US" sz="2200">
                <a:latin typeface="仿宋_GB2312" panose="02010609030101010101" charset="-122"/>
                <a:ea typeface="仿宋_GB2312" panose="02010609030101010101" charset="-122"/>
                <a:sym typeface="+mn-ea"/>
              </a:rPr>
              <a:t>方向的，须将取得国家认可的第三方检测机构出具的</a:t>
            </a:r>
            <a:r>
              <a:rPr lang="zh-CN" altLang="en-US" sz="2200" b="1">
                <a:latin typeface="仿宋_GB2312" panose="02010609030101010101" charset="-122"/>
                <a:ea typeface="仿宋_GB2312" panose="02010609030101010101" charset="-122"/>
                <a:sym typeface="+mn-ea"/>
              </a:rPr>
              <a:t>医疗器械型检报告</a:t>
            </a:r>
            <a:r>
              <a:rPr lang="zh-CN" altLang="en-US" sz="2200">
                <a:latin typeface="仿宋_GB2312" panose="02010609030101010101" charset="-122"/>
                <a:ea typeface="仿宋_GB2312" panose="02010609030101010101" charset="-122"/>
                <a:sym typeface="+mn-ea"/>
              </a:rPr>
              <a:t>作为项目验收指标之一。</a:t>
            </a:r>
            <a:endParaRPr lang="zh-CN" altLang="en-US" sz="2200">
              <a:latin typeface="仿宋_GB2312" panose="02010609030101010101" charset="-122"/>
              <a:ea typeface="仿宋_GB2312" panose="02010609030101010101" charset="-122"/>
              <a:sym typeface="+mn-ea"/>
            </a:endParaRPr>
          </a:p>
          <a:p>
            <a:pPr marL="285750" indent="-285750">
              <a:lnSpc>
                <a:spcPct val="100000"/>
              </a:lnSpc>
              <a:spcBef>
                <a:spcPts val="0"/>
              </a:spcBef>
              <a:spcAft>
                <a:spcPts val="0"/>
              </a:spcAft>
              <a:buClr>
                <a:srgbClr val="0070C0"/>
              </a:buClr>
              <a:buFont typeface="Wingdings" panose="05000000000000000000" charset="0"/>
              <a:buChar char="Ø"/>
            </a:pPr>
            <a:r>
              <a:rPr lang="zh-CN" altLang="en-US" sz="2200">
                <a:latin typeface="仿宋_GB2312" panose="02010609030101010101" charset="-122"/>
                <a:ea typeface="仿宋_GB2312" panose="02010609030101010101" charset="-122"/>
                <a:sym typeface="+mn-ea"/>
              </a:rPr>
              <a:t>申报</a:t>
            </a:r>
            <a:r>
              <a:rPr lang="zh-CN" altLang="en-US" sz="2200" b="1">
                <a:solidFill>
                  <a:srgbClr val="C00000"/>
                </a:solidFill>
                <a:latin typeface="仿宋_GB2312" panose="02010609030101010101" charset="-122"/>
                <a:ea typeface="仿宋_GB2312" panose="02010609030101010101" charset="-122"/>
                <a:sym typeface="+mn-ea"/>
              </a:rPr>
              <a:t>方向八</a:t>
            </a:r>
            <a:r>
              <a:rPr lang="zh-CN" altLang="en-US" sz="2200">
                <a:latin typeface="仿宋_GB2312" panose="02010609030101010101" charset="-122"/>
                <a:ea typeface="仿宋_GB2312" panose="02010609030101010101" charset="-122"/>
                <a:sym typeface="+mn-ea"/>
              </a:rPr>
              <a:t>的项目，要求将研究成果及相关技术的</a:t>
            </a:r>
            <a:r>
              <a:rPr lang="zh-CN" altLang="en-US" sz="2200" b="1">
                <a:latin typeface="仿宋_GB2312" panose="02010609030101010101" charset="-122"/>
                <a:ea typeface="仿宋_GB2312" panose="02010609030101010101" charset="-122"/>
                <a:sym typeface="+mn-ea"/>
              </a:rPr>
              <a:t>临床转化应用</a:t>
            </a:r>
            <a:r>
              <a:rPr lang="zh-CN" altLang="en-US" sz="2200">
                <a:latin typeface="仿宋_GB2312" panose="02010609030101010101" charset="-122"/>
                <a:ea typeface="仿宋_GB2312" panose="02010609030101010101" charset="-122"/>
                <a:sym typeface="+mn-ea"/>
              </a:rPr>
              <a:t>作为项目验收指标之一。</a:t>
            </a:r>
            <a:endParaRPr lang="zh-CN" altLang="en-US" sz="2200">
              <a:latin typeface="仿宋_GB2312" panose="02010609030101010101" charset="-122"/>
              <a:ea typeface="仿宋_GB2312" panose="02010609030101010101" charset="-122"/>
              <a:sym typeface="+mn-ea"/>
            </a:endParaRPr>
          </a:p>
          <a:p>
            <a:pPr>
              <a:lnSpc>
                <a:spcPct val="100000"/>
              </a:lnSpc>
              <a:spcBef>
                <a:spcPts val="0"/>
              </a:spcBef>
              <a:spcAft>
                <a:spcPts val="0"/>
              </a:spcAft>
              <a:buClr>
                <a:srgbClr val="0070C0"/>
              </a:buClr>
              <a:buFont typeface="Wingdings" panose="05000000000000000000" charset="0"/>
            </a:pPr>
            <a:endParaRPr lang="zh-CN" altLang="en-US" sz="2200">
              <a:latin typeface="仿宋_GB2312" panose="02010609030101010101" charset="-122"/>
              <a:ea typeface="仿宋_GB2312" panose="02010609030101010101" charset="-122"/>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3525" y="214630"/>
            <a:ext cx="9772650" cy="783590"/>
          </a:xfrm>
          <a:prstGeom prst="rect">
            <a:avLst/>
          </a:prstGeom>
          <a:noFill/>
          <a:ln>
            <a:noFill/>
          </a:ln>
        </p:spPr>
        <p:txBody>
          <a:bodyPr wrap="square">
            <a:spAutoFit/>
          </a:bodyPr>
          <a:lstStyle/>
          <a:p>
            <a:pPr marR="0" defTabSz="914400" fontAlgn="auto">
              <a:lnSpc>
                <a:spcPct val="150000"/>
              </a:lnSpc>
              <a:buClrTx/>
              <a:buSzTx/>
              <a:buFontTx/>
              <a:defRPr/>
            </a:pPr>
            <a:r>
              <a:rPr lang="en-US" altLang="zh-CN" sz="3000" b="1" dirty="0">
                <a:solidFill>
                  <a:schemeClr val="tx1"/>
                </a:solidFill>
                <a:latin typeface="+mn-lt"/>
                <a:ea typeface="+mn-ea"/>
                <a:cs typeface="+mn-ea"/>
                <a:sym typeface="+mn-lt"/>
              </a:rPr>
              <a:t>2025年度农业和社会发展科技专题项目申报指南</a:t>
            </a:r>
            <a:endParaRPr lang="en-US" altLang="zh-CN" sz="3000" b="1" dirty="0">
              <a:solidFill>
                <a:schemeClr val="tx1"/>
              </a:solidFill>
              <a:latin typeface="+mn-lt"/>
              <a:ea typeface="+mn-ea"/>
              <a:cs typeface="+mn-ea"/>
              <a:sym typeface="+mn-lt"/>
            </a:endParaRPr>
          </a:p>
        </p:txBody>
      </p:sp>
      <p:sp>
        <p:nvSpPr>
          <p:cNvPr id="11" name="文本框 10"/>
          <p:cNvSpPr txBox="1"/>
          <p:nvPr/>
        </p:nvSpPr>
        <p:spPr>
          <a:xfrm>
            <a:off x="5089525" y="1334770"/>
            <a:ext cx="2012950" cy="460375"/>
          </a:xfrm>
          <a:prstGeom prst="rect">
            <a:avLst/>
          </a:prstGeom>
          <a:solidFill>
            <a:srgbClr val="0070C0"/>
          </a:solidFill>
        </p:spPr>
        <p:txBody>
          <a:bodyPr wrap="square">
            <a:spAutoFit/>
          </a:bodyPr>
          <a:lstStyle/>
          <a:p>
            <a:pPr algn="ctr"/>
            <a:r>
              <a:rPr lang="zh-CN" altLang="en-US" sz="2400" b="1" dirty="0">
                <a:solidFill>
                  <a:schemeClr val="bg1"/>
                </a:solidFill>
                <a:latin typeface="+mn-lt"/>
                <a:ea typeface="+mn-ea"/>
                <a:cs typeface="+mn-ea"/>
                <a:sym typeface="+mn-lt"/>
              </a:rPr>
              <a:t>常见问题</a:t>
            </a:r>
            <a:endParaRPr lang="zh-CN" altLang="en-US" sz="2400" b="1" dirty="0">
              <a:solidFill>
                <a:schemeClr val="bg1"/>
              </a:solidFill>
              <a:latin typeface="+mn-lt"/>
              <a:ea typeface="+mn-ea"/>
              <a:cs typeface="+mn-ea"/>
              <a:sym typeface="+mn-lt"/>
            </a:endParaRPr>
          </a:p>
        </p:txBody>
      </p:sp>
      <p:grpSp>
        <p:nvGrpSpPr>
          <p:cNvPr id="10" name="组合 9"/>
          <p:cNvGrpSpPr/>
          <p:nvPr/>
        </p:nvGrpSpPr>
        <p:grpSpPr>
          <a:xfrm>
            <a:off x="1234440" y="2065020"/>
            <a:ext cx="10037445" cy="1755743"/>
            <a:chOff x="766" y="1874"/>
            <a:chExt cx="15807" cy="2662"/>
          </a:xfrm>
        </p:grpSpPr>
        <p:sp>
          <p:nvSpPr>
            <p:cNvPr id="36" name="文本框 35"/>
            <p:cNvSpPr txBox="1"/>
            <p:nvPr/>
          </p:nvSpPr>
          <p:spPr>
            <a:xfrm>
              <a:off x="766" y="1874"/>
              <a:ext cx="15807" cy="1108"/>
            </a:xfrm>
            <a:prstGeom prst="rect">
              <a:avLst/>
            </a:prstGeom>
            <a:noFill/>
            <a:ln>
              <a:solidFill>
                <a:schemeClr val="bg2">
                  <a:lumMod val="50000"/>
                </a:schemeClr>
              </a:solidFill>
            </a:ln>
          </p:spPr>
          <p:txBody>
            <a:bodyPr wrap="square" rtlCol="0" anchor="t">
              <a:spAutoFit/>
            </a:bodyPr>
            <a:lstStyle/>
            <a:p>
              <a:pPr>
                <a:lnSpc>
                  <a:spcPct val="130000"/>
                </a:lnSpc>
                <a:spcBef>
                  <a:spcPts val="0"/>
                </a:spcBef>
                <a:spcAft>
                  <a:spcPts val="0"/>
                </a:spcAft>
                <a:buClr>
                  <a:srgbClr val="153754"/>
                </a:buClr>
                <a:buFont typeface="Wingdings" panose="05000000000000000000" charset="0"/>
              </a:pPr>
              <a:r>
                <a:rPr lang="zh-CN" altLang="en-US" sz="1600" b="1">
                  <a:solidFill>
                    <a:schemeClr val="tx1"/>
                  </a:solidFill>
                  <a:latin typeface="Times New Roman" panose="02020603050405020304" charset="0"/>
                  <a:ea typeface="微软雅黑" panose="020B0503020204020204" pitchFamily="34" charset="-122"/>
                  <a:cs typeface="Times New Roman" panose="02020603050405020304" charset="0"/>
                </a:rPr>
                <a:t>问题</a:t>
              </a:r>
              <a:r>
                <a:rPr lang="en-US" altLang="zh-CN" sz="1600" b="1">
                  <a:solidFill>
                    <a:schemeClr val="tx1"/>
                  </a:solidFill>
                  <a:latin typeface="Times New Roman" panose="02020603050405020304" charset="0"/>
                  <a:ea typeface="微软雅黑" panose="020B0503020204020204" pitchFamily="34" charset="-122"/>
                  <a:cs typeface="Times New Roman" panose="02020603050405020304" charset="0"/>
                </a:rPr>
                <a:t>1</a:t>
              </a:r>
              <a:r>
                <a:rPr lang="zh-CN" altLang="en-US" sz="1600" b="1">
                  <a:solidFill>
                    <a:schemeClr val="tx1"/>
                  </a:solidFill>
                  <a:latin typeface="Times New Roman" panose="02020603050405020304" charset="0"/>
                  <a:ea typeface="微软雅黑" panose="020B0503020204020204" pitchFamily="34" charset="-122"/>
                  <a:cs typeface="Times New Roman" panose="02020603050405020304" charset="0"/>
                </a:rPr>
                <a:t>：</a:t>
              </a:r>
              <a:r>
                <a:rPr lang="zh-CN" altLang="en-US" sz="1600">
                  <a:solidFill>
                    <a:schemeClr val="tx1"/>
                  </a:solidFill>
                  <a:latin typeface="Times New Roman" panose="02020603050405020304" charset="0"/>
                  <a:ea typeface="微软雅黑" panose="020B0503020204020204" pitchFamily="34" charset="-122"/>
                  <a:cs typeface="Times New Roman" panose="02020603050405020304" charset="0"/>
                </a:rPr>
                <a:t>合作单位是否必须为在穗的机构或企业？</a:t>
              </a:r>
              <a:endParaRPr lang="zh-CN" altLang="en-US" sz="1600">
                <a:solidFill>
                  <a:schemeClr val="tx1"/>
                </a:solidFill>
                <a:latin typeface="Times New Roman" panose="02020603050405020304" charset="0"/>
                <a:ea typeface="微软雅黑" panose="020B0503020204020204" pitchFamily="34" charset="-122"/>
                <a:cs typeface="Times New Roman" panose="02020603050405020304" charset="0"/>
              </a:endParaRPr>
            </a:p>
            <a:p>
              <a:pPr>
                <a:lnSpc>
                  <a:spcPct val="130000"/>
                </a:lnSpc>
                <a:spcBef>
                  <a:spcPts val="0"/>
                </a:spcBef>
                <a:spcAft>
                  <a:spcPts val="0"/>
                </a:spcAft>
                <a:buClr>
                  <a:srgbClr val="153754"/>
                </a:buClr>
                <a:buFont typeface="Wingdings" panose="05000000000000000000" charset="0"/>
              </a:pPr>
              <a:r>
                <a:rPr lang="zh-CN" altLang="en-US" sz="1600" b="1">
                  <a:solidFill>
                    <a:schemeClr val="tx1"/>
                  </a:solidFill>
                  <a:latin typeface="Times New Roman" panose="02020603050405020304" charset="0"/>
                  <a:ea typeface="微软雅黑" panose="020B0503020204020204" pitchFamily="34" charset="-122"/>
                  <a:cs typeface="Times New Roman" panose="02020603050405020304" charset="0"/>
                </a:rPr>
                <a:t>答复</a:t>
              </a:r>
              <a:r>
                <a:rPr lang="en-US" altLang="zh-CN" sz="1600" b="1">
                  <a:solidFill>
                    <a:schemeClr val="tx1"/>
                  </a:solidFill>
                  <a:latin typeface="Times New Roman" panose="02020603050405020304" charset="0"/>
                  <a:ea typeface="微软雅黑" panose="020B0503020204020204" pitchFamily="34" charset="-122"/>
                  <a:cs typeface="Times New Roman" panose="02020603050405020304" charset="0"/>
                </a:rPr>
                <a:t>1</a:t>
              </a:r>
              <a:r>
                <a:rPr lang="zh-CN" altLang="en-US" sz="1600" b="1">
                  <a:solidFill>
                    <a:schemeClr val="tx1"/>
                  </a:solidFill>
                  <a:latin typeface="Times New Roman" panose="02020603050405020304" charset="0"/>
                  <a:ea typeface="微软雅黑" panose="020B0503020204020204" pitchFamily="34" charset="-122"/>
                  <a:cs typeface="Times New Roman" panose="02020603050405020304" charset="0"/>
                </a:rPr>
                <a:t>：</a:t>
              </a:r>
              <a:r>
                <a:rPr lang="zh-CN" altLang="en-US" sz="1600">
                  <a:solidFill>
                    <a:schemeClr val="tx1"/>
                  </a:solidFill>
                  <a:latin typeface="Times New Roman" panose="02020603050405020304" charset="0"/>
                  <a:ea typeface="微软雅黑" panose="020B0503020204020204" pitchFamily="34" charset="-122"/>
                  <a:cs typeface="Times New Roman" panose="02020603050405020304" charset="0"/>
                </a:rPr>
                <a:t>为更好完成项目研究，本专题对合作单位的归属地不设限制，可为国内任一机构。</a:t>
              </a:r>
              <a:endParaRPr lang="zh-CN" altLang="en-US" sz="1600">
                <a:solidFill>
                  <a:schemeClr val="tx1"/>
                </a:solidFill>
                <a:latin typeface="Times New Roman" panose="02020603050405020304" charset="0"/>
                <a:ea typeface="微软雅黑" panose="020B0503020204020204" pitchFamily="34" charset="-122"/>
                <a:cs typeface="Times New Roman" panose="02020603050405020304" charset="0"/>
              </a:endParaRPr>
            </a:p>
          </p:txBody>
        </p:sp>
        <p:sp>
          <p:nvSpPr>
            <p:cNvPr id="4" name="文本框 3"/>
            <p:cNvSpPr txBox="1"/>
            <p:nvPr/>
          </p:nvSpPr>
          <p:spPr>
            <a:xfrm>
              <a:off x="766" y="3166"/>
              <a:ext cx="15807" cy="1370"/>
            </a:xfrm>
            <a:prstGeom prst="rect">
              <a:avLst/>
            </a:prstGeom>
            <a:noFill/>
            <a:ln>
              <a:solidFill>
                <a:schemeClr val="bg2">
                  <a:lumMod val="50000"/>
                </a:schemeClr>
              </a:solidFill>
            </a:ln>
          </p:spPr>
          <p:txBody>
            <a:bodyPr wrap="square" rtlCol="0" anchor="t">
              <a:spAutoFit/>
            </a:bodyPr>
            <a:lstStyle/>
            <a:p>
              <a:pPr>
                <a:lnSpc>
                  <a:spcPct val="130000"/>
                </a:lnSpc>
                <a:spcBef>
                  <a:spcPts val="0"/>
                </a:spcBef>
                <a:spcAft>
                  <a:spcPts val="0"/>
                </a:spcAft>
                <a:buClr>
                  <a:srgbClr val="153754"/>
                </a:buClr>
                <a:buFont typeface="Wingdings" panose="05000000000000000000" charset="0"/>
              </a:pPr>
              <a:r>
                <a:rPr lang="zh-CN" altLang="en-US" sz="1600" b="1">
                  <a:solidFill>
                    <a:schemeClr val="tx1"/>
                  </a:solidFill>
                  <a:latin typeface="Times New Roman" panose="02020603050405020304" charset="0"/>
                  <a:ea typeface="微软雅黑" panose="020B0503020204020204" pitchFamily="34" charset="-122"/>
                  <a:cs typeface="Times New Roman" panose="02020603050405020304" charset="0"/>
                </a:rPr>
                <a:t>问题</a:t>
              </a:r>
              <a:r>
                <a:rPr lang="en-US" altLang="zh-CN" sz="1600" b="1">
                  <a:solidFill>
                    <a:schemeClr val="tx1"/>
                  </a:solidFill>
                  <a:latin typeface="Times New Roman" panose="02020603050405020304" charset="0"/>
                  <a:ea typeface="微软雅黑" panose="020B0503020204020204" pitchFamily="34" charset="-122"/>
                  <a:cs typeface="Times New Roman" panose="02020603050405020304" charset="0"/>
                </a:rPr>
                <a:t>2</a:t>
              </a:r>
              <a:r>
                <a:rPr lang="zh-CN" altLang="en-US" sz="1600" b="1">
                  <a:solidFill>
                    <a:schemeClr val="tx1"/>
                  </a:solidFill>
                  <a:latin typeface="Times New Roman" panose="02020603050405020304" charset="0"/>
                  <a:ea typeface="微软雅黑" panose="020B0503020204020204" pitchFamily="34" charset="-122"/>
                  <a:cs typeface="Times New Roman" panose="02020603050405020304" charset="0"/>
                </a:rPr>
                <a:t>：</a:t>
              </a:r>
              <a:r>
                <a:rPr lang="zh-CN" altLang="en-US" sz="1600">
                  <a:solidFill>
                    <a:schemeClr val="tx1"/>
                  </a:solidFill>
                  <a:latin typeface="Times New Roman" panose="02020603050405020304" charset="0"/>
                  <a:ea typeface="微软雅黑" panose="020B0503020204020204" pitchFamily="34" charset="-122"/>
                  <a:cs typeface="Times New Roman" panose="02020603050405020304" charset="0"/>
                </a:rPr>
                <a:t>申报单位为企业或合作单位为企业的，相关单位是否必须配套自筹经费？</a:t>
              </a:r>
              <a:endParaRPr lang="zh-CN" altLang="en-US" sz="1600">
                <a:solidFill>
                  <a:schemeClr val="tx1"/>
                </a:solidFill>
                <a:latin typeface="Times New Roman" panose="02020603050405020304" charset="0"/>
                <a:ea typeface="微软雅黑" panose="020B0503020204020204" pitchFamily="34" charset="-122"/>
                <a:cs typeface="Times New Roman" panose="02020603050405020304" charset="0"/>
              </a:endParaRPr>
            </a:p>
            <a:p>
              <a:pPr>
                <a:lnSpc>
                  <a:spcPct val="100000"/>
                </a:lnSpc>
                <a:spcBef>
                  <a:spcPts val="0"/>
                </a:spcBef>
                <a:spcAft>
                  <a:spcPts val="0"/>
                </a:spcAft>
                <a:buClr>
                  <a:srgbClr val="153754"/>
                </a:buClr>
                <a:buFont typeface="Wingdings" panose="05000000000000000000" charset="0"/>
              </a:pPr>
              <a:r>
                <a:rPr lang="zh-CN" altLang="en-US" sz="1600" b="1">
                  <a:solidFill>
                    <a:schemeClr val="tx1"/>
                  </a:solidFill>
                  <a:latin typeface="Times New Roman" panose="02020603050405020304" charset="0"/>
                  <a:ea typeface="微软雅黑" panose="020B0503020204020204" pitchFamily="34" charset="-122"/>
                  <a:cs typeface="Times New Roman" panose="02020603050405020304" charset="0"/>
                </a:rPr>
                <a:t>答复</a:t>
              </a:r>
              <a:r>
                <a:rPr lang="en-US" altLang="zh-CN" sz="1600" b="1">
                  <a:solidFill>
                    <a:schemeClr val="tx1"/>
                  </a:solidFill>
                  <a:latin typeface="Times New Roman" panose="02020603050405020304" charset="0"/>
                  <a:ea typeface="微软雅黑" panose="020B0503020204020204" pitchFamily="34" charset="-122"/>
                  <a:cs typeface="Times New Roman" panose="02020603050405020304" charset="0"/>
                </a:rPr>
                <a:t>2</a:t>
              </a:r>
              <a:r>
                <a:rPr lang="zh-CN" altLang="en-US" sz="1600" b="1">
                  <a:solidFill>
                    <a:schemeClr val="tx1"/>
                  </a:solidFill>
                  <a:latin typeface="Times New Roman" panose="02020603050405020304" charset="0"/>
                  <a:ea typeface="微软雅黑" panose="020B0503020204020204" pitchFamily="34" charset="-122"/>
                  <a:cs typeface="Times New Roman" panose="02020603050405020304" charset="0"/>
                </a:rPr>
                <a:t>：</a:t>
              </a:r>
              <a:r>
                <a:rPr lang="zh-CN" altLang="en-US" sz="1600">
                  <a:solidFill>
                    <a:schemeClr val="tx1"/>
                  </a:solidFill>
                  <a:latin typeface="Times New Roman" panose="02020603050405020304" charset="0"/>
                  <a:ea typeface="微软雅黑" panose="020B0503020204020204" pitchFamily="34" charset="-122"/>
                  <a:cs typeface="Times New Roman" panose="02020603050405020304" charset="0"/>
                </a:rPr>
                <a:t>申报单位为企业的，企业应发挥科技创新主体地位，配套足以支持完成任务指标的自筹经费（各级财政资助经费不列入自筹经费）。</a:t>
              </a:r>
              <a:endParaRPr lang="zh-CN" altLang="en-US" sz="1600">
                <a:solidFill>
                  <a:schemeClr val="tx1"/>
                </a:solidFill>
                <a:latin typeface="Times New Roman" panose="02020603050405020304" charset="0"/>
                <a:ea typeface="微软雅黑" panose="020B0503020204020204" pitchFamily="34" charset="-122"/>
                <a:cs typeface="Times New Roman" panose="02020603050405020304" charset="0"/>
              </a:endParaRPr>
            </a:p>
          </p:txBody>
        </p:sp>
      </p:grpSp>
      <p:sp>
        <p:nvSpPr>
          <p:cNvPr id="5" name="文本框 4"/>
          <p:cNvSpPr txBox="1"/>
          <p:nvPr/>
        </p:nvSpPr>
        <p:spPr>
          <a:xfrm>
            <a:off x="1234440" y="3945255"/>
            <a:ext cx="10037445" cy="1370965"/>
          </a:xfrm>
          <a:prstGeom prst="rect">
            <a:avLst/>
          </a:prstGeom>
          <a:noFill/>
          <a:ln>
            <a:solidFill>
              <a:schemeClr val="bg2">
                <a:lumMod val="50000"/>
              </a:schemeClr>
            </a:solidFill>
          </a:ln>
        </p:spPr>
        <p:txBody>
          <a:bodyPr wrap="square" rtlCol="0" anchor="t">
            <a:spAutoFit/>
          </a:bodyPr>
          <a:lstStyle/>
          <a:p>
            <a:pPr>
              <a:lnSpc>
                <a:spcPct val="130000"/>
              </a:lnSpc>
              <a:spcBef>
                <a:spcPts val="0"/>
              </a:spcBef>
              <a:spcAft>
                <a:spcPts val="0"/>
              </a:spcAft>
              <a:buClr>
                <a:srgbClr val="153754"/>
              </a:buClr>
              <a:buFont typeface="Wingdings" panose="05000000000000000000" charset="0"/>
            </a:pPr>
            <a:r>
              <a:rPr lang="zh-CN" altLang="en-US" sz="1600" b="1">
                <a:solidFill>
                  <a:schemeClr val="tx1"/>
                </a:solidFill>
                <a:latin typeface="Times New Roman" panose="02020603050405020304" charset="0"/>
                <a:ea typeface="微软雅黑" panose="020B0503020204020204" pitchFamily="34" charset="-122"/>
                <a:cs typeface="Times New Roman" panose="02020603050405020304" charset="0"/>
              </a:rPr>
              <a:t>问题</a:t>
            </a:r>
            <a:r>
              <a:rPr lang="en-US" altLang="zh-CN" sz="1600" b="1">
                <a:solidFill>
                  <a:schemeClr val="tx1"/>
                </a:solidFill>
                <a:latin typeface="Times New Roman" panose="02020603050405020304" charset="0"/>
                <a:ea typeface="微软雅黑" panose="020B0503020204020204" pitchFamily="34" charset="-122"/>
                <a:cs typeface="Times New Roman" panose="02020603050405020304" charset="0"/>
              </a:rPr>
              <a:t>3</a:t>
            </a:r>
            <a:r>
              <a:rPr lang="zh-CN" altLang="en-US" sz="1600" b="1">
                <a:solidFill>
                  <a:schemeClr val="tx1"/>
                </a:solidFill>
                <a:latin typeface="Times New Roman" panose="02020603050405020304" charset="0"/>
                <a:ea typeface="微软雅黑" panose="020B0503020204020204" pitchFamily="34" charset="-122"/>
                <a:cs typeface="Times New Roman" panose="02020603050405020304" charset="0"/>
              </a:rPr>
              <a:t>：</a:t>
            </a:r>
            <a:r>
              <a:rPr lang="zh-CN" altLang="en-US" sz="1600">
                <a:solidFill>
                  <a:schemeClr val="tx1"/>
                </a:solidFill>
                <a:latin typeface="Times New Roman" panose="02020603050405020304" charset="0"/>
                <a:ea typeface="微软雅黑" panose="020B0503020204020204" pitchFamily="34" charset="-122"/>
                <a:cs typeface="Times New Roman" panose="02020603050405020304" charset="0"/>
              </a:rPr>
              <a:t>与合作单位联合申报的项目，</a:t>
            </a:r>
            <a:r>
              <a:rPr lang="en-US" altLang="zh-CN" sz="1600">
                <a:solidFill>
                  <a:schemeClr val="tx1"/>
                </a:solidFill>
                <a:latin typeface="Times New Roman" panose="02020603050405020304" charset="0"/>
                <a:ea typeface="微软雅黑" panose="020B0503020204020204" pitchFamily="34" charset="-122"/>
                <a:cs typeface="Times New Roman" panose="02020603050405020304" charset="0"/>
              </a:rPr>
              <a:t>“</a:t>
            </a:r>
            <a:r>
              <a:rPr lang="zh-CN" altLang="en-US" sz="1600">
                <a:solidFill>
                  <a:schemeClr val="tx1"/>
                </a:solidFill>
                <a:latin typeface="Times New Roman" panose="02020603050405020304" charset="0"/>
                <a:ea typeface="微软雅黑" panose="020B0503020204020204" pitchFamily="34" charset="-122"/>
                <a:cs typeface="Times New Roman" panose="02020603050405020304" charset="0"/>
              </a:rPr>
              <a:t>合作协议</a:t>
            </a:r>
            <a:r>
              <a:rPr lang="en-US" altLang="zh-CN" sz="1600">
                <a:solidFill>
                  <a:schemeClr val="tx1"/>
                </a:solidFill>
                <a:latin typeface="Times New Roman" panose="02020603050405020304" charset="0"/>
                <a:ea typeface="微软雅黑" panose="020B0503020204020204" pitchFamily="34" charset="-122"/>
                <a:cs typeface="Times New Roman" panose="02020603050405020304" charset="0"/>
              </a:rPr>
              <a:t>”</a:t>
            </a:r>
            <a:r>
              <a:rPr lang="zh-CN" altLang="en-US" sz="1600">
                <a:solidFill>
                  <a:schemeClr val="tx1"/>
                </a:solidFill>
                <a:latin typeface="Times New Roman" panose="02020603050405020304" charset="0"/>
                <a:ea typeface="微软雅黑" panose="020B0503020204020204" pitchFamily="34" charset="-122"/>
                <a:cs typeface="Times New Roman" panose="02020603050405020304" charset="0"/>
              </a:rPr>
              <a:t>有哪些要求，是否需要盖公章？</a:t>
            </a:r>
            <a:endParaRPr lang="zh-CN" altLang="en-US" sz="1600">
              <a:solidFill>
                <a:schemeClr val="tx1"/>
              </a:solidFill>
              <a:latin typeface="Times New Roman" panose="02020603050405020304" charset="0"/>
              <a:ea typeface="微软雅黑" panose="020B0503020204020204" pitchFamily="34" charset="-122"/>
              <a:cs typeface="Times New Roman" panose="02020603050405020304" charset="0"/>
            </a:endParaRPr>
          </a:p>
          <a:p>
            <a:pPr>
              <a:lnSpc>
                <a:spcPct val="130000"/>
              </a:lnSpc>
              <a:spcBef>
                <a:spcPts val="0"/>
              </a:spcBef>
              <a:spcAft>
                <a:spcPts val="0"/>
              </a:spcAft>
              <a:buClr>
                <a:srgbClr val="153754"/>
              </a:buClr>
              <a:buFont typeface="Wingdings" panose="05000000000000000000" charset="0"/>
            </a:pPr>
            <a:r>
              <a:rPr lang="zh-CN" altLang="en-US" sz="1600" b="1">
                <a:solidFill>
                  <a:schemeClr val="tx1"/>
                </a:solidFill>
                <a:latin typeface="Times New Roman" panose="02020603050405020304" charset="0"/>
                <a:ea typeface="微软雅黑" panose="020B0503020204020204" pitchFamily="34" charset="-122"/>
                <a:cs typeface="Times New Roman" panose="02020603050405020304" charset="0"/>
              </a:rPr>
              <a:t>答复</a:t>
            </a:r>
            <a:r>
              <a:rPr lang="en-US" altLang="zh-CN" sz="1600" b="1">
                <a:solidFill>
                  <a:schemeClr val="tx1"/>
                </a:solidFill>
                <a:latin typeface="Times New Roman" panose="02020603050405020304" charset="0"/>
                <a:ea typeface="微软雅黑" panose="020B0503020204020204" pitchFamily="34" charset="-122"/>
                <a:cs typeface="Times New Roman" panose="02020603050405020304" charset="0"/>
              </a:rPr>
              <a:t>3</a:t>
            </a:r>
            <a:r>
              <a:rPr lang="zh-CN" altLang="en-US" sz="1600" b="1">
                <a:solidFill>
                  <a:schemeClr val="tx1"/>
                </a:solidFill>
                <a:latin typeface="Times New Roman" panose="02020603050405020304" charset="0"/>
                <a:ea typeface="微软雅黑" panose="020B0503020204020204" pitchFamily="34" charset="-122"/>
                <a:cs typeface="Times New Roman" panose="02020603050405020304" charset="0"/>
              </a:rPr>
              <a:t>：</a:t>
            </a:r>
            <a:r>
              <a:rPr lang="zh-CN" altLang="en-US" sz="1600">
                <a:solidFill>
                  <a:schemeClr val="tx1"/>
                </a:solidFill>
                <a:latin typeface="Times New Roman" panose="02020603050405020304" charset="0"/>
                <a:ea typeface="微软雅黑" panose="020B0503020204020204" pitchFamily="34" charset="-122"/>
                <a:cs typeface="Times New Roman" panose="02020603050405020304" charset="0"/>
              </a:rPr>
              <a:t>在本专题中，与合作单位联合申报的项目，应按</a:t>
            </a:r>
            <a:r>
              <a:rPr lang="zh-CN" altLang="en-US" sz="1600">
                <a:latin typeface="Times New Roman" panose="02020603050405020304" charset="0"/>
                <a:ea typeface="微软雅黑" panose="020B0503020204020204" pitchFamily="34" charset="-122"/>
                <a:cs typeface="Times New Roman" panose="02020603050405020304" charset="0"/>
                <a:sym typeface="+mn-ea"/>
              </a:rPr>
              <a:t>广州科技大脑</a:t>
            </a:r>
            <a:r>
              <a:rPr lang="zh-CN" altLang="en-US" sz="1600">
                <a:solidFill>
                  <a:schemeClr val="tx1"/>
                </a:solidFill>
                <a:latin typeface="Times New Roman" panose="02020603050405020304" charset="0"/>
                <a:ea typeface="微软雅黑" panose="020B0503020204020204" pitchFamily="34" charset="-122"/>
                <a:cs typeface="Times New Roman" panose="02020603050405020304" charset="0"/>
              </a:rPr>
              <a:t>上提供的模板签订合作协议。协议应明确合作各方的合作内容、工作分工、各方投入、预期目标和要求、知识产权归属分配、合作期限及工作进度等内容。</a:t>
            </a:r>
            <a:r>
              <a:rPr lang="zh-CN" altLang="en-US" sz="1600" b="1">
                <a:solidFill>
                  <a:schemeClr val="tx1"/>
                </a:solidFill>
                <a:latin typeface="Times New Roman" panose="02020603050405020304" charset="0"/>
                <a:ea typeface="微软雅黑" panose="020B0503020204020204" pitchFamily="34" charset="-122"/>
                <a:cs typeface="Times New Roman" panose="02020603050405020304" charset="0"/>
              </a:rPr>
              <a:t>（按模板签订并签章齐全）</a:t>
            </a:r>
            <a:endParaRPr lang="zh-CN" altLang="en-US" sz="1600" b="1">
              <a:solidFill>
                <a:schemeClr val="tx1"/>
              </a:solidFill>
              <a:latin typeface="Times New Roman" panose="02020603050405020304" charset="0"/>
              <a:ea typeface="微软雅黑" panose="020B0503020204020204" pitchFamily="34" charset="-122"/>
              <a:cs typeface="Times New Roman" panose="02020603050405020304" charset="0"/>
            </a:endParaRPr>
          </a:p>
        </p:txBody>
      </p:sp>
      <p:sp>
        <p:nvSpPr>
          <p:cNvPr id="9" name="文本框 8"/>
          <p:cNvSpPr txBox="1"/>
          <p:nvPr/>
        </p:nvSpPr>
        <p:spPr>
          <a:xfrm>
            <a:off x="1234440" y="5464810"/>
            <a:ext cx="10037445" cy="1076325"/>
          </a:xfrm>
          <a:prstGeom prst="rect">
            <a:avLst/>
          </a:prstGeom>
          <a:noFill/>
          <a:ln>
            <a:solidFill>
              <a:schemeClr val="bg2">
                <a:lumMod val="50000"/>
              </a:schemeClr>
            </a:solidFill>
          </a:ln>
        </p:spPr>
        <p:txBody>
          <a:bodyPr wrap="square" rtlCol="0" anchor="t">
            <a:spAutoFit/>
          </a:bodyPr>
          <a:lstStyle/>
          <a:p>
            <a:pPr>
              <a:lnSpc>
                <a:spcPct val="100000"/>
              </a:lnSpc>
              <a:spcBef>
                <a:spcPts val="0"/>
              </a:spcBef>
              <a:spcAft>
                <a:spcPts val="0"/>
              </a:spcAft>
              <a:buClr>
                <a:srgbClr val="153754"/>
              </a:buClr>
              <a:buFont typeface="Wingdings" panose="05000000000000000000" charset="0"/>
            </a:pPr>
            <a:r>
              <a:rPr lang="zh-CN" altLang="en-US" sz="1600" b="1">
                <a:solidFill>
                  <a:schemeClr val="tx1"/>
                </a:solidFill>
                <a:latin typeface="Times New Roman" panose="02020603050405020304" charset="0"/>
                <a:ea typeface="微软雅黑" panose="020B0503020204020204" pitchFamily="34" charset="-122"/>
                <a:cs typeface="Times New Roman" panose="02020603050405020304" charset="0"/>
              </a:rPr>
              <a:t>问题</a:t>
            </a:r>
            <a:r>
              <a:rPr lang="en-US" altLang="zh-CN" sz="1600" b="1">
                <a:solidFill>
                  <a:schemeClr val="tx1"/>
                </a:solidFill>
                <a:latin typeface="Times New Roman" panose="02020603050405020304" charset="0"/>
                <a:ea typeface="微软雅黑" panose="020B0503020204020204" pitchFamily="34" charset="-122"/>
                <a:cs typeface="Times New Roman" panose="02020603050405020304" charset="0"/>
              </a:rPr>
              <a:t>4</a:t>
            </a:r>
            <a:r>
              <a:rPr lang="zh-CN" altLang="en-US" sz="1600" b="1">
                <a:solidFill>
                  <a:schemeClr val="tx1"/>
                </a:solidFill>
                <a:latin typeface="Times New Roman" panose="02020603050405020304" charset="0"/>
                <a:ea typeface="微软雅黑" panose="020B0503020204020204" pitchFamily="34" charset="-122"/>
                <a:cs typeface="Times New Roman" panose="02020603050405020304" charset="0"/>
              </a:rPr>
              <a:t>：</a:t>
            </a:r>
            <a:r>
              <a:rPr lang="zh-CN" altLang="en-US" sz="1600">
                <a:solidFill>
                  <a:schemeClr val="tx1"/>
                </a:solidFill>
                <a:latin typeface="Times New Roman" panose="02020603050405020304" charset="0"/>
                <a:ea typeface="微软雅黑" panose="020B0503020204020204" pitchFamily="34" charset="-122"/>
                <a:cs typeface="Times New Roman" panose="02020603050405020304" charset="0"/>
              </a:rPr>
              <a:t>作为项目负责人限项问题。</a:t>
            </a:r>
            <a:endParaRPr lang="zh-CN" altLang="en-US" sz="1600" b="1">
              <a:solidFill>
                <a:schemeClr val="tx1"/>
              </a:solidFill>
              <a:latin typeface="Times New Roman" panose="02020603050405020304" charset="0"/>
              <a:ea typeface="微软雅黑" panose="020B0503020204020204" pitchFamily="34" charset="-122"/>
              <a:cs typeface="Times New Roman" panose="02020603050405020304" charset="0"/>
            </a:endParaRPr>
          </a:p>
          <a:p>
            <a:pPr>
              <a:lnSpc>
                <a:spcPct val="100000"/>
              </a:lnSpc>
              <a:spcBef>
                <a:spcPts val="0"/>
              </a:spcBef>
              <a:spcAft>
                <a:spcPts val="0"/>
              </a:spcAft>
              <a:buClr>
                <a:srgbClr val="153754"/>
              </a:buClr>
              <a:buFont typeface="Wingdings" panose="05000000000000000000" charset="0"/>
            </a:pPr>
            <a:r>
              <a:rPr lang="zh-CN" altLang="en-US" sz="1600" b="1">
                <a:solidFill>
                  <a:schemeClr val="tx1"/>
                </a:solidFill>
                <a:latin typeface="Times New Roman" panose="02020603050405020304" charset="0"/>
                <a:ea typeface="微软雅黑" panose="020B0503020204020204" pitchFamily="34" charset="-122"/>
                <a:cs typeface="Times New Roman" panose="02020603050405020304" charset="0"/>
              </a:rPr>
              <a:t>答复</a:t>
            </a:r>
            <a:r>
              <a:rPr lang="en-US" altLang="zh-CN" sz="1600" b="1">
                <a:solidFill>
                  <a:schemeClr val="tx1"/>
                </a:solidFill>
                <a:latin typeface="Times New Roman" panose="02020603050405020304" charset="0"/>
                <a:ea typeface="微软雅黑" panose="020B0503020204020204" pitchFamily="34" charset="-122"/>
                <a:cs typeface="Times New Roman" panose="02020603050405020304" charset="0"/>
              </a:rPr>
              <a:t>4</a:t>
            </a:r>
            <a:r>
              <a:rPr lang="zh-CN" altLang="en-US" sz="1600" b="1">
                <a:solidFill>
                  <a:schemeClr val="tx1"/>
                </a:solidFill>
                <a:latin typeface="Times New Roman" panose="02020603050405020304" charset="0"/>
                <a:ea typeface="微软雅黑" panose="020B0503020204020204" pitchFamily="34" charset="-122"/>
                <a:cs typeface="Times New Roman" panose="02020603050405020304" charset="0"/>
              </a:rPr>
              <a:t>：</a:t>
            </a:r>
            <a:r>
              <a:rPr sz="1600">
                <a:solidFill>
                  <a:schemeClr val="tx1"/>
                </a:solidFill>
                <a:latin typeface="Times New Roman" panose="02020603050405020304" charset="0"/>
                <a:ea typeface="微软雅黑" panose="020B0503020204020204" pitchFamily="34" charset="-122"/>
                <a:cs typeface="Times New Roman" panose="02020603050405020304" charset="0"/>
              </a:rPr>
              <a:t>作为项目负责人2023年度及以后（基于“广州科技大脑”申报的项目）</a:t>
            </a:r>
            <a:r>
              <a:rPr sz="1600">
                <a:solidFill>
                  <a:srgbClr val="FF0000"/>
                </a:solidFill>
                <a:latin typeface="Times New Roman" panose="02020603050405020304" charset="0"/>
                <a:ea typeface="微软雅黑" panose="020B0503020204020204" pitchFamily="34" charset="-122"/>
                <a:cs typeface="Times New Roman" panose="02020603050405020304" charset="0"/>
              </a:rPr>
              <a:t>同一科技计划类别</a:t>
            </a:r>
            <a:r>
              <a:rPr sz="1600">
                <a:solidFill>
                  <a:schemeClr val="tx1"/>
                </a:solidFill>
                <a:latin typeface="Times New Roman" panose="02020603050405020304" charset="0"/>
                <a:ea typeface="微软雅黑" panose="020B0503020204020204" pitchFamily="34" charset="-122"/>
                <a:cs typeface="Times New Roman" panose="02020603050405020304" charset="0"/>
              </a:rPr>
              <a:t>内，在研和新申报项目累计不得超过 1 项。作为项目负责人已有2022年度及以前（基于“广州市科技业务管理阳光政务平台”申报的</a:t>
            </a:r>
            <a:r>
              <a:rPr sz="1600">
                <a:solidFill>
                  <a:srgbClr val="FF0000"/>
                </a:solidFill>
                <a:latin typeface="Times New Roman" panose="02020603050405020304" charset="0"/>
                <a:ea typeface="微软雅黑" panose="020B0503020204020204" pitchFamily="34" charset="-122"/>
                <a:cs typeface="Times New Roman" panose="02020603050405020304" charset="0"/>
              </a:rPr>
              <a:t>竞争性项目</a:t>
            </a:r>
            <a:r>
              <a:rPr sz="1600">
                <a:solidFill>
                  <a:schemeClr val="tx1"/>
                </a:solidFill>
                <a:latin typeface="Times New Roman" panose="02020603050405020304" charset="0"/>
                <a:ea typeface="微软雅黑" panose="020B0503020204020204" pitchFamily="34" charset="-122"/>
                <a:cs typeface="Times New Roman" panose="02020603050405020304" charset="0"/>
              </a:rPr>
              <a:t>）在研项目的，暂不受理新项目申报，是否属于在研项目的以当年申报指南明确的为准。</a:t>
            </a:r>
            <a:endParaRPr sz="1600">
              <a:solidFill>
                <a:schemeClr val="tx1"/>
              </a:solidFill>
              <a:latin typeface="Times New Roman" panose="02020603050405020304" charset="0"/>
              <a:ea typeface="微软雅黑" panose="020B0503020204020204" pitchFamily="34" charset="-122"/>
              <a:cs typeface="Times New Roman" panose="0202060305040502030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3525" y="214630"/>
            <a:ext cx="9772650" cy="783590"/>
          </a:xfrm>
          <a:prstGeom prst="rect">
            <a:avLst/>
          </a:prstGeom>
          <a:noFill/>
          <a:ln>
            <a:noFill/>
          </a:ln>
        </p:spPr>
        <p:txBody>
          <a:bodyPr wrap="square">
            <a:spAutoFit/>
          </a:bodyPr>
          <a:lstStyle/>
          <a:p>
            <a:pPr marR="0" defTabSz="914400" fontAlgn="auto">
              <a:lnSpc>
                <a:spcPct val="150000"/>
              </a:lnSpc>
              <a:buClrTx/>
              <a:buSzTx/>
              <a:buFontTx/>
              <a:defRPr/>
            </a:pPr>
            <a:r>
              <a:rPr lang="en-US" altLang="zh-CN" sz="3000" b="1" dirty="0">
                <a:solidFill>
                  <a:schemeClr val="tx1"/>
                </a:solidFill>
                <a:latin typeface="+mn-lt"/>
                <a:ea typeface="+mn-ea"/>
                <a:cs typeface="+mn-ea"/>
                <a:sym typeface="+mn-lt"/>
              </a:rPr>
              <a:t>2025年度农业和社会发展科技专题项目申报指南</a:t>
            </a:r>
            <a:endParaRPr lang="en-US" altLang="zh-CN" sz="3000" b="1" dirty="0">
              <a:solidFill>
                <a:schemeClr val="tx1"/>
              </a:solidFill>
              <a:latin typeface="+mn-lt"/>
              <a:ea typeface="+mn-ea"/>
              <a:cs typeface="+mn-ea"/>
              <a:sym typeface="+mn-lt"/>
            </a:endParaRPr>
          </a:p>
        </p:txBody>
      </p:sp>
      <p:sp>
        <p:nvSpPr>
          <p:cNvPr id="11" name="文本框 10"/>
          <p:cNvSpPr txBox="1"/>
          <p:nvPr/>
        </p:nvSpPr>
        <p:spPr>
          <a:xfrm>
            <a:off x="5089525" y="1334770"/>
            <a:ext cx="2012950" cy="460375"/>
          </a:xfrm>
          <a:prstGeom prst="rect">
            <a:avLst/>
          </a:prstGeom>
          <a:solidFill>
            <a:srgbClr val="0070C0"/>
          </a:solidFill>
        </p:spPr>
        <p:txBody>
          <a:bodyPr wrap="square">
            <a:spAutoFit/>
          </a:bodyPr>
          <a:lstStyle/>
          <a:p>
            <a:pPr algn="ctr"/>
            <a:r>
              <a:rPr lang="zh-CN" altLang="en-US" sz="2400" b="1" dirty="0">
                <a:solidFill>
                  <a:schemeClr val="bg1"/>
                </a:solidFill>
                <a:latin typeface="+mn-lt"/>
                <a:ea typeface="+mn-ea"/>
                <a:cs typeface="+mn-ea"/>
                <a:sym typeface="+mn-lt"/>
              </a:rPr>
              <a:t>常见问题</a:t>
            </a:r>
            <a:endParaRPr lang="zh-CN" altLang="en-US" sz="2400" b="1" dirty="0">
              <a:solidFill>
                <a:schemeClr val="bg1"/>
              </a:solidFill>
              <a:latin typeface="+mn-lt"/>
              <a:ea typeface="+mn-ea"/>
              <a:cs typeface="+mn-ea"/>
              <a:sym typeface="+mn-lt"/>
            </a:endParaRPr>
          </a:p>
        </p:txBody>
      </p:sp>
      <p:sp>
        <p:nvSpPr>
          <p:cNvPr id="3" name="文本框 2"/>
          <p:cNvSpPr txBox="1"/>
          <p:nvPr/>
        </p:nvSpPr>
        <p:spPr>
          <a:xfrm>
            <a:off x="1234440" y="2131695"/>
            <a:ext cx="10037445" cy="829945"/>
          </a:xfrm>
          <a:prstGeom prst="rect">
            <a:avLst/>
          </a:prstGeom>
          <a:noFill/>
          <a:ln>
            <a:solidFill>
              <a:schemeClr val="bg2">
                <a:lumMod val="50000"/>
              </a:schemeClr>
            </a:solidFill>
          </a:ln>
        </p:spPr>
        <p:txBody>
          <a:bodyPr wrap="square" rtlCol="0" anchor="t">
            <a:spAutoFit/>
          </a:bodyPr>
          <a:lstStyle/>
          <a:p>
            <a:pPr lvl="0" algn="l">
              <a:spcBef>
                <a:spcPts val="0"/>
              </a:spcBef>
              <a:spcAft>
                <a:spcPts val="0"/>
              </a:spcAft>
              <a:buClr>
                <a:srgbClr val="153754"/>
              </a:buClr>
              <a:buSzTx/>
              <a:buFont typeface="Wingdings" panose="05000000000000000000" charset="0"/>
            </a:pPr>
            <a:r>
              <a:rPr lang="zh-CN" altLang="en-US" sz="1600" b="1">
                <a:latin typeface="Times New Roman" panose="02020603050405020304" charset="0"/>
                <a:ea typeface="微软雅黑" panose="020B0503020204020204" pitchFamily="34" charset="-122"/>
                <a:cs typeface="Times New Roman" panose="02020603050405020304" charset="0"/>
                <a:sym typeface="+mn-ea"/>
              </a:rPr>
              <a:t>问题5：</a:t>
            </a:r>
            <a:r>
              <a:rPr lang="zh-CN" altLang="en-US" sz="1600">
                <a:latin typeface="Times New Roman" panose="02020603050405020304" charset="0"/>
                <a:ea typeface="微软雅黑" panose="020B0503020204020204" pitchFamily="34" charset="-122"/>
                <a:cs typeface="Times New Roman" panose="02020603050405020304" charset="0"/>
                <a:sym typeface="+mn-ea"/>
              </a:rPr>
              <a:t>涉及人体临床研究或动物实验的项目，在申报阶段是否需要提供正式的伦理审查证明相关材料？</a:t>
            </a:r>
            <a:endParaRPr lang="zh-CN" altLang="en-US" sz="1600">
              <a:latin typeface="Times New Roman" panose="02020603050405020304" charset="0"/>
              <a:ea typeface="微软雅黑" panose="020B0503020204020204" pitchFamily="34" charset="-122"/>
              <a:cs typeface="Times New Roman" panose="02020603050405020304" charset="0"/>
              <a:sym typeface="+mn-ea"/>
            </a:endParaRPr>
          </a:p>
          <a:p>
            <a:pPr lvl="0" algn="l">
              <a:spcBef>
                <a:spcPts val="0"/>
              </a:spcBef>
              <a:spcAft>
                <a:spcPts val="0"/>
              </a:spcAft>
              <a:buClr>
                <a:srgbClr val="153754"/>
              </a:buClr>
              <a:buSzTx/>
              <a:buFont typeface="Wingdings" panose="05000000000000000000" charset="0"/>
            </a:pPr>
            <a:r>
              <a:rPr lang="zh-CN" altLang="en-US" sz="1600" b="1">
                <a:latin typeface="Times New Roman" panose="02020603050405020304" charset="0"/>
                <a:ea typeface="微软雅黑" panose="020B0503020204020204" pitchFamily="34" charset="-122"/>
                <a:cs typeface="Times New Roman" panose="02020603050405020304" charset="0"/>
                <a:sym typeface="+mn-ea"/>
              </a:rPr>
              <a:t>答复5：</a:t>
            </a:r>
            <a:r>
              <a:rPr lang="zh-CN" altLang="en-US" sz="1600">
                <a:latin typeface="Times New Roman" panose="02020603050405020304" charset="0"/>
                <a:ea typeface="微软雅黑" panose="020B0503020204020204" pitchFamily="34" charset="-122"/>
                <a:cs typeface="Times New Roman" panose="02020603050405020304" charset="0"/>
                <a:sym typeface="+mn-ea"/>
              </a:rPr>
              <a:t>本专题中，在</a:t>
            </a:r>
            <a:r>
              <a:rPr lang="zh-CN" altLang="en-US" sz="1600">
                <a:solidFill>
                  <a:srgbClr val="FF0000"/>
                </a:solidFill>
                <a:latin typeface="Times New Roman" panose="02020603050405020304" charset="0"/>
                <a:ea typeface="微软雅黑" panose="020B0503020204020204" pitchFamily="34" charset="-122"/>
                <a:cs typeface="Times New Roman" panose="02020603050405020304" charset="0"/>
                <a:sym typeface="+mn-ea"/>
              </a:rPr>
              <a:t>申报阶段暂无需提供</a:t>
            </a:r>
            <a:r>
              <a:rPr lang="zh-CN" altLang="en-US" sz="1600">
                <a:latin typeface="Times New Roman" panose="02020603050405020304" charset="0"/>
                <a:ea typeface="微软雅黑" panose="020B0503020204020204" pitchFamily="34" charset="-122"/>
                <a:cs typeface="Times New Roman" panose="02020603050405020304" charset="0"/>
                <a:sym typeface="+mn-ea"/>
              </a:rPr>
              <a:t>伦理审查证明相关材料，待项目拟立项完成后，结合研究实际需求在签订合同前完成伦理审查等相关工作。</a:t>
            </a:r>
            <a:endParaRPr lang="zh-CN" altLang="en-US" sz="1600">
              <a:latin typeface="Times New Roman" panose="02020603050405020304" charset="0"/>
              <a:ea typeface="微软雅黑" panose="020B0503020204020204" pitchFamily="34" charset="-122"/>
              <a:cs typeface="Times New Roman" panose="02020603050405020304" charset="0"/>
              <a:sym typeface="+mn-ea"/>
            </a:endParaRPr>
          </a:p>
        </p:txBody>
      </p:sp>
      <p:sp>
        <p:nvSpPr>
          <p:cNvPr id="8" name="文本框 7"/>
          <p:cNvSpPr txBox="1"/>
          <p:nvPr/>
        </p:nvSpPr>
        <p:spPr>
          <a:xfrm>
            <a:off x="1234440" y="3051810"/>
            <a:ext cx="10038080" cy="755015"/>
          </a:xfrm>
          <a:prstGeom prst="rect">
            <a:avLst/>
          </a:prstGeom>
          <a:noFill/>
          <a:ln>
            <a:solidFill>
              <a:schemeClr val="bg2">
                <a:lumMod val="50000"/>
              </a:schemeClr>
            </a:solidFill>
          </a:ln>
        </p:spPr>
        <p:txBody>
          <a:bodyPr wrap="square" rtlCol="0" anchor="t">
            <a:spAutoFit/>
          </a:bodyPr>
          <a:lstStyle/>
          <a:p>
            <a:pPr lvl="0" algn="l">
              <a:lnSpc>
                <a:spcPct val="90000"/>
              </a:lnSpc>
              <a:spcBef>
                <a:spcPts val="0"/>
              </a:spcBef>
              <a:spcAft>
                <a:spcPts val="0"/>
              </a:spcAft>
              <a:buClr>
                <a:srgbClr val="153754"/>
              </a:buClr>
              <a:buSzTx/>
              <a:buFont typeface="Wingdings" panose="05000000000000000000" charset="0"/>
            </a:pPr>
            <a:r>
              <a:rPr lang="zh-CN" altLang="en-US" sz="1600" b="1">
                <a:latin typeface="Times New Roman" panose="02020603050405020304" charset="0"/>
                <a:ea typeface="微软雅黑" panose="020B0503020204020204" pitchFamily="34" charset="-122"/>
                <a:cs typeface="Times New Roman" panose="02020603050405020304" charset="0"/>
                <a:sym typeface="+mn-ea"/>
              </a:rPr>
              <a:t>问题6：</a:t>
            </a:r>
            <a:r>
              <a:rPr lang="zh-CN" altLang="en-US" sz="1600">
                <a:latin typeface="Times New Roman" panose="02020603050405020304" charset="0"/>
                <a:ea typeface="微软雅黑" panose="020B0503020204020204" pitchFamily="34" charset="-122"/>
                <a:cs typeface="Times New Roman" panose="02020603050405020304" charset="0"/>
                <a:sym typeface="+mn-ea"/>
              </a:rPr>
              <a:t>添加外单位合作人时，无法选择其所在单位，怎么处理？</a:t>
            </a:r>
            <a:endParaRPr lang="zh-CN" altLang="en-US" sz="1600">
              <a:latin typeface="Times New Roman" panose="02020603050405020304" charset="0"/>
              <a:ea typeface="微软雅黑" panose="020B0503020204020204" pitchFamily="34" charset="-122"/>
              <a:cs typeface="Times New Roman" panose="02020603050405020304" charset="0"/>
              <a:sym typeface="+mn-ea"/>
            </a:endParaRPr>
          </a:p>
          <a:p>
            <a:pPr lvl="0" algn="l">
              <a:lnSpc>
                <a:spcPct val="90000"/>
              </a:lnSpc>
              <a:spcBef>
                <a:spcPts val="0"/>
              </a:spcBef>
              <a:spcAft>
                <a:spcPts val="0"/>
              </a:spcAft>
              <a:buClr>
                <a:srgbClr val="153754"/>
              </a:buClr>
              <a:buSzTx/>
              <a:buFont typeface="Wingdings" panose="05000000000000000000" charset="0"/>
            </a:pPr>
            <a:r>
              <a:rPr lang="zh-CN" altLang="en-US" sz="1600" b="1">
                <a:latin typeface="Times New Roman" panose="02020603050405020304" charset="0"/>
                <a:ea typeface="微软雅黑" panose="020B0503020204020204" pitchFamily="34" charset="-122"/>
                <a:cs typeface="Times New Roman" panose="02020603050405020304" charset="0"/>
                <a:sym typeface="+mn-ea"/>
              </a:rPr>
              <a:t>答复6：</a:t>
            </a:r>
            <a:r>
              <a:rPr lang="zh-CN" altLang="en-US" sz="1600">
                <a:latin typeface="Times New Roman" panose="02020603050405020304" charset="0"/>
                <a:ea typeface="微软雅黑" panose="020B0503020204020204" pitchFamily="34" charset="-122"/>
                <a:cs typeface="Times New Roman" panose="02020603050405020304" charset="0"/>
                <a:sym typeface="+mn-ea"/>
              </a:rPr>
              <a:t>请在申报页面“相关单位”中添加合作单位，如无法添加，请该单位先注册单位信息，提交后</a:t>
            </a:r>
            <a:r>
              <a:rPr lang="en-US" altLang="zh-CN" sz="1600">
                <a:latin typeface="Times New Roman" panose="02020603050405020304" charset="0"/>
                <a:ea typeface="微软雅黑" panose="020B0503020204020204" pitchFamily="34" charset="-122"/>
                <a:cs typeface="Times New Roman" panose="02020603050405020304" charset="0"/>
                <a:sym typeface="+mn-ea"/>
              </a:rPr>
              <a:t>2-3</a:t>
            </a:r>
            <a:r>
              <a:rPr lang="zh-CN" altLang="en-US" sz="1600">
                <a:latin typeface="Times New Roman" panose="02020603050405020304" charset="0"/>
                <a:ea typeface="微软雅黑" panose="020B0503020204020204" pitchFamily="34" charset="-122"/>
                <a:cs typeface="Times New Roman" panose="02020603050405020304" charset="0"/>
                <a:sym typeface="+mn-ea"/>
              </a:rPr>
              <a:t>个工作日可完成审核。（</a:t>
            </a:r>
            <a:r>
              <a:rPr lang="en-US" altLang="zh-CN" sz="1600">
                <a:latin typeface="Times New Roman" panose="02020603050405020304" charset="0"/>
                <a:ea typeface="微软雅黑" panose="020B0503020204020204" pitchFamily="34" charset="-122"/>
                <a:cs typeface="Times New Roman" panose="02020603050405020304" charset="0"/>
                <a:sym typeface="+mn-ea"/>
              </a:rPr>
              <a:t>“</a:t>
            </a:r>
            <a:r>
              <a:rPr lang="zh-CN" altLang="en-US" sz="1600">
                <a:latin typeface="Times New Roman" panose="02020603050405020304" charset="0"/>
                <a:ea typeface="微软雅黑" panose="020B0503020204020204" pitchFamily="34" charset="-122"/>
                <a:cs typeface="Times New Roman" panose="02020603050405020304" charset="0"/>
                <a:sym typeface="+mn-ea"/>
              </a:rPr>
              <a:t>广州科技大脑</a:t>
            </a:r>
            <a:r>
              <a:rPr lang="en-US" altLang="zh-CN" sz="1600">
                <a:latin typeface="Times New Roman" panose="02020603050405020304" charset="0"/>
                <a:ea typeface="微软雅黑" panose="020B0503020204020204" pitchFamily="34" charset="-122"/>
                <a:cs typeface="Times New Roman" panose="02020603050405020304" charset="0"/>
                <a:sym typeface="+mn-ea"/>
              </a:rPr>
              <a:t>”</a:t>
            </a:r>
            <a:r>
              <a:rPr lang="zh-CN" altLang="en-US" sz="1600">
                <a:latin typeface="Times New Roman" panose="02020603050405020304" charset="0"/>
                <a:ea typeface="微软雅黑" panose="020B0503020204020204" pitchFamily="34" charset="-122"/>
                <a:cs typeface="Times New Roman" panose="02020603050405020304" charset="0"/>
                <a:sym typeface="+mn-ea"/>
              </a:rPr>
              <a:t>—页面右下角</a:t>
            </a:r>
            <a:r>
              <a:rPr lang="en-US" altLang="zh-CN" sz="1600">
                <a:latin typeface="Times New Roman" panose="02020603050405020304" charset="0"/>
                <a:ea typeface="微软雅黑" panose="020B0503020204020204" pitchFamily="34" charset="-122"/>
                <a:cs typeface="Times New Roman" panose="02020603050405020304" charset="0"/>
                <a:sym typeface="+mn-ea"/>
              </a:rPr>
              <a:t>“</a:t>
            </a:r>
            <a:r>
              <a:rPr lang="zh-CN" altLang="en-US" sz="1600">
                <a:latin typeface="Times New Roman" panose="02020603050405020304" charset="0"/>
                <a:ea typeface="微软雅黑" panose="020B0503020204020204" pitchFamily="34" charset="-122"/>
                <a:cs typeface="Times New Roman" panose="02020603050405020304" charset="0"/>
                <a:sym typeface="+mn-ea"/>
              </a:rPr>
              <a:t>操作手册</a:t>
            </a:r>
            <a:r>
              <a:rPr lang="en-US" altLang="zh-CN" sz="1600">
                <a:latin typeface="Times New Roman" panose="02020603050405020304" charset="0"/>
                <a:ea typeface="微软雅黑" panose="020B0503020204020204" pitchFamily="34" charset="-122"/>
                <a:cs typeface="Times New Roman" panose="02020603050405020304" charset="0"/>
                <a:sym typeface="+mn-ea"/>
              </a:rPr>
              <a:t>”</a:t>
            </a:r>
            <a:r>
              <a:rPr lang="zh-CN" altLang="en-US" sz="1600">
                <a:latin typeface="Times New Roman" panose="02020603050405020304" charset="0"/>
                <a:ea typeface="微软雅黑" panose="020B0503020204020204" pitchFamily="34" charset="-122"/>
                <a:cs typeface="Times New Roman" panose="02020603050405020304" charset="0"/>
                <a:sym typeface="+mn-ea"/>
              </a:rPr>
              <a:t>—</a:t>
            </a:r>
            <a:r>
              <a:rPr lang="en-US" altLang="zh-CN" sz="1600">
                <a:latin typeface="Times New Roman" panose="02020603050405020304" charset="0"/>
                <a:ea typeface="微软雅黑" panose="020B0503020204020204" pitchFamily="34" charset="-122"/>
                <a:cs typeface="Times New Roman" panose="02020603050405020304" charset="0"/>
                <a:sym typeface="+mn-ea"/>
              </a:rPr>
              <a:t>“</a:t>
            </a:r>
            <a:r>
              <a:rPr lang="zh-CN" altLang="en-US" sz="1600">
                <a:latin typeface="Times New Roman" panose="02020603050405020304" charset="0"/>
                <a:ea typeface="微软雅黑" panose="020B0503020204020204" pitchFamily="34" charset="-122"/>
                <a:cs typeface="Times New Roman" panose="02020603050405020304" charset="0"/>
                <a:sym typeface="+mn-ea"/>
              </a:rPr>
              <a:t>单位操作说明书</a:t>
            </a:r>
            <a:r>
              <a:rPr lang="en-US" altLang="zh-CN" sz="1600">
                <a:latin typeface="Times New Roman" panose="02020603050405020304" charset="0"/>
                <a:ea typeface="微软雅黑" panose="020B0503020204020204" pitchFamily="34" charset="-122"/>
                <a:cs typeface="Times New Roman" panose="02020603050405020304" charset="0"/>
                <a:sym typeface="+mn-ea"/>
              </a:rPr>
              <a:t>”</a:t>
            </a:r>
            <a:r>
              <a:rPr lang="zh-CN" altLang="en-US" sz="1600">
                <a:latin typeface="Times New Roman" panose="02020603050405020304" charset="0"/>
                <a:ea typeface="微软雅黑" panose="020B0503020204020204" pitchFamily="34" charset="-122"/>
                <a:cs typeface="Times New Roman" panose="02020603050405020304" charset="0"/>
                <a:sym typeface="+mn-ea"/>
              </a:rPr>
              <a:t>，按操作指引注册。）</a:t>
            </a:r>
            <a:endParaRPr lang="zh-CN" altLang="en-US" sz="1600">
              <a:latin typeface="Times New Roman" panose="02020603050405020304" charset="0"/>
              <a:ea typeface="微软雅黑" panose="020B0503020204020204" pitchFamily="34" charset="-122"/>
              <a:cs typeface="Times New Roman" panose="02020603050405020304" charset="0"/>
              <a:sym typeface="+mn-ea"/>
            </a:endParaRPr>
          </a:p>
        </p:txBody>
      </p:sp>
      <p:sp>
        <p:nvSpPr>
          <p:cNvPr id="6" name="文本框 5"/>
          <p:cNvSpPr txBox="1"/>
          <p:nvPr/>
        </p:nvSpPr>
        <p:spPr>
          <a:xfrm>
            <a:off x="1234440" y="3896995"/>
            <a:ext cx="10037445" cy="1173480"/>
          </a:xfrm>
          <a:prstGeom prst="rect">
            <a:avLst/>
          </a:prstGeom>
          <a:noFill/>
          <a:ln>
            <a:solidFill>
              <a:schemeClr val="bg2">
                <a:lumMod val="50000"/>
              </a:schemeClr>
            </a:solidFill>
          </a:ln>
        </p:spPr>
        <p:txBody>
          <a:bodyPr wrap="square" rtlCol="0" anchor="t">
            <a:spAutoFit/>
          </a:bodyPr>
          <a:lstStyle/>
          <a:p>
            <a:pPr>
              <a:lnSpc>
                <a:spcPct val="100000"/>
              </a:lnSpc>
              <a:spcBef>
                <a:spcPts val="0"/>
              </a:spcBef>
              <a:spcAft>
                <a:spcPts val="0"/>
              </a:spcAft>
              <a:buClr>
                <a:srgbClr val="153754"/>
              </a:buClr>
              <a:buFont typeface="Wingdings" panose="05000000000000000000" charset="0"/>
            </a:pPr>
            <a:r>
              <a:rPr lang="zh-CN" altLang="en-US" sz="1600" b="1">
                <a:solidFill>
                  <a:schemeClr val="tx1"/>
                </a:solidFill>
                <a:latin typeface="Times New Roman" panose="02020603050405020304" charset="0"/>
                <a:ea typeface="微软雅黑" panose="020B0503020204020204" pitchFamily="34" charset="-122"/>
                <a:cs typeface="Times New Roman" panose="02020603050405020304" charset="0"/>
              </a:rPr>
              <a:t>问题</a:t>
            </a:r>
            <a:r>
              <a:rPr lang="en-US" altLang="zh-CN" sz="1600" b="1">
                <a:solidFill>
                  <a:schemeClr val="tx1"/>
                </a:solidFill>
                <a:latin typeface="Times New Roman" panose="02020603050405020304" charset="0"/>
                <a:ea typeface="微软雅黑" panose="020B0503020204020204" pitchFamily="34" charset="-122"/>
                <a:cs typeface="Times New Roman" panose="02020603050405020304" charset="0"/>
              </a:rPr>
              <a:t>7</a:t>
            </a:r>
            <a:r>
              <a:rPr lang="zh-CN" altLang="en-US" sz="1600" b="1">
                <a:solidFill>
                  <a:schemeClr val="tx1"/>
                </a:solidFill>
                <a:latin typeface="Times New Roman" panose="02020603050405020304" charset="0"/>
                <a:ea typeface="微软雅黑" panose="020B0503020204020204" pitchFamily="34" charset="-122"/>
                <a:cs typeface="Times New Roman" panose="02020603050405020304" charset="0"/>
              </a:rPr>
              <a:t>：</a:t>
            </a:r>
            <a:r>
              <a:rPr sz="1600">
                <a:solidFill>
                  <a:schemeClr val="tx1"/>
                </a:solidFill>
                <a:latin typeface="Times New Roman" panose="02020603050405020304" charset="0"/>
                <a:ea typeface="微软雅黑" panose="020B0503020204020204" pitchFamily="34" charset="-122"/>
                <a:cs typeface="Times New Roman" panose="02020603050405020304" charset="0"/>
              </a:rPr>
              <a:t>方向</a:t>
            </a:r>
            <a:r>
              <a:rPr lang="zh-CN" sz="1600">
                <a:solidFill>
                  <a:schemeClr val="tx1"/>
                </a:solidFill>
                <a:latin typeface="Times New Roman" panose="02020603050405020304" charset="0"/>
                <a:ea typeface="微软雅黑" panose="020B0503020204020204" pitchFamily="34" charset="-122"/>
                <a:cs typeface="Times New Roman" panose="02020603050405020304" charset="0"/>
              </a:rPr>
              <a:t>（一）至（三）</a:t>
            </a:r>
            <a:r>
              <a:rPr sz="1600">
                <a:solidFill>
                  <a:schemeClr val="tx1"/>
                </a:solidFill>
                <a:latin typeface="Times New Roman" panose="02020603050405020304" charset="0"/>
                <a:ea typeface="微软雅黑" panose="020B0503020204020204" pitchFamily="34" charset="-122"/>
                <a:cs typeface="Times New Roman" panose="02020603050405020304" charset="0"/>
              </a:rPr>
              <a:t>要求“项目负责人须为广州农村科技特派员”，怎么取得这个资质？今年新申报的一批能否申报？</a:t>
            </a:r>
            <a:endParaRPr sz="1600">
              <a:solidFill>
                <a:schemeClr val="tx1"/>
              </a:solidFill>
              <a:latin typeface="Times New Roman" panose="02020603050405020304" charset="0"/>
              <a:ea typeface="微软雅黑" panose="020B0503020204020204" pitchFamily="34" charset="-122"/>
              <a:cs typeface="Times New Roman" panose="02020603050405020304" charset="0"/>
            </a:endParaRPr>
          </a:p>
          <a:p>
            <a:pPr>
              <a:lnSpc>
                <a:spcPct val="120000"/>
              </a:lnSpc>
              <a:spcBef>
                <a:spcPts val="0"/>
              </a:spcBef>
              <a:spcAft>
                <a:spcPts val="0"/>
              </a:spcAft>
              <a:buClr>
                <a:srgbClr val="153754"/>
              </a:buClr>
              <a:buFont typeface="Wingdings" panose="05000000000000000000" charset="0"/>
            </a:pPr>
            <a:r>
              <a:rPr lang="zh-CN" altLang="en-US" sz="1600" b="1">
                <a:solidFill>
                  <a:schemeClr val="tx1"/>
                </a:solidFill>
                <a:latin typeface="Times New Roman" panose="02020603050405020304" charset="0"/>
                <a:ea typeface="微软雅黑" panose="020B0503020204020204" pitchFamily="34" charset="-122"/>
                <a:cs typeface="Times New Roman" panose="02020603050405020304" charset="0"/>
              </a:rPr>
              <a:t>答复</a:t>
            </a:r>
            <a:r>
              <a:rPr lang="en-US" altLang="zh-CN" sz="1600" b="1">
                <a:solidFill>
                  <a:schemeClr val="tx1"/>
                </a:solidFill>
                <a:latin typeface="Times New Roman" panose="02020603050405020304" charset="0"/>
                <a:ea typeface="微软雅黑" panose="020B0503020204020204" pitchFamily="34" charset="-122"/>
                <a:cs typeface="Times New Roman" panose="02020603050405020304" charset="0"/>
              </a:rPr>
              <a:t>7</a:t>
            </a:r>
            <a:r>
              <a:rPr lang="zh-CN" altLang="en-US" sz="1600" b="1">
                <a:solidFill>
                  <a:schemeClr val="tx1"/>
                </a:solidFill>
                <a:latin typeface="Times New Roman" panose="02020603050405020304" charset="0"/>
                <a:ea typeface="微软雅黑" panose="020B0503020204020204" pitchFamily="34" charset="-122"/>
                <a:cs typeface="Times New Roman" panose="02020603050405020304" charset="0"/>
              </a:rPr>
              <a:t>：</a:t>
            </a:r>
            <a:r>
              <a:rPr sz="1600">
                <a:solidFill>
                  <a:schemeClr val="tx1"/>
                </a:solidFill>
                <a:latin typeface="Times New Roman" panose="02020603050405020304" charset="0"/>
                <a:ea typeface="微软雅黑" panose="020B0503020204020204" pitchFamily="34" charset="-122"/>
                <a:cs typeface="Times New Roman" panose="02020603050405020304" charset="0"/>
              </a:rPr>
              <a:t>局官网发布了</a:t>
            </a:r>
            <a:r>
              <a:rPr lang="zh-CN" sz="1600">
                <a:solidFill>
                  <a:schemeClr val="tx1"/>
                </a:solidFill>
                <a:latin typeface="Times New Roman" panose="02020603050405020304" charset="0"/>
                <a:ea typeface="微软雅黑" panose="020B0503020204020204" pitchFamily="34" charset="-122"/>
                <a:cs typeface="Times New Roman" panose="02020603050405020304" charset="0"/>
              </a:rPr>
              <a:t>《</a:t>
            </a:r>
            <a:r>
              <a:rPr sz="1600">
                <a:solidFill>
                  <a:schemeClr val="tx1"/>
                </a:solidFill>
                <a:latin typeface="Times New Roman" panose="02020603050405020304" charset="0"/>
                <a:ea typeface="微软雅黑" panose="020B0503020204020204" pitchFamily="34" charset="-122"/>
                <a:cs typeface="Times New Roman" panose="02020603050405020304" charset="0"/>
              </a:rPr>
              <a:t>202</a:t>
            </a:r>
            <a:r>
              <a:rPr lang="en-US" sz="1600">
                <a:solidFill>
                  <a:schemeClr val="tx1"/>
                </a:solidFill>
                <a:latin typeface="Times New Roman" panose="02020603050405020304" charset="0"/>
                <a:ea typeface="微软雅黑" panose="020B0503020204020204" pitchFamily="34" charset="-122"/>
                <a:cs typeface="Times New Roman" panose="02020603050405020304" charset="0"/>
              </a:rPr>
              <a:t>3</a:t>
            </a:r>
            <a:r>
              <a:rPr sz="1600">
                <a:solidFill>
                  <a:schemeClr val="tx1"/>
                </a:solidFill>
                <a:latin typeface="Times New Roman" panose="02020603050405020304" charset="0"/>
                <a:ea typeface="微软雅黑" panose="020B0503020204020204" pitchFamily="34" charset="-122"/>
                <a:cs typeface="Times New Roman" panose="02020603050405020304" charset="0"/>
              </a:rPr>
              <a:t>年农村科技特派员征集入库工作的通知</a:t>
            </a:r>
            <a:r>
              <a:rPr lang="zh-CN" sz="1600">
                <a:solidFill>
                  <a:schemeClr val="tx1"/>
                </a:solidFill>
                <a:latin typeface="Times New Roman" panose="02020603050405020304" charset="0"/>
                <a:ea typeface="微软雅黑" panose="020B0503020204020204" pitchFamily="34" charset="-122"/>
                <a:cs typeface="Times New Roman" panose="02020603050405020304" charset="0"/>
              </a:rPr>
              <a:t>》</a:t>
            </a:r>
            <a:r>
              <a:rPr sz="1600">
                <a:solidFill>
                  <a:schemeClr val="tx1"/>
                </a:solidFill>
                <a:latin typeface="Times New Roman" panose="02020603050405020304" charset="0"/>
                <a:ea typeface="微软雅黑" panose="020B0503020204020204" pitchFamily="34" charset="-122"/>
                <a:cs typeface="Times New Roman" panose="02020603050405020304" charset="0"/>
              </a:rPr>
              <a:t>，面向</a:t>
            </a:r>
            <a:r>
              <a:rPr lang="zh-CN" sz="1600">
                <a:solidFill>
                  <a:schemeClr val="tx1"/>
                </a:solidFill>
                <a:latin typeface="Times New Roman" panose="02020603050405020304" charset="0"/>
                <a:ea typeface="微软雅黑" panose="020B0503020204020204" pitchFamily="34" charset="-122"/>
                <a:cs typeface="Times New Roman" panose="02020603050405020304" charset="0"/>
              </a:rPr>
              <a:t>全市</a:t>
            </a:r>
            <a:r>
              <a:rPr sz="1600">
                <a:solidFill>
                  <a:schemeClr val="tx1"/>
                </a:solidFill>
                <a:latin typeface="Times New Roman" panose="02020603050405020304" charset="0"/>
                <a:ea typeface="微软雅黑" panose="020B0503020204020204" pitchFamily="34" charset="-122"/>
                <a:cs typeface="Times New Roman" panose="02020603050405020304" charset="0"/>
              </a:rPr>
              <a:t>农业全产业链相关专业领域技术人员</a:t>
            </a:r>
            <a:r>
              <a:rPr lang="zh-CN" sz="1600">
                <a:solidFill>
                  <a:schemeClr val="tx1"/>
                </a:solidFill>
                <a:latin typeface="Times New Roman" panose="02020603050405020304" charset="0"/>
                <a:ea typeface="微软雅黑" panose="020B0503020204020204" pitchFamily="34" charset="-122"/>
                <a:cs typeface="Times New Roman" panose="02020603050405020304" charset="0"/>
              </a:rPr>
              <a:t>征集</a:t>
            </a:r>
            <a:r>
              <a:rPr sz="1600">
                <a:solidFill>
                  <a:schemeClr val="tx1"/>
                </a:solidFill>
                <a:latin typeface="Times New Roman" panose="02020603050405020304" charset="0"/>
                <a:ea typeface="微软雅黑" panose="020B0503020204020204" pitchFamily="34" charset="-122"/>
                <a:cs typeface="Times New Roman" panose="02020603050405020304" charset="0"/>
              </a:rPr>
              <a:t>特派员</a:t>
            </a:r>
            <a:r>
              <a:rPr lang="zh-CN" sz="1600">
                <a:solidFill>
                  <a:schemeClr val="tx1"/>
                </a:solidFill>
                <a:latin typeface="Times New Roman" panose="02020603050405020304" charset="0"/>
                <a:ea typeface="微软雅黑" panose="020B0503020204020204" pitchFamily="34" charset="-122"/>
                <a:cs typeface="Times New Roman" panose="02020603050405020304" charset="0"/>
              </a:rPr>
              <a:t>入库</a:t>
            </a:r>
            <a:r>
              <a:rPr sz="1600">
                <a:solidFill>
                  <a:schemeClr val="tx1"/>
                </a:solidFill>
                <a:latin typeface="Times New Roman" panose="02020603050405020304" charset="0"/>
                <a:ea typeface="微软雅黑" panose="020B0503020204020204" pitchFamily="34" charset="-122"/>
                <a:cs typeface="Times New Roman" panose="02020603050405020304" charset="0"/>
              </a:rPr>
              <a:t>，农村科技特派员为常年征集、集中审核，已入库人员可以申报相关方向项目。</a:t>
            </a:r>
            <a:endParaRPr sz="1600">
              <a:solidFill>
                <a:schemeClr val="tx1"/>
              </a:solidFill>
              <a:latin typeface="Times New Roman" panose="02020603050405020304" charset="0"/>
              <a:ea typeface="微软雅黑" panose="020B0503020204020204" pitchFamily="34" charset="-122"/>
              <a:cs typeface="Times New Roman" panose="02020603050405020304" charset="0"/>
            </a:endParaRPr>
          </a:p>
        </p:txBody>
      </p:sp>
      <p:sp>
        <p:nvSpPr>
          <p:cNvPr id="7" name="文本框 6"/>
          <p:cNvSpPr txBox="1"/>
          <p:nvPr/>
        </p:nvSpPr>
        <p:spPr>
          <a:xfrm>
            <a:off x="1234440" y="5160645"/>
            <a:ext cx="10038080" cy="975995"/>
          </a:xfrm>
          <a:prstGeom prst="rect">
            <a:avLst/>
          </a:prstGeom>
          <a:noFill/>
          <a:ln>
            <a:solidFill>
              <a:schemeClr val="bg2">
                <a:lumMod val="50000"/>
              </a:schemeClr>
            </a:solidFill>
          </a:ln>
        </p:spPr>
        <p:txBody>
          <a:bodyPr wrap="square" rtlCol="0" anchor="t">
            <a:spAutoFit/>
          </a:bodyPr>
          <a:lstStyle/>
          <a:p>
            <a:pPr lvl="0" algn="l">
              <a:lnSpc>
                <a:spcPct val="120000"/>
              </a:lnSpc>
              <a:spcBef>
                <a:spcPts val="0"/>
              </a:spcBef>
              <a:spcAft>
                <a:spcPts val="0"/>
              </a:spcAft>
              <a:buClr>
                <a:srgbClr val="153754"/>
              </a:buClr>
              <a:buSzTx/>
              <a:buFont typeface="Wingdings" panose="05000000000000000000" charset="0"/>
            </a:pPr>
            <a:r>
              <a:rPr lang="zh-CN" altLang="en-US" sz="1600" b="1">
                <a:latin typeface="Times New Roman" panose="02020603050405020304" charset="0"/>
                <a:ea typeface="微软雅黑" panose="020B0503020204020204" pitchFamily="34" charset="-122"/>
                <a:cs typeface="Times New Roman" panose="02020603050405020304" charset="0"/>
                <a:sym typeface="+mn-ea"/>
              </a:rPr>
              <a:t>问题</a:t>
            </a:r>
            <a:r>
              <a:rPr lang="en-US" altLang="zh-CN" sz="1600" b="1">
                <a:latin typeface="Times New Roman" panose="02020603050405020304" charset="0"/>
                <a:ea typeface="微软雅黑" panose="020B0503020204020204" pitchFamily="34" charset="-122"/>
                <a:cs typeface="Times New Roman" panose="02020603050405020304" charset="0"/>
                <a:sym typeface="+mn-ea"/>
              </a:rPr>
              <a:t>8</a:t>
            </a:r>
            <a:r>
              <a:rPr lang="zh-CN" altLang="en-US" sz="1600" b="1">
                <a:latin typeface="Times New Roman" panose="02020603050405020304" charset="0"/>
                <a:ea typeface="微软雅黑" panose="020B0503020204020204" pitchFamily="34" charset="-122"/>
                <a:cs typeface="Times New Roman" panose="02020603050405020304" charset="0"/>
                <a:sym typeface="+mn-ea"/>
              </a:rPr>
              <a:t>：</a:t>
            </a:r>
            <a:r>
              <a:rPr lang="zh-CN" altLang="en-US" sz="1600">
                <a:latin typeface="Times New Roman" panose="02020603050405020304" charset="0"/>
                <a:ea typeface="微软雅黑" panose="020B0503020204020204" pitchFamily="34" charset="-122"/>
                <a:cs typeface="Times New Roman" panose="02020603050405020304" charset="0"/>
                <a:sym typeface="+mn-ea"/>
              </a:rPr>
              <a:t>在穗企业已获得医疗卫生机构资质的，能否牵头申报申报方向（八）医疗卫生关键技术研究及应用方向？</a:t>
            </a:r>
            <a:endParaRPr lang="zh-CN" altLang="en-US" sz="1600">
              <a:latin typeface="Times New Roman" panose="02020603050405020304" charset="0"/>
              <a:ea typeface="微软雅黑" panose="020B0503020204020204" pitchFamily="34" charset="-122"/>
              <a:cs typeface="Times New Roman" panose="02020603050405020304" charset="0"/>
              <a:sym typeface="+mn-ea"/>
            </a:endParaRPr>
          </a:p>
          <a:p>
            <a:pPr lvl="0" algn="l">
              <a:lnSpc>
                <a:spcPct val="120000"/>
              </a:lnSpc>
              <a:spcBef>
                <a:spcPts val="0"/>
              </a:spcBef>
              <a:spcAft>
                <a:spcPts val="0"/>
              </a:spcAft>
              <a:buClr>
                <a:srgbClr val="153754"/>
              </a:buClr>
              <a:buSzTx/>
              <a:buFont typeface="Wingdings" panose="05000000000000000000" charset="0"/>
            </a:pPr>
            <a:r>
              <a:rPr lang="zh-CN" altLang="en-US" sz="1600" b="1">
                <a:latin typeface="Times New Roman" panose="02020603050405020304" charset="0"/>
                <a:ea typeface="微软雅黑" panose="020B0503020204020204" pitchFamily="34" charset="-122"/>
                <a:cs typeface="Times New Roman" panose="02020603050405020304" charset="0"/>
                <a:sym typeface="+mn-ea"/>
              </a:rPr>
              <a:t>答复</a:t>
            </a:r>
            <a:r>
              <a:rPr lang="en-US" altLang="zh-CN" sz="1600" b="1">
                <a:latin typeface="Times New Roman" panose="02020603050405020304" charset="0"/>
                <a:ea typeface="微软雅黑" panose="020B0503020204020204" pitchFamily="34" charset="-122"/>
                <a:cs typeface="Times New Roman" panose="02020603050405020304" charset="0"/>
                <a:sym typeface="+mn-ea"/>
              </a:rPr>
              <a:t>8</a:t>
            </a:r>
            <a:r>
              <a:rPr lang="zh-CN" altLang="en-US" sz="1600" b="1">
                <a:latin typeface="Times New Roman" panose="02020603050405020304" charset="0"/>
                <a:ea typeface="微软雅黑" panose="020B0503020204020204" pitchFamily="34" charset="-122"/>
                <a:cs typeface="Times New Roman" panose="02020603050405020304" charset="0"/>
                <a:sym typeface="+mn-ea"/>
              </a:rPr>
              <a:t>：</a:t>
            </a:r>
            <a:r>
              <a:rPr sz="1600">
                <a:latin typeface="Times New Roman" panose="02020603050405020304" charset="0"/>
                <a:ea typeface="微软雅黑" panose="020B0503020204020204" pitchFamily="34" charset="-122"/>
                <a:cs typeface="Times New Roman" panose="02020603050405020304" charset="0"/>
                <a:sym typeface="+mn-ea"/>
              </a:rPr>
              <a:t>指南明确方向（八）由在穗医疗机构牵头申报，</a:t>
            </a:r>
            <a:r>
              <a:rPr lang="zh-CN" sz="1600">
                <a:latin typeface="Times New Roman" panose="02020603050405020304" charset="0"/>
                <a:ea typeface="微软雅黑" panose="020B0503020204020204" pitchFamily="34" charset="-122"/>
                <a:cs typeface="Times New Roman" panose="02020603050405020304" charset="0"/>
                <a:sym typeface="+mn-ea"/>
              </a:rPr>
              <a:t>已获得卫健主管部门颁发的</a:t>
            </a:r>
            <a:r>
              <a:rPr sz="1600">
                <a:latin typeface="Times New Roman" panose="02020603050405020304" charset="0"/>
                <a:ea typeface="微软雅黑" panose="020B0503020204020204" pitchFamily="34" charset="-122"/>
                <a:cs typeface="Times New Roman" panose="02020603050405020304" charset="0"/>
                <a:sym typeface="+mn-ea"/>
              </a:rPr>
              <a:t>卫生医疗机构许可证的机构均能申报，如不能申报的</a:t>
            </a:r>
            <a:r>
              <a:rPr lang="zh-CN" sz="1600">
                <a:latin typeface="Times New Roman" panose="02020603050405020304" charset="0"/>
                <a:ea typeface="微软雅黑" panose="020B0503020204020204" pitchFamily="34" charset="-122"/>
                <a:cs typeface="Times New Roman" panose="02020603050405020304" charset="0"/>
                <a:sym typeface="+mn-ea"/>
              </a:rPr>
              <a:t>，</a:t>
            </a:r>
            <a:r>
              <a:rPr sz="1600">
                <a:latin typeface="Times New Roman" panose="02020603050405020304" charset="0"/>
                <a:ea typeface="微软雅黑" panose="020B0503020204020204" pitchFamily="34" charset="-122"/>
                <a:cs typeface="Times New Roman" panose="02020603050405020304" charset="0"/>
                <a:sym typeface="+mn-ea"/>
              </a:rPr>
              <a:t>可联系我局技术支持询问解决。</a:t>
            </a:r>
            <a:endParaRPr sz="1600">
              <a:latin typeface="Times New Roman" panose="02020603050405020304" charset="0"/>
              <a:ea typeface="微软雅黑" panose="020B0503020204020204" pitchFamily="34" charset="-122"/>
              <a:cs typeface="Times New Roman" panose="02020603050405020304" charset="0"/>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片 1" descr="图片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custDataLst>
              <p:tags r:id="rId2"/>
            </p:custDataLst>
          </p:nvPr>
        </p:nvSpPr>
        <p:spPr>
          <a:xfrm>
            <a:off x="0" y="0"/>
            <a:ext cx="12192000" cy="4130040"/>
          </a:xfrm>
          <a:prstGeom prst="rect">
            <a:avLst/>
          </a:prstGeom>
          <a:gradFill>
            <a:gsLst>
              <a:gs pos="0">
                <a:srgbClr val="0056C0">
                  <a:alpha val="100000"/>
                </a:srgbClr>
              </a:gs>
              <a:gs pos="24000">
                <a:srgbClr val="0056C0">
                  <a:alpha val="75000"/>
                </a:srgbClr>
              </a:gs>
              <a:gs pos="67000">
                <a:srgbClr val="0087E6">
                  <a:alpha val="25000"/>
                </a:srgbClr>
              </a:gs>
              <a:gs pos="100000">
                <a:srgbClr val="00C0FA">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50800">
                <a:solidFill>
                  <a:schemeClr val="accent1"/>
                </a:solidFill>
              </a:ln>
            </a:endParaRPr>
          </a:p>
        </p:txBody>
      </p:sp>
      <p:sp>
        <p:nvSpPr>
          <p:cNvPr id="21508" name="文本框 16"/>
          <p:cNvSpPr txBox="1">
            <a:spLocks noChangeArrowheads="1"/>
          </p:cNvSpPr>
          <p:nvPr/>
        </p:nvSpPr>
        <p:spPr bwMode="auto">
          <a:xfrm>
            <a:off x="3221182" y="2471016"/>
            <a:ext cx="574963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zh-CN" sz="7200" b="1" dirty="0">
                <a:solidFill>
                  <a:schemeClr val="bg1"/>
                </a:solidFill>
                <a:latin typeface="+mn-lt"/>
                <a:ea typeface="+mn-ea"/>
                <a:cs typeface="+mn-ea"/>
                <a:sym typeface="+mn-lt"/>
              </a:rPr>
              <a:t>谢</a:t>
            </a:r>
            <a:r>
              <a:rPr lang="en-US" altLang="zh-CN" sz="7200" b="1" dirty="0">
                <a:solidFill>
                  <a:schemeClr val="bg1"/>
                </a:solidFill>
                <a:latin typeface="+mn-lt"/>
                <a:ea typeface="+mn-ea"/>
                <a:cs typeface="+mn-ea"/>
                <a:sym typeface="+mn-lt"/>
              </a:rPr>
              <a:t> </a:t>
            </a:r>
            <a:r>
              <a:rPr lang="zh-CN" altLang="zh-CN" sz="7200" b="1" dirty="0">
                <a:solidFill>
                  <a:schemeClr val="bg1"/>
                </a:solidFill>
                <a:latin typeface="+mn-lt"/>
                <a:ea typeface="+mn-ea"/>
                <a:cs typeface="+mn-ea"/>
                <a:sym typeface="+mn-lt"/>
              </a:rPr>
              <a:t>谢</a:t>
            </a:r>
            <a:r>
              <a:rPr lang="en-US" altLang="zh-CN" sz="7200" b="1" dirty="0">
                <a:solidFill>
                  <a:schemeClr val="bg1"/>
                </a:solidFill>
                <a:latin typeface="+mn-lt"/>
                <a:ea typeface="+mn-ea"/>
                <a:cs typeface="+mn-ea"/>
                <a:sym typeface="+mn-lt"/>
              </a:rPr>
              <a:t> </a:t>
            </a:r>
            <a:r>
              <a:rPr lang="zh-CN" altLang="zh-CN" sz="7200" b="1" dirty="0">
                <a:solidFill>
                  <a:schemeClr val="bg1"/>
                </a:solidFill>
                <a:latin typeface="+mn-lt"/>
                <a:ea typeface="+mn-ea"/>
                <a:cs typeface="+mn-ea"/>
                <a:sym typeface="+mn-lt"/>
              </a:rPr>
              <a:t>观</a:t>
            </a:r>
            <a:r>
              <a:rPr lang="en-US" altLang="zh-CN" sz="7200" b="1" dirty="0">
                <a:solidFill>
                  <a:schemeClr val="bg1"/>
                </a:solidFill>
                <a:latin typeface="+mn-lt"/>
                <a:ea typeface="+mn-ea"/>
                <a:cs typeface="+mn-ea"/>
                <a:sym typeface="+mn-lt"/>
              </a:rPr>
              <a:t> </a:t>
            </a:r>
            <a:r>
              <a:rPr lang="zh-CN" altLang="zh-CN" sz="7200" b="1" dirty="0">
                <a:solidFill>
                  <a:schemeClr val="bg1"/>
                </a:solidFill>
                <a:latin typeface="+mn-lt"/>
                <a:ea typeface="+mn-ea"/>
                <a:cs typeface="+mn-ea"/>
                <a:sym typeface="+mn-lt"/>
              </a:rPr>
              <a:t>看</a:t>
            </a:r>
            <a:r>
              <a:rPr lang="en-US" altLang="zh-CN" sz="7200" b="1" dirty="0">
                <a:solidFill>
                  <a:schemeClr val="bg1"/>
                </a:solidFill>
                <a:latin typeface="+mn-lt"/>
                <a:ea typeface="+mn-ea"/>
                <a:cs typeface="+mn-ea"/>
                <a:sym typeface="+mn-lt"/>
              </a:rPr>
              <a:t> !</a:t>
            </a:r>
            <a:endParaRPr lang="zh-CN" altLang="zh-CN" sz="7200" b="1" dirty="0">
              <a:solidFill>
                <a:schemeClr val="bg1"/>
              </a:solidFill>
              <a:latin typeface="+mn-lt"/>
              <a:ea typeface="+mn-ea"/>
              <a:cs typeface="+mn-ea"/>
              <a:sym typeface="+mn-lt"/>
            </a:endParaRPr>
          </a:p>
        </p:txBody>
      </p:sp>
      <p:pic>
        <p:nvPicPr>
          <p:cNvPr id="10" name="图片 9" descr="读懂会logo"/>
          <p:cNvPicPr>
            <a:picLocks noChangeAspect="1"/>
          </p:cNvPicPr>
          <p:nvPr userDrawn="1"/>
        </p:nvPicPr>
        <p:blipFill>
          <a:blip r:embed="rId3"/>
          <a:stretch>
            <a:fillRect/>
          </a:stretch>
        </p:blipFill>
        <p:spPr>
          <a:xfrm>
            <a:off x="1106805" y="271780"/>
            <a:ext cx="1983105" cy="409575"/>
          </a:xfrm>
          <a:prstGeom prst="rect">
            <a:avLst/>
          </a:prstGeom>
        </p:spPr>
      </p:pic>
      <p:pic>
        <p:nvPicPr>
          <p:cNvPr id="6" name="图片 5" descr="科技局logo"/>
          <p:cNvPicPr>
            <a:picLocks noChangeAspect="1"/>
          </p:cNvPicPr>
          <p:nvPr userDrawn="1"/>
        </p:nvPicPr>
        <p:blipFill>
          <a:blip r:embed="rId4"/>
          <a:stretch>
            <a:fillRect/>
          </a:stretch>
        </p:blipFill>
        <p:spPr>
          <a:xfrm>
            <a:off x="213995" y="170815"/>
            <a:ext cx="624174" cy="612000"/>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59155" y="1967865"/>
            <a:ext cx="10473690" cy="4296410"/>
          </a:xfrm>
          <a:prstGeom prst="rect">
            <a:avLst/>
          </a:prstGeom>
          <a:noFill/>
        </p:spPr>
        <p:txBody>
          <a:bodyPr wrap="square">
            <a:noAutofit/>
          </a:bodyPr>
          <a:lstStyle/>
          <a:p>
            <a:pPr marL="342900" indent="-342900">
              <a:lnSpc>
                <a:spcPct val="120000"/>
              </a:lnSpc>
              <a:buFont typeface="Arial" panose="020B0604020202020204" pitchFamily="34" charset="0"/>
              <a:buChar char="•"/>
            </a:pPr>
            <a:endParaRPr lang="en-US" altLang="zh-CN" sz="2400" dirty="0">
              <a:latin typeface="仿宋_GB2312" panose="02010609030101010101" charset="-122"/>
              <a:ea typeface="仿宋_GB2312" panose="02010609030101010101" charset="-122"/>
              <a:cs typeface="仿宋_GB2312" panose="02010609030101010101" charset="-122"/>
              <a:sym typeface="+mn-lt"/>
            </a:endParaRPr>
          </a:p>
          <a:p>
            <a:pPr marL="342900" indent="-342900" eaLnBrk="1" latinLnBrk="0" hangingPunct="1">
              <a:lnSpc>
                <a:spcPct val="120000"/>
              </a:lnSpc>
              <a:spcBef>
                <a:spcPts val="300"/>
              </a:spcBef>
              <a:spcAft>
                <a:spcPts val="300"/>
              </a:spcAft>
              <a:buFont typeface="Arial" panose="020B0604020202020204" pitchFamily="34" charset="0"/>
              <a:buChar char="•"/>
            </a:pPr>
            <a:r>
              <a:rPr lang="en-US" altLang="zh-CN" sz="2400" dirty="0">
                <a:latin typeface="仿宋_GB2312" panose="02010609030101010101" charset="-122"/>
                <a:ea typeface="仿宋_GB2312" panose="02010609030101010101" charset="-122"/>
                <a:cs typeface="仿宋_GB2312" panose="02010609030101010101" charset="-122"/>
                <a:sym typeface="+mn-lt"/>
              </a:rPr>
              <a:t>为推进实施市“百县千镇万村高质量发展工程”</a:t>
            </a:r>
            <a:r>
              <a:rPr lang="zh-CN" altLang="en-US" sz="2400" dirty="0">
                <a:latin typeface="仿宋_GB2312" panose="02010609030101010101" charset="-122"/>
                <a:ea typeface="仿宋_GB2312" panose="02010609030101010101" charset="-122"/>
                <a:cs typeface="仿宋_GB2312" panose="02010609030101010101" charset="-122"/>
                <a:sym typeface="+mn-lt"/>
              </a:rPr>
              <a:t>促进城乡区域协调发展。</a:t>
            </a:r>
            <a:endParaRPr lang="zh-CN" altLang="en-US" sz="2400" dirty="0">
              <a:latin typeface="仿宋_GB2312" panose="02010609030101010101" charset="-122"/>
              <a:ea typeface="仿宋_GB2312" panose="02010609030101010101" charset="-122"/>
              <a:cs typeface="仿宋_GB2312" panose="02010609030101010101" charset="-122"/>
              <a:sym typeface="+mn-lt"/>
            </a:endParaRPr>
          </a:p>
          <a:p>
            <a:pPr marL="342900" indent="-342900" eaLnBrk="1" latinLnBrk="0" hangingPunct="1">
              <a:lnSpc>
                <a:spcPct val="120000"/>
              </a:lnSpc>
              <a:spcBef>
                <a:spcPts val="300"/>
              </a:spcBef>
              <a:spcAft>
                <a:spcPts val="300"/>
              </a:spcAft>
              <a:buFont typeface="Arial" panose="020B0604020202020204" pitchFamily="34" charset="0"/>
              <a:buChar char="•"/>
            </a:pPr>
            <a:r>
              <a:rPr lang="en-US" altLang="zh-CN" sz="2400" dirty="0">
                <a:latin typeface="仿宋_GB2312" panose="02010609030101010101" charset="-122"/>
                <a:ea typeface="仿宋_GB2312" panose="02010609030101010101" charset="-122"/>
                <a:cs typeface="仿宋_GB2312" panose="02010609030101010101" charset="-122"/>
                <a:sym typeface="+mn-lt"/>
              </a:rPr>
              <a:t>进一步加强我市农业农村、社会发展、生物医药与健康领域的技术攻关及成果推广应用，推动实现乡村全面振兴、碳达峰碳中和目标、提升城市社会治理科技水平、加快生物医药与健康产业创新发展</a:t>
            </a:r>
            <a:r>
              <a:rPr lang="zh-CN" altLang="en-US" sz="2400" dirty="0">
                <a:latin typeface="仿宋_GB2312" panose="02010609030101010101" charset="-122"/>
                <a:ea typeface="仿宋_GB2312" panose="02010609030101010101" charset="-122"/>
                <a:cs typeface="仿宋_GB2312" panose="02010609030101010101" charset="-122"/>
                <a:sym typeface="+mn-lt"/>
              </a:rPr>
              <a:t>。</a:t>
            </a:r>
            <a:endParaRPr lang="en-US" altLang="zh-CN" sz="2400" dirty="0">
              <a:latin typeface="仿宋_GB2312" panose="02010609030101010101" charset="-122"/>
              <a:ea typeface="仿宋_GB2312" panose="02010609030101010101" charset="-122"/>
              <a:cs typeface="仿宋_GB2312" panose="02010609030101010101" charset="-122"/>
              <a:sym typeface="+mn-lt"/>
            </a:endParaRPr>
          </a:p>
          <a:p>
            <a:pPr marL="342900" indent="-342900" eaLnBrk="1" latinLnBrk="0" hangingPunct="1">
              <a:lnSpc>
                <a:spcPct val="120000"/>
              </a:lnSpc>
              <a:spcBef>
                <a:spcPts val="300"/>
              </a:spcBef>
              <a:spcAft>
                <a:spcPts val="300"/>
              </a:spcAft>
              <a:buFont typeface="Arial" panose="020B0604020202020204" pitchFamily="34" charset="0"/>
              <a:buChar char="•"/>
            </a:pPr>
            <a:r>
              <a:rPr lang="zh-CN" altLang="en-US" sz="2400" dirty="0">
                <a:latin typeface="仿宋_GB2312" panose="02010609030101010101" charset="-122"/>
                <a:ea typeface="仿宋_GB2312" panose="02010609030101010101" charset="-122"/>
                <a:cs typeface="仿宋_GB2312" panose="02010609030101010101" charset="-122"/>
                <a:sym typeface="+mn-lt"/>
              </a:rPr>
              <a:t>落实</a:t>
            </a:r>
            <a:r>
              <a:rPr lang="en-US" altLang="zh-CN" sz="2400" dirty="0">
                <a:latin typeface="仿宋_GB2312" panose="02010609030101010101" charset="-122"/>
                <a:ea typeface="仿宋_GB2312" panose="02010609030101010101" charset="-122"/>
                <a:cs typeface="仿宋_GB2312" panose="02010609030101010101" charset="-122"/>
                <a:sym typeface="+mn-lt"/>
              </a:rPr>
              <a:t>《广州市科技创新“十四五”规划》《广州市科技创新条例》有关要要求</a:t>
            </a:r>
            <a:r>
              <a:rPr lang="zh-CN" altLang="en-US" sz="2400" dirty="0">
                <a:latin typeface="仿宋_GB2312" panose="02010609030101010101" charset="-122"/>
                <a:ea typeface="仿宋_GB2312" panose="02010609030101010101" charset="-122"/>
                <a:cs typeface="仿宋_GB2312" panose="02010609030101010101" charset="-122"/>
                <a:sym typeface="+mn-lt"/>
              </a:rPr>
              <a:t>。</a:t>
            </a:r>
            <a:endParaRPr lang="zh-CN" altLang="en-US" sz="2400" dirty="0">
              <a:latin typeface="仿宋_GB2312" panose="02010609030101010101" charset="-122"/>
              <a:ea typeface="仿宋_GB2312" panose="02010609030101010101" charset="-122"/>
              <a:cs typeface="仿宋_GB2312" panose="02010609030101010101" charset="-122"/>
              <a:sym typeface="+mn-lt"/>
            </a:endParaRPr>
          </a:p>
        </p:txBody>
      </p:sp>
      <p:sp>
        <p:nvSpPr>
          <p:cNvPr id="2" name="文本框 1"/>
          <p:cNvSpPr txBox="1"/>
          <p:nvPr/>
        </p:nvSpPr>
        <p:spPr>
          <a:xfrm>
            <a:off x="263525" y="214630"/>
            <a:ext cx="9772650" cy="783590"/>
          </a:xfrm>
          <a:prstGeom prst="rect">
            <a:avLst/>
          </a:prstGeom>
          <a:noFill/>
          <a:ln>
            <a:noFill/>
          </a:ln>
        </p:spPr>
        <p:txBody>
          <a:bodyPr wrap="square">
            <a:spAutoFit/>
          </a:bodyPr>
          <a:lstStyle/>
          <a:p>
            <a:pPr marR="0" defTabSz="914400" fontAlgn="auto">
              <a:lnSpc>
                <a:spcPct val="150000"/>
              </a:lnSpc>
              <a:buClrTx/>
              <a:buSzTx/>
              <a:buFontTx/>
              <a:defRPr/>
            </a:pPr>
            <a:r>
              <a:rPr lang="en-US" altLang="zh-CN" sz="3000" b="1" dirty="0">
                <a:solidFill>
                  <a:schemeClr val="tx1"/>
                </a:solidFill>
                <a:latin typeface="+mn-lt"/>
                <a:ea typeface="+mn-ea"/>
                <a:cs typeface="+mn-ea"/>
                <a:sym typeface="+mn-lt"/>
              </a:rPr>
              <a:t>2025年度农业和社会发展科技专题项目申报指南</a:t>
            </a:r>
            <a:endParaRPr lang="en-US" altLang="zh-CN" sz="3000" b="1" dirty="0">
              <a:solidFill>
                <a:schemeClr val="tx1"/>
              </a:solidFill>
              <a:latin typeface="+mn-lt"/>
              <a:ea typeface="+mn-ea"/>
              <a:cs typeface="+mn-ea"/>
              <a:sym typeface="+mn-lt"/>
            </a:endParaRPr>
          </a:p>
        </p:txBody>
      </p:sp>
      <p:sp>
        <p:nvSpPr>
          <p:cNvPr id="11" name="文本框 10"/>
          <p:cNvSpPr txBox="1"/>
          <p:nvPr/>
        </p:nvSpPr>
        <p:spPr>
          <a:xfrm>
            <a:off x="4500072" y="1507425"/>
            <a:ext cx="3191741" cy="460375"/>
          </a:xfrm>
          <a:prstGeom prst="rect">
            <a:avLst/>
          </a:prstGeom>
          <a:solidFill>
            <a:srgbClr val="0070C0"/>
          </a:solidFill>
        </p:spPr>
        <p:txBody>
          <a:bodyPr wrap="square">
            <a:spAutoFit/>
          </a:bodyPr>
          <a:lstStyle/>
          <a:p>
            <a:pPr algn="ctr"/>
            <a:r>
              <a:rPr lang="zh-CN" altLang="en-US" sz="2400" b="1" dirty="0">
                <a:solidFill>
                  <a:schemeClr val="bg1"/>
                </a:solidFill>
                <a:latin typeface="+mn-lt"/>
                <a:ea typeface="+mn-ea"/>
                <a:cs typeface="+mn-ea"/>
                <a:sym typeface="+mn-lt"/>
              </a:rPr>
              <a:t>工作背景</a:t>
            </a:r>
            <a:endParaRPr lang="zh-CN" altLang="en-US" sz="2400" b="1" dirty="0">
              <a:solidFill>
                <a:schemeClr val="bg1"/>
              </a:solidFill>
              <a:latin typeface="+mn-lt"/>
              <a:ea typeface="+mn-ea"/>
              <a:cs typeface="+mn-ea"/>
              <a:sym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59155" y="1277620"/>
            <a:ext cx="10473690" cy="4986655"/>
          </a:xfrm>
          <a:prstGeom prst="rect">
            <a:avLst/>
          </a:prstGeom>
          <a:noFill/>
        </p:spPr>
        <p:txBody>
          <a:bodyPr wrap="square">
            <a:noAutofit/>
          </a:bodyPr>
          <a:lstStyle/>
          <a:p>
            <a:pPr marL="342900" indent="-342900">
              <a:lnSpc>
                <a:spcPct val="120000"/>
              </a:lnSpc>
              <a:buFont typeface="Arial" panose="020B0604020202020204" pitchFamily="34" charset="0"/>
              <a:buChar char="•"/>
            </a:pPr>
            <a:endParaRPr lang="en-US" altLang="zh-CN" sz="2400" dirty="0">
              <a:latin typeface="仿宋_GB2312" panose="02010609030101010101" charset="-122"/>
              <a:ea typeface="仿宋_GB2312" panose="02010609030101010101" charset="-122"/>
              <a:cs typeface="仿宋_GB2312" panose="02010609030101010101" charset="-122"/>
              <a:sym typeface="+mn-lt"/>
            </a:endParaRPr>
          </a:p>
          <a:p>
            <a:pPr marL="342900" indent="-342900" eaLnBrk="1" latinLnBrk="0" hangingPunct="1">
              <a:lnSpc>
                <a:spcPct val="120000"/>
              </a:lnSpc>
              <a:spcBef>
                <a:spcPts val="300"/>
              </a:spcBef>
              <a:spcAft>
                <a:spcPts val="300"/>
              </a:spcAft>
              <a:buFont typeface="Arial" panose="020B0604020202020204" pitchFamily="34" charset="0"/>
              <a:buChar char="•"/>
            </a:pPr>
            <a:r>
              <a:rPr sz="2400" dirty="0">
                <a:latin typeface="仿宋_GB2312" panose="02010609030101010101" charset="-122"/>
                <a:ea typeface="仿宋_GB2312" panose="02010609030101010101" charset="-122"/>
                <a:cs typeface="仿宋_GB2312" panose="02010609030101010101" charset="-122"/>
                <a:sym typeface="+mn-lt"/>
              </a:rPr>
              <a:t>围绕乡村振兴科技、社会发展科技、生物医药与健康科技等3个领域的关键技术和“卡脖子”技术问题，支持在穗高校、科研院所、医疗机构、新型研发机构和企业等单位开展相关领域关键核心技术攻关</a:t>
            </a:r>
            <a:r>
              <a:rPr lang="zh-CN" altLang="en-US" sz="2400" dirty="0">
                <a:latin typeface="仿宋_GB2312" panose="02010609030101010101" charset="-122"/>
                <a:ea typeface="仿宋_GB2312" panose="02010609030101010101" charset="-122"/>
                <a:cs typeface="仿宋_GB2312" panose="02010609030101010101" charset="-122"/>
                <a:sym typeface="+mn-lt"/>
              </a:rPr>
              <a:t>。</a:t>
            </a:r>
            <a:endParaRPr lang="zh-CN" altLang="en-US" sz="2400" dirty="0">
              <a:latin typeface="仿宋_GB2312" panose="02010609030101010101" charset="-122"/>
              <a:ea typeface="仿宋_GB2312" panose="02010609030101010101" charset="-122"/>
              <a:cs typeface="仿宋_GB2312" panose="02010609030101010101" charset="-122"/>
              <a:sym typeface="+mn-lt"/>
            </a:endParaRPr>
          </a:p>
          <a:p>
            <a:pPr marL="342900" indent="-342900" eaLnBrk="1" latinLnBrk="0" hangingPunct="1">
              <a:lnSpc>
                <a:spcPct val="120000"/>
              </a:lnSpc>
              <a:spcBef>
                <a:spcPts val="300"/>
              </a:spcBef>
              <a:spcAft>
                <a:spcPts val="300"/>
              </a:spcAft>
              <a:buFont typeface="Arial" panose="020B0604020202020204" pitchFamily="34" charset="0"/>
              <a:buChar char="•"/>
            </a:pPr>
            <a:endParaRPr lang="zh-CN" altLang="en-US" sz="2400" dirty="0">
              <a:latin typeface="仿宋_GB2312" panose="02010609030101010101" charset="-122"/>
              <a:ea typeface="仿宋_GB2312" panose="02010609030101010101" charset="-122"/>
              <a:cs typeface="仿宋_GB2312" panose="02010609030101010101" charset="-122"/>
              <a:sym typeface="+mn-lt"/>
            </a:endParaRPr>
          </a:p>
          <a:p>
            <a:pPr marL="342900" indent="-342900" eaLnBrk="1" latinLnBrk="0" hangingPunct="1">
              <a:lnSpc>
                <a:spcPct val="120000"/>
              </a:lnSpc>
              <a:spcBef>
                <a:spcPts val="300"/>
              </a:spcBef>
              <a:spcAft>
                <a:spcPts val="300"/>
              </a:spcAft>
              <a:buFont typeface="Arial" panose="020B0604020202020204" pitchFamily="34" charset="0"/>
              <a:buChar char="•"/>
            </a:pPr>
            <a:r>
              <a:rPr lang="en-US" altLang="zh-CN" sz="2400" dirty="0">
                <a:latin typeface="仿宋_GB2312" panose="02010609030101010101" charset="-122"/>
                <a:ea typeface="仿宋_GB2312" panose="02010609030101010101" charset="-122"/>
                <a:cs typeface="仿宋_GB2312" panose="02010609030101010101" charset="-122"/>
                <a:sym typeface="+mn-lt"/>
              </a:rPr>
              <a:t>支持乡村振兴、城市发展、生物医药与健康等3个领域科技项目，包含种业科技创新、绿色农业及现代食品技术、数字农业与现代农业装备技术、对口科技帮扶合作及城乡融合发展、绿色低碳循环技术、资源环境与城市治理科技、创新药物与高端医疗器械研究开发、医疗卫生关键技术研究及应用、中医药关键技术研究及应用和合成生物等生物技术研究及应用10个方向</a:t>
            </a:r>
            <a:r>
              <a:rPr lang="zh-CN" altLang="en-US" sz="2400" dirty="0">
                <a:latin typeface="仿宋_GB2312" panose="02010609030101010101" charset="-122"/>
                <a:ea typeface="仿宋_GB2312" panose="02010609030101010101" charset="-122"/>
                <a:cs typeface="仿宋_GB2312" panose="02010609030101010101" charset="-122"/>
                <a:sym typeface="+mn-lt"/>
              </a:rPr>
              <a:t>，109个子方向，投入财政经费达1亿元，单个科研项目最高可获得100万元支持。</a:t>
            </a:r>
            <a:endParaRPr lang="en-US" altLang="zh-CN" sz="2400" dirty="0">
              <a:latin typeface="仿宋_GB2312" panose="02010609030101010101" charset="-122"/>
              <a:ea typeface="仿宋_GB2312" panose="02010609030101010101" charset="-122"/>
              <a:cs typeface="仿宋_GB2312" panose="02010609030101010101" charset="-122"/>
              <a:sym typeface="+mn-lt"/>
            </a:endParaRPr>
          </a:p>
          <a:p>
            <a:pPr marL="0" indent="0" eaLnBrk="1" latinLnBrk="0" hangingPunct="1">
              <a:lnSpc>
                <a:spcPct val="120000"/>
              </a:lnSpc>
              <a:spcBef>
                <a:spcPts val="300"/>
              </a:spcBef>
              <a:spcAft>
                <a:spcPts val="300"/>
              </a:spcAft>
              <a:buFont typeface="Arial" panose="020B0604020202020204" pitchFamily="34" charset="0"/>
              <a:buNone/>
            </a:pPr>
            <a:endParaRPr lang="zh-CN" altLang="en-US" sz="2400" dirty="0">
              <a:latin typeface="仿宋_GB2312" panose="02010609030101010101" charset="-122"/>
              <a:ea typeface="仿宋_GB2312" panose="02010609030101010101" charset="-122"/>
              <a:cs typeface="仿宋_GB2312" panose="02010609030101010101" charset="-122"/>
              <a:sym typeface="+mn-lt"/>
            </a:endParaRPr>
          </a:p>
        </p:txBody>
      </p:sp>
      <p:sp>
        <p:nvSpPr>
          <p:cNvPr id="2" name="文本框 1"/>
          <p:cNvSpPr txBox="1"/>
          <p:nvPr/>
        </p:nvSpPr>
        <p:spPr>
          <a:xfrm>
            <a:off x="263525" y="214630"/>
            <a:ext cx="9772650" cy="783590"/>
          </a:xfrm>
          <a:prstGeom prst="rect">
            <a:avLst/>
          </a:prstGeom>
          <a:noFill/>
          <a:ln>
            <a:noFill/>
          </a:ln>
        </p:spPr>
        <p:txBody>
          <a:bodyPr wrap="square">
            <a:spAutoFit/>
          </a:bodyPr>
          <a:lstStyle/>
          <a:p>
            <a:pPr marR="0" defTabSz="914400" fontAlgn="auto">
              <a:lnSpc>
                <a:spcPct val="150000"/>
              </a:lnSpc>
              <a:buClrTx/>
              <a:buSzTx/>
              <a:buFontTx/>
              <a:defRPr/>
            </a:pPr>
            <a:r>
              <a:rPr lang="en-US" altLang="zh-CN" sz="3000" b="1" dirty="0">
                <a:solidFill>
                  <a:schemeClr val="tx1"/>
                </a:solidFill>
                <a:latin typeface="+mn-lt"/>
                <a:ea typeface="+mn-ea"/>
                <a:cs typeface="+mn-ea"/>
                <a:sym typeface="+mn-lt"/>
              </a:rPr>
              <a:t>2025年度农业和社会发展科技专题项目申报指南</a:t>
            </a:r>
            <a:endParaRPr lang="en-US" altLang="zh-CN" sz="3000" b="1" dirty="0">
              <a:solidFill>
                <a:schemeClr val="tx1"/>
              </a:solidFill>
              <a:latin typeface="+mn-lt"/>
              <a:ea typeface="+mn-ea"/>
              <a:cs typeface="+mn-ea"/>
              <a:sym typeface="+mn-lt"/>
            </a:endParaRPr>
          </a:p>
        </p:txBody>
      </p:sp>
      <p:sp>
        <p:nvSpPr>
          <p:cNvPr id="11" name="文本框 10"/>
          <p:cNvSpPr txBox="1"/>
          <p:nvPr/>
        </p:nvSpPr>
        <p:spPr>
          <a:xfrm>
            <a:off x="859155" y="1277620"/>
            <a:ext cx="2012950" cy="460375"/>
          </a:xfrm>
          <a:prstGeom prst="rect">
            <a:avLst/>
          </a:prstGeom>
          <a:solidFill>
            <a:srgbClr val="0070C0"/>
          </a:solidFill>
        </p:spPr>
        <p:txBody>
          <a:bodyPr wrap="square">
            <a:spAutoFit/>
          </a:bodyPr>
          <a:lstStyle/>
          <a:p>
            <a:pPr algn="ctr"/>
            <a:r>
              <a:rPr lang="zh-CN" altLang="en-US" sz="2400" b="1" dirty="0">
                <a:solidFill>
                  <a:schemeClr val="bg1"/>
                </a:solidFill>
                <a:latin typeface="+mn-lt"/>
                <a:ea typeface="+mn-ea"/>
                <a:cs typeface="+mn-ea"/>
                <a:sym typeface="+mn-lt"/>
              </a:rPr>
              <a:t>支持对象</a:t>
            </a:r>
            <a:endParaRPr lang="zh-CN" altLang="en-US" sz="2400" b="1" dirty="0">
              <a:solidFill>
                <a:schemeClr val="bg1"/>
              </a:solidFill>
              <a:latin typeface="+mn-lt"/>
              <a:ea typeface="+mn-ea"/>
              <a:cs typeface="+mn-ea"/>
              <a:sym typeface="+mn-lt"/>
            </a:endParaRPr>
          </a:p>
        </p:txBody>
      </p:sp>
      <p:sp>
        <p:nvSpPr>
          <p:cNvPr id="4" name="文本框 3"/>
          <p:cNvSpPr txBox="1"/>
          <p:nvPr/>
        </p:nvSpPr>
        <p:spPr>
          <a:xfrm>
            <a:off x="916940" y="3198495"/>
            <a:ext cx="2012950" cy="460375"/>
          </a:xfrm>
          <a:prstGeom prst="rect">
            <a:avLst/>
          </a:prstGeom>
          <a:solidFill>
            <a:srgbClr val="0070C0"/>
          </a:solidFill>
        </p:spPr>
        <p:txBody>
          <a:bodyPr wrap="square">
            <a:spAutoFit/>
          </a:bodyPr>
          <a:lstStyle/>
          <a:p>
            <a:pPr algn="ctr"/>
            <a:r>
              <a:rPr lang="zh-CN" altLang="en-US" sz="2400" b="1" dirty="0">
                <a:solidFill>
                  <a:schemeClr val="bg1"/>
                </a:solidFill>
                <a:latin typeface="+mn-lt"/>
                <a:ea typeface="+mn-ea"/>
                <a:cs typeface="+mn-ea"/>
                <a:sym typeface="+mn-lt"/>
              </a:rPr>
              <a:t>支持强度</a:t>
            </a:r>
            <a:endParaRPr lang="zh-CN" altLang="en-US" sz="2400" b="1" dirty="0">
              <a:solidFill>
                <a:schemeClr val="bg1"/>
              </a:solidFill>
              <a:latin typeface="+mn-lt"/>
              <a:ea typeface="+mn-ea"/>
              <a:cs typeface="+mn-ea"/>
              <a:sym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59155" y="1277620"/>
            <a:ext cx="10473690" cy="4986655"/>
          </a:xfrm>
          <a:prstGeom prst="rect">
            <a:avLst/>
          </a:prstGeom>
          <a:noFill/>
        </p:spPr>
        <p:txBody>
          <a:bodyPr wrap="square">
            <a:noAutofit/>
          </a:bodyPr>
          <a:lstStyle/>
          <a:p>
            <a:pPr marL="342900" indent="-342900">
              <a:lnSpc>
                <a:spcPct val="120000"/>
              </a:lnSpc>
              <a:buFont typeface="Arial" panose="020B0604020202020204" pitchFamily="34" charset="0"/>
              <a:buChar char="•"/>
            </a:pPr>
            <a:endParaRPr lang="en-US" altLang="zh-CN" sz="2400" dirty="0">
              <a:latin typeface="Times New Roman" panose="02020603050405020304" charset="0"/>
              <a:ea typeface="仿宋_GB2312" panose="02010609030101010101" charset="-122"/>
              <a:cs typeface="Times New Roman" panose="02020603050405020304" charset="0"/>
              <a:sym typeface="+mn-lt"/>
            </a:endParaRPr>
          </a:p>
          <a:p>
            <a:pPr marL="342900" indent="-342900" eaLnBrk="1" latinLnBrk="0" hangingPunct="1">
              <a:lnSpc>
                <a:spcPct val="120000"/>
              </a:lnSpc>
              <a:spcBef>
                <a:spcPts val="300"/>
              </a:spcBef>
              <a:spcAft>
                <a:spcPts val="300"/>
              </a:spcAft>
              <a:buFont typeface="Arial" panose="020B0604020202020204" pitchFamily="34" charset="0"/>
              <a:buChar char="•"/>
            </a:pPr>
            <a:r>
              <a:rPr sz="2400" dirty="0">
                <a:latin typeface="Times New Roman" panose="02020603050405020304" charset="0"/>
                <a:ea typeface="仿宋_GB2312" panose="02010609030101010101" charset="-122"/>
                <a:cs typeface="Times New Roman" panose="02020603050405020304" charset="0"/>
                <a:sym typeface="+mn-lt"/>
              </a:rPr>
              <a:t>项目采取竞争性前资助。</a:t>
            </a:r>
            <a:endParaRPr sz="2400" dirty="0">
              <a:latin typeface="Times New Roman" panose="02020603050405020304" charset="0"/>
              <a:ea typeface="仿宋_GB2312" panose="02010609030101010101" charset="-122"/>
              <a:cs typeface="Times New Roman" panose="02020603050405020304" charset="0"/>
              <a:sym typeface="+mn-lt"/>
            </a:endParaRPr>
          </a:p>
          <a:p>
            <a:pPr marL="342900" indent="-342900" eaLnBrk="1" latinLnBrk="0" hangingPunct="1">
              <a:lnSpc>
                <a:spcPct val="120000"/>
              </a:lnSpc>
              <a:spcBef>
                <a:spcPts val="300"/>
              </a:spcBef>
              <a:spcAft>
                <a:spcPts val="300"/>
              </a:spcAft>
              <a:buFont typeface="Arial" panose="020B0604020202020204" pitchFamily="34" charset="0"/>
              <a:buChar char="•"/>
            </a:pPr>
            <a:r>
              <a:rPr sz="2400" dirty="0">
                <a:latin typeface="Times New Roman" panose="02020603050405020304" charset="0"/>
                <a:ea typeface="仿宋_GB2312" panose="02010609030101010101" charset="-122"/>
                <a:cs typeface="Times New Roman" panose="02020603050405020304" charset="0"/>
                <a:sym typeface="+mn-lt"/>
              </a:rPr>
              <a:t>对支持经费为50万元项目，一次性拨付。</a:t>
            </a:r>
            <a:endParaRPr sz="2400" dirty="0">
              <a:latin typeface="Times New Roman" panose="02020603050405020304" charset="0"/>
              <a:ea typeface="仿宋_GB2312" panose="02010609030101010101" charset="-122"/>
              <a:cs typeface="Times New Roman" panose="02020603050405020304" charset="0"/>
              <a:sym typeface="+mn-lt"/>
            </a:endParaRPr>
          </a:p>
          <a:p>
            <a:pPr marL="342900" indent="-342900" eaLnBrk="1" latinLnBrk="0" hangingPunct="1">
              <a:lnSpc>
                <a:spcPct val="120000"/>
              </a:lnSpc>
              <a:spcBef>
                <a:spcPts val="300"/>
              </a:spcBef>
              <a:spcAft>
                <a:spcPts val="300"/>
              </a:spcAft>
              <a:buFont typeface="Arial" panose="020B0604020202020204" pitchFamily="34" charset="0"/>
              <a:buChar char="•"/>
            </a:pPr>
            <a:r>
              <a:rPr sz="2400" dirty="0">
                <a:latin typeface="Times New Roman" panose="02020603050405020304" charset="0"/>
                <a:ea typeface="仿宋_GB2312" panose="02010609030101010101" charset="-122"/>
                <a:cs typeface="Times New Roman" panose="02020603050405020304" charset="0"/>
                <a:sym typeface="+mn-lt"/>
              </a:rPr>
              <a:t>对支持经费为100万元项目，立项当年拨付60%，第二年通过实施期检查后拨付40%。</a:t>
            </a:r>
            <a:endParaRPr sz="2400" dirty="0">
              <a:latin typeface="Times New Roman" panose="02020603050405020304" charset="0"/>
              <a:ea typeface="仿宋_GB2312" panose="02010609030101010101" charset="-122"/>
              <a:cs typeface="Times New Roman" panose="02020603050405020304" charset="0"/>
              <a:sym typeface="+mn-lt"/>
            </a:endParaRPr>
          </a:p>
          <a:p>
            <a:pPr marL="342900" indent="-342900" eaLnBrk="1" latinLnBrk="0" hangingPunct="1">
              <a:lnSpc>
                <a:spcPct val="120000"/>
              </a:lnSpc>
              <a:spcBef>
                <a:spcPts val="300"/>
              </a:spcBef>
              <a:spcAft>
                <a:spcPts val="300"/>
              </a:spcAft>
              <a:buFont typeface="Arial" panose="020B0604020202020204" pitchFamily="34" charset="0"/>
              <a:buChar char="•"/>
            </a:pPr>
            <a:r>
              <a:rPr sz="2400" dirty="0">
                <a:latin typeface="Times New Roman" panose="02020603050405020304" charset="0"/>
                <a:ea typeface="仿宋_GB2312" panose="02010609030101010101" charset="-122"/>
                <a:cs typeface="Times New Roman" panose="02020603050405020304" charset="0"/>
                <a:sym typeface="+mn-lt"/>
              </a:rPr>
              <a:t>由各个子方向分别按评审结果排序，按比例立项，每个子方向申报项目数不少于1项，且有综合评审结果不低于60分的项目，最终立项数不少于1项，若均低于60分则该子方向不立项</a:t>
            </a:r>
            <a:r>
              <a:rPr lang="zh-CN" altLang="en-US" sz="2400" dirty="0">
                <a:latin typeface="Times New Roman" panose="02020603050405020304" charset="0"/>
                <a:ea typeface="仿宋_GB2312" panose="02010609030101010101" charset="-122"/>
                <a:cs typeface="Times New Roman" panose="02020603050405020304" charset="0"/>
                <a:sym typeface="+mn-lt"/>
              </a:rPr>
              <a:t>。</a:t>
            </a:r>
            <a:endParaRPr lang="zh-CN" altLang="en-US" sz="2400" dirty="0">
              <a:latin typeface="Times New Roman" panose="02020603050405020304" charset="0"/>
              <a:ea typeface="仿宋_GB2312" panose="02010609030101010101" charset="-122"/>
              <a:cs typeface="Times New Roman" panose="02020603050405020304" charset="0"/>
              <a:sym typeface="+mn-lt"/>
            </a:endParaRPr>
          </a:p>
          <a:p>
            <a:pPr marL="342900" indent="-342900" eaLnBrk="1" latinLnBrk="0" hangingPunct="1">
              <a:lnSpc>
                <a:spcPct val="120000"/>
              </a:lnSpc>
              <a:spcBef>
                <a:spcPts val="300"/>
              </a:spcBef>
              <a:spcAft>
                <a:spcPts val="300"/>
              </a:spcAft>
              <a:buFont typeface="Arial" panose="020B0604020202020204" pitchFamily="34" charset="0"/>
              <a:buChar char="•"/>
            </a:pPr>
            <a:endParaRPr lang="zh-CN" altLang="en-US" sz="2400" dirty="0">
              <a:latin typeface="Times New Roman" panose="02020603050405020304" charset="0"/>
              <a:ea typeface="仿宋_GB2312" panose="02010609030101010101" charset="-122"/>
              <a:cs typeface="Times New Roman" panose="02020603050405020304" charset="0"/>
              <a:sym typeface="+mn-lt"/>
            </a:endParaRPr>
          </a:p>
          <a:p>
            <a:pPr marL="342900" indent="-342900" eaLnBrk="1" latinLnBrk="0" hangingPunct="1">
              <a:lnSpc>
                <a:spcPct val="120000"/>
              </a:lnSpc>
              <a:spcBef>
                <a:spcPts val="300"/>
              </a:spcBef>
              <a:spcAft>
                <a:spcPts val="300"/>
              </a:spcAft>
              <a:buFont typeface="Arial" panose="020B0604020202020204" pitchFamily="34" charset="0"/>
              <a:buChar char="•"/>
            </a:pPr>
            <a:r>
              <a:rPr sz="2400" dirty="0">
                <a:latin typeface="Times New Roman" panose="02020603050405020304" charset="0"/>
                <a:ea typeface="仿宋_GB2312" panose="02010609030101010101" charset="-122"/>
                <a:cs typeface="Times New Roman" panose="02020603050405020304" charset="0"/>
                <a:sym typeface="+mn-lt"/>
              </a:rPr>
              <a:t>项目起止时间为2025年1月1日—2027年12月31日，实施期限为3年</a:t>
            </a:r>
            <a:r>
              <a:rPr lang="zh-CN" sz="2400" dirty="0">
                <a:latin typeface="Times New Roman" panose="02020603050405020304" charset="0"/>
                <a:ea typeface="仿宋_GB2312" panose="02010609030101010101" charset="-122"/>
                <a:cs typeface="Times New Roman" panose="02020603050405020304" charset="0"/>
                <a:sym typeface="+mn-lt"/>
              </a:rPr>
              <a:t>。</a:t>
            </a:r>
            <a:endParaRPr lang="zh-CN" sz="2400" dirty="0">
              <a:latin typeface="Times New Roman" panose="02020603050405020304" charset="0"/>
              <a:ea typeface="仿宋_GB2312" panose="02010609030101010101" charset="-122"/>
              <a:cs typeface="Times New Roman" panose="02020603050405020304" charset="0"/>
              <a:sym typeface="+mn-lt"/>
            </a:endParaRPr>
          </a:p>
        </p:txBody>
      </p:sp>
      <p:sp>
        <p:nvSpPr>
          <p:cNvPr id="2" name="文本框 1"/>
          <p:cNvSpPr txBox="1"/>
          <p:nvPr/>
        </p:nvSpPr>
        <p:spPr>
          <a:xfrm>
            <a:off x="263525" y="214630"/>
            <a:ext cx="9772650" cy="783590"/>
          </a:xfrm>
          <a:prstGeom prst="rect">
            <a:avLst/>
          </a:prstGeom>
          <a:noFill/>
          <a:ln>
            <a:noFill/>
          </a:ln>
        </p:spPr>
        <p:txBody>
          <a:bodyPr wrap="square">
            <a:spAutoFit/>
          </a:bodyPr>
          <a:lstStyle/>
          <a:p>
            <a:pPr marR="0" defTabSz="914400" fontAlgn="auto">
              <a:lnSpc>
                <a:spcPct val="150000"/>
              </a:lnSpc>
              <a:buClrTx/>
              <a:buSzTx/>
              <a:buFontTx/>
              <a:defRPr/>
            </a:pPr>
            <a:r>
              <a:rPr lang="en-US" altLang="zh-CN" sz="3000" b="1" dirty="0">
                <a:solidFill>
                  <a:schemeClr val="tx1"/>
                </a:solidFill>
                <a:latin typeface="+mn-lt"/>
                <a:ea typeface="+mn-ea"/>
                <a:cs typeface="+mn-ea"/>
                <a:sym typeface="+mn-lt"/>
              </a:rPr>
              <a:t>2025年度农业和社会发展科技专题项目申报指南</a:t>
            </a:r>
            <a:endParaRPr lang="en-US" altLang="zh-CN" sz="3000" b="1" dirty="0">
              <a:solidFill>
                <a:schemeClr val="tx1"/>
              </a:solidFill>
              <a:latin typeface="+mn-lt"/>
              <a:ea typeface="+mn-ea"/>
              <a:cs typeface="+mn-ea"/>
              <a:sym typeface="+mn-lt"/>
            </a:endParaRPr>
          </a:p>
        </p:txBody>
      </p:sp>
      <p:sp>
        <p:nvSpPr>
          <p:cNvPr id="11" name="文本框 10"/>
          <p:cNvSpPr txBox="1"/>
          <p:nvPr/>
        </p:nvSpPr>
        <p:spPr>
          <a:xfrm>
            <a:off x="859155" y="1277620"/>
            <a:ext cx="2012950" cy="460375"/>
          </a:xfrm>
          <a:prstGeom prst="rect">
            <a:avLst/>
          </a:prstGeom>
          <a:solidFill>
            <a:srgbClr val="0070C0"/>
          </a:solidFill>
        </p:spPr>
        <p:txBody>
          <a:bodyPr wrap="square">
            <a:spAutoFit/>
          </a:bodyPr>
          <a:lstStyle/>
          <a:p>
            <a:pPr algn="ctr"/>
            <a:r>
              <a:rPr lang="zh-CN" altLang="en-US" sz="2400" b="1" dirty="0">
                <a:solidFill>
                  <a:schemeClr val="bg1"/>
                </a:solidFill>
                <a:latin typeface="+mn-lt"/>
                <a:ea typeface="+mn-ea"/>
                <a:cs typeface="+mn-ea"/>
                <a:sym typeface="+mn-lt"/>
              </a:rPr>
              <a:t>支持方式</a:t>
            </a:r>
            <a:endParaRPr lang="zh-CN" altLang="en-US" sz="2400" b="1" dirty="0">
              <a:solidFill>
                <a:schemeClr val="bg1"/>
              </a:solidFill>
              <a:latin typeface="+mn-lt"/>
              <a:ea typeface="+mn-ea"/>
              <a:cs typeface="+mn-ea"/>
              <a:sym typeface="+mn-lt"/>
            </a:endParaRPr>
          </a:p>
        </p:txBody>
      </p:sp>
      <p:sp>
        <p:nvSpPr>
          <p:cNvPr id="4" name="文本框 3"/>
          <p:cNvSpPr txBox="1"/>
          <p:nvPr/>
        </p:nvSpPr>
        <p:spPr>
          <a:xfrm>
            <a:off x="859155" y="5268595"/>
            <a:ext cx="2012950" cy="460375"/>
          </a:xfrm>
          <a:prstGeom prst="rect">
            <a:avLst/>
          </a:prstGeom>
          <a:solidFill>
            <a:srgbClr val="0070C0"/>
          </a:solidFill>
        </p:spPr>
        <p:txBody>
          <a:bodyPr wrap="square">
            <a:spAutoFit/>
          </a:bodyPr>
          <a:lstStyle/>
          <a:p>
            <a:pPr algn="ctr"/>
            <a:r>
              <a:rPr lang="zh-CN" altLang="en-US" sz="2400" b="1" dirty="0">
                <a:solidFill>
                  <a:schemeClr val="bg1"/>
                </a:solidFill>
                <a:latin typeface="+mn-lt"/>
                <a:ea typeface="+mn-ea"/>
                <a:cs typeface="+mn-ea"/>
                <a:sym typeface="+mn-lt"/>
              </a:rPr>
              <a:t>实施期限</a:t>
            </a:r>
            <a:endParaRPr lang="zh-CN" altLang="en-US" sz="2400" b="1" dirty="0">
              <a:solidFill>
                <a:schemeClr val="bg1"/>
              </a:solidFill>
              <a:latin typeface="+mn-lt"/>
              <a:ea typeface="+mn-ea"/>
              <a:cs typeface="+mn-ea"/>
              <a:sym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59155" y="1334770"/>
            <a:ext cx="10473690" cy="4986655"/>
          </a:xfrm>
          <a:prstGeom prst="rect">
            <a:avLst/>
          </a:prstGeom>
          <a:noFill/>
        </p:spPr>
        <p:txBody>
          <a:bodyPr wrap="square">
            <a:noAutofit/>
          </a:bodyPr>
          <a:lstStyle/>
          <a:p>
            <a:pPr marL="342900" indent="-342900">
              <a:lnSpc>
                <a:spcPct val="120000"/>
              </a:lnSpc>
              <a:buFont typeface="Arial" panose="020B0604020202020204" pitchFamily="34" charset="0"/>
              <a:buChar char="•"/>
            </a:pPr>
            <a:endParaRPr lang="en-US" altLang="zh-CN" sz="2400" dirty="0">
              <a:latin typeface="Times New Roman" panose="02020603050405020304" charset="0"/>
              <a:ea typeface="仿宋_GB2312" panose="02010609030101010101" charset="-122"/>
              <a:cs typeface="Times New Roman" panose="02020603050405020304" charset="0"/>
              <a:sym typeface="+mn-lt"/>
            </a:endParaRPr>
          </a:p>
          <a:p>
            <a:pPr marL="342900" indent="-342900">
              <a:lnSpc>
                <a:spcPct val="120000"/>
              </a:lnSpc>
              <a:buFont typeface="Arial" panose="020B0604020202020204" pitchFamily="34" charset="0"/>
              <a:buChar char="•"/>
            </a:pPr>
            <a:endParaRPr lang="en-US" altLang="zh-CN" sz="2400" dirty="0">
              <a:latin typeface="Times New Roman" panose="02020603050405020304" charset="0"/>
              <a:ea typeface="仿宋_GB2312" panose="02010609030101010101" charset="-122"/>
              <a:cs typeface="Times New Roman" panose="02020603050405020304" charset="0"/>
              <a:sym typeface="+mn-lt"/>
            </a:endParaRPr>
          </a:p>
          <a:p>
            <a:pPr marL="342900" indent="-342900">
              <a:lnSpc>
                <a:spcPct val="120000"/>
              </a:lnSpc>
              <a:buFont typeface="Arial" panose="020B0604020202020204" pitchFamily="34" charset="0"/>
              <a:buChar char="•"/>
            </a:pPr>
            <a:endParaRPr lang="en-US" altLang="zh-CN" sz="2400" dirty="0">
              <a:latin typeface="Times New Roman" panose="02020603050405020304" charset="0"/>
              <a:ea typeface="仿宋_GB2312" panose="02010609030101010101" charset="-122"/>
              <a:cs typeface="Times New Roman" panose="02020603050405020304" charset="0"/>
              <a:sym typeface="+mn-lt"/>
            </a:endParaRPr>
          </a:p>
          <a:p>
            <a:pPr marL="342900" indent="-342900">
              <a:lnSpc>
                <a:spcPct val="120000"/>
              </a:lnSpc>
              <a:buFont typeface="Arial" panose="020B0604020202020204" pitchFamily="34" charset="0"/>
              <a:buChar char="•"/>
            </a:pPr>
            <a:endParaRPr lang="en-US" altLang="zh-CN" sz="2400" dirty="0">
              <a:latin typeface="Times New Roman" panose="02020603050405020304" charset="0"/>
              <a:ea typeface="仿宋_GB2312" panose="02010609030101010101" charset="-122"/>
              <a:cs typeface="Times New Roman" panose="02020603050405020304" charset="0"/>
              <a:sym typeface="+mn-lt"/>
            </a:endParaRPr>
          </a:p>
          <a:p>
            <a:pPr marL="342900" indent="-342900">
              <a:lnSpc>
                <a:spcPct val="120000"/>
              </a:lnSpc>
              <a:buFont typeface="Arial" panose="020B0604020202020204" pitchFamily="34" charset="0"/>
              <a:buChar char="•"/>
            </a:pPr>
            <a:endParaRPr lang="en-US" altLang="zh-CN" sz="2400" dirty="0">
              <a:latin typeface="Times New Roman" panose="02020603050405020304" charset="0"/>
              <a:ea typeface="仿宋_GB2312" panose="02010609030101010101" charset="-122"/>
              <a:cs typeface="Times New Roman" panose="02020603050405020304" charset="0"/>
              <a:sym typeface="+mn-lt"/>
            </a:endParaRPr>
          </a:p>
          <a:p>
            <a:pPr marL="342900" indent="-342900">
              <a:lnSpc>
                <a:spcPct val="120000"/>
              </a:lnSpc>
              <a:buFont typeface="Arial" panose="020B0604020202020204" pitchFamily="34" charset="0"/>
              <a:buChar char="•"/>
            </a:pPr>
            <a:endParaRPr lang="en-US" altLang="zh-CN" sz="2400" dirty="0">
              <a:latin typeface="Times New Roman" panose="02020603050405020304" charset="0"/>
              <a:ea typeface="仿宋_GB2312" panose="02010609030101010101" charset="-122"/>
              <a:cs typeface="Times New Roman" panose="02020603050405020304" charset="0"/>
              <a:sym typeface="+mn-lt"/>
            </a:endParaRPr>
          </a:p>
          <a:p>
            <a:pPr marL="342900" indent="-342900">
              <a:lnSpc>
                <a:spcPct val="120000"/>
              </a:lnSpc>
              <a:buFont typeface="Arial" panose="020B0604020202020204" pitchFamily="34" charset="0"/>
              <a:buChar char="•"/>
            </a:pPr>
            <a:endParaRPr lang="en-US" altLang="zh-CN" sz="2400" dirty="0">
              <a:latin typeface="Times New Roman" panose="02020603050405020304" charset="0"/>
              <a:ea typeface="仿宋_GB2312" panose="02010609030101010101" charset="-122"/>
              <a:cs typeface="Times New Roman" panose="02020603050405020304" charset="0"/>
              <a:sym typeface="+mn-lt"/>
            </a:endParaRPr>
          </a:p>
          <a:p>
            <a:pPr marL="342900" indent="-342900">
              <a:lnSpc>
                <a:spcPct val="120000"/>
              </a:lnSpc>
              <a:buFont typeface="Arial" panose="020B0604020202020204" pitchFamily="34" charset="0"/>
              <a:buChar char="•"/>
            </a:pPr>
            <a:endParaRPr lang="en-US" altLang="zh-CN" sz="2400" dirty="0">
              <a:latin typeface="Times New Roman" panose="02020603050405020304" charset="0"/>
              <a:ea typeface="仿宋_GB2312" panose="02010609030101010101" charset="-122"/>
              <a:cs typeface="Times New Roman" panose="02020603050405020304" charset="0"/>
              <a:sym typeface="+mn-lt"/>
            </a:endParaRPr>
          </a:p>
          <a:p>
            <a:pPr marL="342900" indent="-342900">
              <a:lnSpc>
                <a:spcPct val="120000"/>
              </a:lnSpc>
              <a:buFont typeface="Arial" panose="020B0604020202020204" pitchFamily="34" charset="0"/>
              <a:buChar char="•"/>
            </a:pPr>
            <a:endParaRPr lang="en-US" altLang="zh-CN" sz="2400" dirty="0">
              <a:latin typeface="Times New Roman" panose="02020603050405020304" charset="0"/>
              <a:ea typeface="仿宋_GB2312" panose="02010609030101010101" charset="-122"/>
              <a:cs typeface="Times New Roman" panose="02020603050405020304" charset="0"/>
              <a:sym typeface="+mn-lt"/>
            </a:endParaRPr>
          </a:p>
          <a:p>
            <a:pPr marL="342900" indent="-342900">
              <a:lnSpc>
                <a:spcPct val="120000"/>
              </a:lnSpc>
              <a:buFont typeface="Arial" panose="020B0604020202020204" pitchFamily="34" charset="0"/>
              <a:buChar char="•"/>
            </a:pPr>
            <a:endParaRPr lang="en-US" altLang="zh-CN" sz="2400" dirty="0">
              <a:latin typeface="Times New Roman" panose="02020603050405020304" charset="0"/>
              <a:ea typeface="仿宋_GB2312" panose="02010609030101010101" charset="-122"/>
              <a:cs typeface="Times New Roman" panose="02020603050405020304" charset="0"/>
              <a:sym typeface="+mn-lt"/>
            </a:endParaRPr>
          </a:p>
          <a:p>
            <a:pPr marL="342900" indent="-342900">
              <a:lnSpc>
                <a:spcPct val="120000"/>
              </a:lnSpc>
              <a:buFont typeface="Arial" panose="020B0604020202020204" pitchFamily="34" charset="0"/>
              <a:buChar char="•"/>
            </a:pPr>
            <a:endParaRPr lang="zh-CN" altLang="en-US" sz="2400" dirty="0">
              <a:latin typeface="Times New Roman" panose="02020603050405020304" charset="0"/>
              <a:ea typeface="仿宋_GB2312" panose="02010609030101010101" charset="-122"/>
              <a:cs typeface="Times New Roman" panose="02020603050405020304" charset="0"/>
              <a:sym typeface="+mn-lt"/>
            </a:endParaRPr>
          </a:p>
        </p:txBody>
      </p:sp>
      <p:sp>
        <p:nvSpPr>
          <p:cNvPr id="2" name="文本框 1"/>
          <p:cNvSpPr txBox="1"/>
          <p:nvPr/>
        </p:nvSpPr>
        <p:spPr>
          <a:xfrm>
            <a:off x="263525" y="214630"/>
            <a:ext cx="9772650" cy="783590"/>
          </a:xfrm>
          <a:prstGeom prst="rect">
            <a:avLst/>
          </a:prstGeom>
          <a:noFill/>
          <a:ln>
            <a:noFill/>
          </a:ln>
        </p:spPr>
        <p:txBody>
          <a:bodyPr wrap="square">
            <a:spAutoFit/>
          </a:bodyPr>
          <a:lstStyle/>
          <a:p>
            <a:pPr marR="0" defTabSz="914400" fontAlgn="auto">
              <a:lnSpc>
                <a:spcPct val="150000"/>
              </a:lnSpc>
              <a:buClrTx/>
              <a:buSzTx/>
              <a:buFontTx/>
              <a:defRPr/>
            </a:pPr>
            <a:r>
              <a:rPr lang="en-US" altLang="zh-CN" sz="3000" b="1" dirty="0">
                <a:solidFill>
                  <a:schemeClr val="tx1"/>
                </a:solidFill>
                <a:latin typeface="+mn-lt"/>
                <a:ea typeface="+mn-ea"/>
                <a:cs typeface="+mn-ea"/>
                <a:sym typeface="+mn-lt"/>
              </a:rPr>
              <a:t>2025年度农业和社会发展科技专题项目申报指南</a:t>
            </a:r>
            <a:endParaRPr lang="en-US" altLang="zh-CN" sz="3000" b="1" dirty="0">
              <a:solidFill>
                <a:schemeClr val="tx1"/>
              </a:solidFill>
              <a:latin typeface="+mn-lt"/>
              <a:ea typeface="+mn-ea"/>
              <a:cs typeface="+mn-ea"/>
              <a:sym typeface="+mn-lt"/>
            </a:endParaRPr>
          </a:p>
        </p:txBody>
      </p:sp>
      <p:sp>
        <p:nvSpPr>
          <p:cNvPr id="11" name="文本框 10"/>
          <p:cNvSpPr txBox="1"/>
          <p:nvPr/>
        </p:nvSpPr>
        <p:spPr>
          <a:xfrm>
            <a:off x="5089525" y="1334770"/>
            <a:ext cx="2012950" cy="460375"/>
          </a:xfrm>
          <a:prstGeom prst="rect">
            <a:avLst/>
          </a:prstGeom>
          <a:solidFill>
            <a:srgbClr val="0070C0"/>
          </a:solidFill>
        </p:spPr>
        <p:txBody>
          <a:bodyPr wrap="square">
            <a:spAutoFit/>
          </a:bodyPr>
          <a:lstStyle/>
          <a:p>
            <a:pPr algn="ctr"/>
            <a:r>
              <a:rPr lang="zh-CN" altLang="en-US" sz="2400" b="1" dirty="0">
                <a:solidFill>
                  <a:schemeClr val="bg1"/>
                </a:solidFill>
                <a:latin typeface="+mn-lt"/>
                <a:ea typeface="+mn-ea"/>
                <a:cs typeface="+mn-ea"/>
                <a:sym typeface="+mn-lt"/>
              </a:rPr>
              <a:t>重点支持方向</a:t>
            </a:r>
            <a:endParaRPr lang="zh-CN" altLang="en-US" sz="2400" b="1" dirty="0">
              <a:solidFill>
                <a:schemeClr val="bg1"/>
              </a:solidFill>
              <a:latin typeface="+mn-lt"/>
              <a:ea typeface="+mn-ea"/>
              <a:cs typeface="+mn-ea"/>
              <a:sym typeface="+mn-lt"/>
            </a:endParaRPr>
          </a:p>
        </p:txBody>
      </p:sp>
      <p:sp>
        <p:nvSpPr>
          <p:cNvPr id="27" name="object 4"/>
          <p:cNvSpPr txBox="1"/>
          <p:nvPr/>
        </p:nvSpPr>
        <p:spPr>
          <a:xfrm>
            <a:off x="859155" y="1910080"/>
            <a:ext cx="3449955" cy="435610"/>
          </a:xfrm>
          <a:prstGeom prst="rect">
            <a:avLst/>
          </a:prstGeom>
        </p:spPr>
        <p:txBody>
          <a:bodyPr vert="horz" wrap="square" lIns="0" tIns="198755" rIns="0" bIns="0" rtlCol="0">
            <a:noAutofit/>
          </a:bodyPr>
          <a:lstStyle/>
          <a:p>
            <a:pPr marL="38100" fontAlgn="auto">
              <a:lnSpc>
                <a:spcPct val="30000"/>
              </a:lnSpc>
              <a:spcBef>
                <a:spcPts val="1565"/>
              </a:spcBef>
              <a:buClr>
                <a:srgbClr val="006FC0"/>
              </a:buClr>
              <a:buFont typeface="Wingdings" panose="05000000000000000000"/>
              <a:tabLst>
                <a:tab pos="381000" algn="l"/>
              </a:tabLst>
            </a:pPr>
            <a:r>
              <a:rPr lang="zh-CN" altLang="en-US" sz="2400" spc="20" noProof="1">
                <a:solidFill>
                  <a:srgbClr val="C00000"/>
                </a:solidFill>
                <a:latin typeface="方正小标宋_GBK" panose="03000509000000000000" charset="-122"/>
                <a:ea typeface="方正小标宋_GBK" panose="03000509000000000000" charset="-122"/>
                <a:cs typeface="微软雅黑" panose="020B0503020204020204" pitchFamily="34" charset="-122"/>
              </a:rPr>
              <a:t>一、乡村振兴领域</a:t>
            </a:r>
            <a:endParaRPr lang="zh-CN" altLang="en-US" sz="2400" spc="20" noProof="1">
              <a:solidFill>
                <a:srgbClr val="C00000"/>
              </a:solidFill>
              <a:latin typeface="方正小标宋_GBK" panose="03000509000000000000" charset="-122"/>
              <a:ea typeface="方正小标宋_GBK" panose="03000509000000000000" charset="-122"/>
              <a:cs typeface="微软雅黑" panose="020B0503020204020204" pitchFamily="34" charset="-122"/>
            </a:endParaRPr>
          </a:p>
        </p:txBody>
      </p:sp>
      <p:grpSp>
        <p:nvGrpSpPr>
          <p:cNvPr id="81" name="组合 80"/>
          <p:cNvGrpSpPr/>
          <p:nvPr/>
        </p:nvGrpSpPr>
        <p:grpSpPr>
          <a:xfrm>
            <a:off x="5447030" y="2345690"/>
            <a:ext cx="1371600" cy="4037965"/>
            <a:chOff x="5727" y="2365"/>
            <a:chExt cx="3336" cy="4692"/>
          </a:xfrm>
        </p:grpSpPr>
        <p:sp>
          <p:nvSpPr>
            <p:cNvPr id="82" name="弧形 81"/>
            <p:cNvSpPr/>
            <p:nvPr>
              <p:custDataLst>
                <p:tags r:id="rId1"/>
              </p:custDataLst>
            </p:nvPr>
          </p:nvSpPr>
          <p:spPr>
            <a:xfrm>
              <a:off x="5761" y="2365"/>
              <a:ext cx="1995" cy="1864"/>
            </a:xfrm>
            <a:prstGeom prst="arc">
              <a:avLst>
                <a:gd name="adj1" fmla="val 10301560"/>
                <a:gd name="adj2" fmla="val 18699750"/>
              </a:avLst>
            </a:prstGeom>
            <a:ln w="139700" cap="rnd">
              <a:solidFill>
                <a:srgbClr val="1F74AD">
                  <a:alpha val="75000"/>
                </a:srgbClr>
              </a:solidFill>
            </a:ln>
          </p:spPr>
          <p:style>
            <a:lnRef idx="1">
              <a:srgbClr val="1F74AD"/>
            </a:lnRef>
            <a:fillRef idx="0">
              <a:srgbClr val="1F74AD"/>
            </a:fillRef>
            <a:effectRef idx="0">
              <a:srgbClr val="1F74AD"/>
            </a:effectRef>
            <a:fontRef idx="minor">
              <a:srgbClr val="000000"/>
            </a:fontRef>
          </p:style>
          <p:txBody>
            <a:bodyPr rtlCol="0" anchor="ctr">
              <a:normAutofit/>
            </a:bodyPr>
            <a:lstStyle/>
            <a:p>
              <a:pPr algn="ctr"/>
              <a:endParaRPr lang="zh-CN" altLang="en-US" sz="1350">
                <a:latin typeface="微软雅黑" panose="020B0503020204020204" pitchFamily="34" charset="-122"/>
                <a:ea typeface="微软雅黑" panose="020B0503020204020204" pitchFamily="34" charset="-122"/>
                <a:sym typeface="Arial" panose="020B0604020202020204" pitchFamily="34" charset="0"/>
              </a:endParaRPr>
            </a:p>
          </p:txBody>
        </p:sp>
        <p:sp>
          <p:nvSpPr>
            <p:cNvPr id="83" name="弧形 82"/>
            <p:cNvSpPr/>
            <p:nvPr>
              <p:custDataLst>
                <p:tags r:id="rId2"/>
              </p:custDataLst>
            </p:nvPr>
          </p:nvSpPr>
          <p:spPr>
            <a:xfrm rot="762839">
              <a:off x="5745" y="2365"/>
              <a:ext cx="1995" cy="1864"/>
            </a:xfrm>
            <a:prstGeom prst="arc">
              <a:avLst>
                <a:gd name="adj1" fmla="val 1983526"/>
                <a:gd name="adj2" fmla="val 9501896"/>
              </a:avLst>
            </a:prstGeom>
            <a:ln w="139700" cap="rnd">
              <a:solidFill>
                <a:srgbClr val="3498DB">
                  <a:alpha val="75000"/>
                </a:srgbClr>
              </a:solidFill>
            </a:ln>
          </p:spPr>
          <p:style>
            <a:lnRef idx="1">
              <a:srgbClr val="1F74AD"/>
            </a:lnRef>
            <a:fillRef idx="0">
              <a:srgbClr val="1F74AD"/>
            </a:fillRef>
            <a:effectRef idx="0">
              <a:srgbClr val="1F74AD"/>
            </a:effectRef>
            <a:fontRef idx="minor">
              <a:srgbClr val="000000"/>
            </a:fontRef>
          </p:style>
          <p:txBody>
            <a:bodyPr rtlCol="0" anchor="ctr">
              <a:normAutofit lnSpcReduction="20000"/>
            </a:bodyPr>
            <a:lstStyle/>
            <a:p>
              <a:pPr algn="ctr"/>
              <a:endParaRPr lang="zh-CN" altLang="en-US" sz="1350">
                <a:latin typeface="微软雅黑" panose="020B0503020204020204" pitchFamily="34" charset="-122"/>
                <a:ea typeface="微软雅黑" panose="020B0503020204020204" pitchFamily="34" charset="-122"/>
                <a:sym typeface="Arial" panose="020B0604020202020204" pitchFamily="34" charset="0"/>
              </a:endParaRPr>
            </a:p>
          </p:txBody>
        </p:sp>
        <p:sp>
          <p:nvSpPr>
            <p:cNvPr id="84" name="弧形 83"/>
            <p:cNvSpPr/>
            <p:nvPr>
              <p:custDataLst>
                <p:tags r:id="rId3"/>
              </p:custDataLst>
            </p:nvPr>
          </p:nvSpPr>
          <p:spPr>
            <a:xfrm flipH="1">
              <a:off x="7069" y="3779"/>
              <a:ext cx="1995" cy="1864"/>
            </a:xfrm>
            <a:prstGeom prst="arc">
              <a:avLst>
                <a:gd name="adj1" fmla="val 10301560"/>
                <a:gd name="adj2" fmla="val 18699750"/>
              </a:avLst>
            </a:prstGeom>
            <a:ln w="139700" cap="rnd">
              <a:solidFill>
                <a:srgbClr val="1AA3AA">
                  <a:alpha val="75000"/>
                </a:srgbClr>
              </a:solidFill>
            </a:ln>
          </p:spPr>
          <p:style>
            <a:lnRef idx="1">
              <a:srgbClr val="1F74AD"/>
            </a:lnRef>
            <a:fillRef idx="0">
              <a:srgbClr val="1F74AD"/>
            </a:fillRef>
            <a:effectRef idx="0">
              <a:srgbClr val="1F74AD"/>
            </a:effectRef>
            <a:fontRef idx="minor">
              <a:srgbClr val="000000"/>
            </a:fontRef>
          </p:style>
          <p:txBody>
            <a:bodyPr rtlCol="0" anchor="ctr">
              <a:normAutofit/>
            </a:bodyPr>
            <a:lstStyle/>
            <a:p>
              <a:pPr algn="ctr"/>
              <a:endParaRPr lang="zh-CN" altLang="en-US" sz="1350">
                <a:latin typeface="微软雅黑" panose="020B0503020204020204" pitchFamily="34" charset="-122"/>
                <a:ea typeface="微软雅黑" panose="020B0503020204020204" pitchFamily="34" charset="-122"/>
                <a:sym typeface="Arial" panose="020B0604020202020204" pitchFamily="34" charset="0"/>
              </a:endParaRPr>
            </a:p>
          </p:txBody>
        </p:sp>
        <p:sp>
          <p:nvSpPr>
            <p:cNvPr id="85" name="弧形 84"/>
            <p:cNvSpPr/>
            <p:nvPr>
              <p:custDataLst>
                <p:tags r:id="rId4"/>
              </p:custDataLst>
            </p:nvPr>
          </p:nvSpPr>
          <p:spPr>
            <a:xfrm rot="20837161" flipH="1">
              <a:off x="7069" y="3779"/>
              <a:ext cx="1995" cy="1864"/>
            </a:xfrm>
            <a:prstGeom prst="arc">
              <a:avLst>
                <a:gd name="adj1" fmla="val 1983526"/>
                <a:gd name="adj2" fmla="val 9501896"/>
              </a:avLst>
            </a:prstGeom>
            <a:ln w="139700" cap="rnd">
              <a:solidFill>
                <a:srgbClr val="69A35B">
                  <a:alpha val="75000"/>
                </a:srgbClr>
              </a:solidFill>
            </a:ln>
          </p:spPr>
          <p:style>
            <a:lnRef idx="1">
              <a:srgbClr val="1F74AD"/>
            </a:lnRef>
            <a:fillRef idx="0">
              <a:srgbClr val="1F74AD"/>
            </a:fillRef>
            <a:effectRef idx="0">
              <a:srgbClr val="1F74AD"/>
            </a:effectRef>
            <a:fontRef idx="minor">
              <a:srgbClr val="000000"/>
            </a:fontRef>
          </p:style>
          <p:txBody>
            <a:bodyPr rtlCol="0" anchor="ctr">
              <a:normAutofit lnSpcReduction="20000"/>
            </a:bodyPr>
            <a:lstStyle/>
            <a:p>
              <a:pPr algn="ctr"/>
              <a:endParaRPr lang="zh-CN" altLang="en-US" sz="1350">
                <a:latin typeface="微软雅黑" panose="020B0503020204020204" pitchFamily="34" charset="-122"/>
                <a:ea typeface="微软雅黑" panose="020B0503020204020204" pitchFamily="34" charset="-122"/>
                <a:sym typeface="Arial" panose="020B0604020202020204" pitchFamily="34" charset="0"/>
              </a:endParaRPr>
            </a:p>
          </p:txBody>
        </p:sp>
        <p:sp>
          <p:nvSpPr>
            <p:cNvPr id="86" name="弧形 85"/>
            <p:cNvSpPr/>
            <p:nvPr>
              <p:custDataLst>
                <p:tags r:id="rId5"/>
              </p:custDataLst>
            </p:nvPr>
          </p:nvSpPr>
          <p:spPr>
            <a:xfrm>
              <a:off x="5727" y="5193"/>
              <a:ext cx="1995" cy="1864"/>
            </a:xfrm>
            <a:prstGeom prst="arc">
              <a:avLst>
                <a:gd name="adj1" fmla="val 10301560"/>
                <a:gd name="adj2" fmla="val 18699750"/>
              </a:avLst>
            </a:prstGeom>
            <a:ln w="139700" cap="rnd">
              <a:solidFill>
                <a:srgbClr val="9BBB59">
                  <a:alpha val="75000"/>
                </a:srgbClr>
              </a:solidFill>
            </a:ln>
          </p:spPr>
          <p:style>
            <a:lnRef idx="1">
              <a:srgbClr val="1F74AD"/>
            </a:lnRef>
            <a:fillRef idx="0">
              <a:srgbClr val="1F74AD"/>
            </a:fillRef>
            <a:effectRef idx="0">
              <a:srgbClr val="1F74AD"/>
            </a:effectRef>
            <a:fontRef idx="minor">
              <a:srgbClr val="000000"/>
            </a:fontRef>
          </p:style>
          <p:txBody>
            <a:bodyPr rtlCol="0" anchor="ctr">
              <a:normAutofit/>
            </a:bodyPr>
            <a:lstStyle/>
            <a:p>
              <a:pPr algn="ctr"/>
              <a:endParaRPr lang="zh-CN" altLang="en-US" sz="1350">
                <a:latin typeface="微软雅黑" panose="020B0503020204020204" pitchFamily="34" charset="-122"/>
                <a:ea typeface="微软雅黑" panose="020B0503020204020204" pitchFamily="34" charset="-122"/>
                <a:sym typeface="Arial" panose="020B0604020202020204" pitchFamily="34" charset="0"/>
              </a:endParaRPr>
            </a:p>
          </p:txBody>
        </p:sp>
        <p:sp>
          <p:nvSpPr>
            <p:cNvPr id="87" name="椭圆 86"/>
            <p:cNvSpPr/>
            <p:nvPr>
              <p:custDataLst>
                <p:tags r:id="rId6"/>
              </p:custDataLst>
            </p:nvPr>
          </p:nvSpPr>
          <p:spPr>
            <a:xfrm>
              <a:off x="6194" y="2723"/>
              <a:ext cx="1110" cy="1110"/>
            </a:xfrm>
            <a:prstGeom prst="ellipse">
              <a:avLst/>
            </a:prstGeom>
            <a:noFill/>
            <a:ln>
              <a:solidFill>
                <a:srgbClr val="000000">
                  <a:lumMod val="95000"/>
                  <a:lumOff val="5000"/>
                </a:srgb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endParaRPr lang="zh-CN" altLang="en-US" sz="1350">
                <a:latin typeface="微软雅黑" panose="020B0503020204020204" pitchFamily="34" charset="-122"/>
                <a:ea typeface="微软雅黑" panose="020B0503020204020204" pitchFamily="34" charset="-122"/>
                <a:sym typeface="Arial" panose="020B0604020202020204" pitchFamily="34" charset="0"/>
              </a:endParaRPr>
            </a:p>
          </p:txBody>
        </p:sp>
        <p:sp>
          <p:nvSpPr>
            <p:cNvPr id="88" name="椭圆 87"/>
            <p:cNvSpPr/>
            <p:nvPr>
              <p:custDataLst>
                <p:tags r:id="rId7"/>
              </p:custDataLst>
            </p:nvPr>
          </p:nvSpPr>
          <p:spPr>
            <a:xfrm>
              <a:off x="7547" y="4143"/>
              <a:ext cx="1110" cy="1110"/>
            </a:xfrm>
            <a:prstGeom prst="ellipse">
              <a:avLst/>
            </a:prstGeom>
            <a:noFill/>
            <a:ln>
              <a:solidFill>
                <a:srgbClr val="000000">
                  <a:lumMod val="95000"/>
                  <a:lumOff val="5000"/>
                </a:srgb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endParaRPr lang="zh-CN" altLang="en-US" sz="1350">
                <a:latin typeface="微软雅黑" panose="020B0503020204020204" pitchFamily="34" charset="-122"/>
                <a:ea typeface="微软雅黑" panose="020B0503020204020204" pitchFamily="34" charset="-122"/>
                <a:sym typeface="Arial" panose="020B0604020202020204" pitchFamily="34" charset="0"/>
              </a:endParaRPr>
            </a:p>
          </p:txBody>
        </p:sp>
        <p:sp>
          <p:nvSpPr>
            <p:cNvPr id="89" name="椭圆 88"/>
            <p:cNvSpPr/>
            <p:nvPr>
              <p:custDataLst>
                <p:tags r:id="rId8"/>
              </p:custDataLst>
            </p:nvPr>
          </p:nvSpPr>
          <p:spPr>
            <a:xfrm>
              <a:off x="6114" y="5570"/>
              <a:ext cx="1110" cy="1110"/>
            </a:xfrm>
            <a:prstGeom prst="ellipse">
              <a:avLst/>
            </a:prstGeom>
            <a:noFill/>
            <a:ln w="12700">
              <a:solidFill>
                <a:srgbClr val="000000">
                  <a:lumMod val="95000"/>
                  <a:lumOff val="5000"/>
                </a:srgb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endParaRPr lang="zh-CN" altLang="en-US" sz="1350">
                <a:latin typeface="微软雅黑" panose="020B0503020204020204" pitchFamily="34" charset="-122"/>
                <a:ea typeface="微软雅黑" panose="020B0503020204020204" pitchFamily="34" charset="-122"/>
                <a:sym typeface="Arial" panose="020B0604020202020204" pitchFamily="34" charset="0"/>
              </a:endParaRPr>
            </a:p>
          </p:txBody>
        </p:sp>
        <p:sp>
          <p:nvSpPr>
            <p:cNvPr id="90" name="KSO_Shape"/>
            <p:cNvSpPr/>
            <p:nvPr>
              <p:custDataLst>
                <p:tags r:id="rId9"/>
              </p:custDataLst>
            </p:nvPr>
          </p:nvSpPr>
          <p:spPr bwMode="auto">
            <a:xfrm>
              <a:off x="6387" y="2922"/>
              <a:ext cx="744" cy="742"/>
            </a:xfrm>
            <a:custGeom>
              <a:avLst/>
              <a:gdLst>
                <a:gd name="T0" fmla="*/ 1800397 w 3498"/>
                <a:gd name="T1" fmla="*/ 899110 h 3494"/>
                <a:gd name="T2" fmla="*/ 1536874 w 3498"/>
                <a:gd name="T3" fmla="*/ 1535229 h 3494"/>
                <a:gd name="T4" fmla="*/ 900199 w 3498"/>
                <a:gd name="T5" fmla="*/ 1798220 h 3494"/>
                <a:gd name="T6" fmla="*/ 263523 w 3498"/>
                <a:gd name="T7" fmla="*/ 1535229 h 3494"/>
                <a:gd name="T8" fmla="*/ 0 w 3498"/>
                <a:gd name="T9" fmla="*/ 899110 h 3494"/>
                <a:gd name="T10" fmla="*/ 263523 w 3498"/>
                <a:gd name="T11" fmla="*/ 262991 h 3494"/>
                <a:gd name="T12" fmla="*/ 900199 w 3498"/>
                <a:gd name="T13" fmla="*/ 0 h 3494"/>
                <a:gd name="T14" fmla="*/ 1536874 w 3498"/>
                <a:gd name="T15" fmla="*/ 262991 h 3494"/>
                <a:gd name="T16" fmla="*/ 1800397 w 3498"/>
                <a:gd name="T17" fmla="*/ 899110 h 3494"/>
                <a:gd name="T18" fmla="*/ 1732972 w 3498"/>
                <a:gd name="T19" fmla="*/ 898595 h 3494"/>
                <a:gd name="T20" fmla="*/ 1685620 w 3498"/>
                <a:gd name="T21" fmla="*/ 621709 h 3494"/>
                <a:gd name="T22" fmla="*/ 1350040 w 3498"/>
                <a:gd name="T23" fmla="*/ 1082843 h 3494"/>
                <a:gd name="T24" fmla="*/ 1361364 w 3498"/>
                <a:gd name="T25" fmla="*/ 1092107 h 3494"/>
                <a:gd name="T26" fmla="*/ 1305262 w 3498"/>
                <a:gd name="T27" fmla="*/ 1168792 h 3494"/>
                <a:gd name="T28" fmla="*/ 1274895 w 3498"/>
                <a:gd name="T29" fmla="*/ 1124531 h 3494"/>
                <a:gd name="T30" fmla="*/ 1221882 w 3498"/>
                <a:gd name="T31" fmla="*/ 1107547 h 3494"/>
                <a:gd name="T32" fmla="*/ 1278498 w 3498"/>
                <a:gd name="T33" fmla="*/ 1031377 h 3494"/>
                <a:gd name="T34" fmla="*/ 1296512 w 3498"/>
                <a:gd name="T35" fmla="*/ 1042700 h 3494"/>
                <a:gd name="T36" fmla="*/ 1656283 w 3498"/>
                <a:gd name="T37" fmla="*/ 547598 h 3494"/>
                <a:gd name="T38" fmla="*/ 1354673 w 3498"/>
                <a:gd name="T39" fmla="*/ 201232 h 3494"/>
                <a:gd name="T40" fmla="*/ 900199 w 3498"/>
                <a:gd name="T41" fmla="*/ 65876 h 3494"/>
                <a:gd name="T42" fmla="*/ 311904 w 3498"/>
                <a:gd name="T43" fmla="*/ 310340 h 3494"/>
                <a:gd name="T44" fmla="*/ 67940 w 3498"/>
                <a:gd name="T45" fmla="*/ 898595 h 3494"/>
                <a:gd name="T46" fmla="*/ 311904 w 3498"/>
                <a:gd name="T47" fmla="*/ 1486851 h 3494"/>
                <a:gd name="T48" fmla="*/ 900199 w 3498"/>
                <a:gd name="T49" fmla="*/ 1730800 h 3494"/>
                <a:gd name="T50" fmla="*/ 1488493 w 3498"/>
                <a:gd name="T51" fmla="*/ 1486851 h 3494"/>
                <a:gd name="T52" fmla="*/ 1732972 w 3498"/>
                <a:gd name="T53" fmla="*/ 898595 h 3494"/>
                <a:gd name="T54" fmla="*/ 1181736 w 3498"/>
                <a:gd name="T55" fmla="*/ 898595 h 3494"/>
                <a:gd name="T56" fmla="*/ 1099385 w 3498"/>
                <a:gd name="T57" fmla="*/ 1097769 h 3494"/>
                <a:gd name="T58" fmla="*/ 900199 w 3498"/>
                <a:gd name="T59" fmla="*/ 1179599 h 3494"/>
                <a:gd name="T60" fmla="*/ 701012 w 3498"/>
                <a:gd name="T61" fmla="*/ 1097769 h 3494"/>
                <a:gd name="T62" fmla="*/ 619176 w 3498"/>
                <a:gd name="T63" fmla="*/ 898595 h 3494"/>
                <a:gd name="T64" fmla="*/ 701012 w 3498"/>
                <a:gd name="T65" fmla="*/ 699422 h 3494"/>
                <a:gd name="T66" fmla="*/ 900199 w 3498"/>
                <a:gd name="T67" fmla="*/ 617077 h 3494"/>
                <a:gd name="T68" fmla="*/ 1099385 w 3498"/>
                <a:gd name="T69" fmla="*/ 699422 h 3494"/>
                <a:gd name="T70" fmla="*/ 1181736 w 3498"/>
                <a:gd name="T71" fmla="*/ 898595 h 3494"/>
                <a:gd name="T72" fmla="*/ 922845 w 3498"/>
                <a:gd name="T73" fmla="*/ 898595 h 3494"/>
                <a:gd name="T74" fmla="*/ 900199 w 3498"/>
                <a:gd name="T75" fmla="*/ 875950 h 3494"/>
                <a:gd name="T76" fmla="*/ 877552 w 3498"/>
                <a:gd name="T77" fmla="*/ 898595 h 3494"/>
                <a:gd name="T78" fmla="*/ 900199 w 3498"/>
                <a:gd name="T79" fmla="*/ 921240 h 3494"/>
                <a:gd name="T80" fmla="*/ 922845 w 3498"/>
                <a:gd name="T81" fmla="*/ 898595 h 3494"/>
                <a:gd name="T82" fmla="*/ 1289307 w 3498"/>
                <a:gd name="T83" fmla="*/ 1208935 h 3494"/>
                <a:gd name="T84" fmla="*/ 1177103 w 3498"/>
                <a:gd name="T85" fmla="*/ 1364362 h 3494"/>
                <a:gd name="T86" fmla="*/ 1172471 w 3498"/>
                <a:gd name="T87" fmla="*/ 1420460 h 3494"/>
                <a:gd name="T88" fmla="*/ 1105046 w 3498"/>
                <a:gd name="T89" fmla="*/ 1515157 h 3494"/>
                <a:gd name="T90" fmla="*/ 952183 w 3498"/>
                <a:gd name="T91" fmla="*/ 1404506 h 3494"/>
                <a:gd name="T92" fmla="*/ 1021666 w 3498"/>
                <a:gd name="T93" fmla="*/ 1310323 h 3494"/>
                <a:gd name="T94" fmla="*/ 1075709 w 3498"/>
                <a:gd name="T95" fmla="*/ 1287678 h 3494"/>
                <a:gd name="T96" fmla="*/ 1188427 w 3498"/>
                <a:gd name="T97" fmla="*/ 1134824 h 3494"/>
                <a:gd name="T98" fmla="*/ 1261513 w 3498"/>
                <a:gd name="T99" fmla="*/ 1140485 h 3494"/>
                <a:gd name="T100" fmla="*/ 1289307 w 3498"/>
                <a:gd name="T101" fmla="*/ 1208935 h 34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498" h="3494">
                  <a:moveTo>
                    <a:pt x="3498" y="1747"/>
                  </a:moveTo>
                  <a:cubicBezTo>
                    <a:pt x="3498" y="2231"/>
                    <a:pt x="3327" y="2643"/>
                    <a:pt x="2986" y="2983"/>
                  </a:cubicBezTo>
                  <a:cubicBezTo>
                    <a:pt x="2645" y="3324"/>
                    <a:pt x="2233" y="3494"/>
                    <a:pt x="1749" y="3494"/>
                  </a:cubicBezTo>
                  <a:cubicBezTo>
                    <a:pt x="1265" y="3494"/>
                    <a:pt x="853" y="3324"/>
                    <a:pt x="512" y="2983"/>
                  </a:cubicBezTo>
                  <a:cubicBezTo>
                    <a:pt x="171" y="2643"/>
                    <a:pt x="0" y="2231"/>
                    <a:pt x="0" y="1747"/>
                  </a:cubicBezTo>
                  <a:cubicBezTo>
                    <a:pt x="0" y="1264"/>
                    <a:pt x="171" y="852"/>
                    <a:pt x="512" y="511"/>
                  </a:cubicBezTo>
                  <a:cubicBezTo>
                    <a:pt x="853" y="170"/>
                    <a:pt x="1265" y="0"/>
                    <a:pt x="1749" y="0"/>
                  </a:cubicBezTo>
                  <a:cubicBezTo>
                    <a:pt x="2233" y="0"/>
                    <a:pt x="2645" y="170"/>
                    <a:pt x="2986" y="511"/>
                  </a:cubicBezTo>
                  <a:cubicBezTo>
                    <a:pt x="3327" y="852"/>
                    <a:pt x="3498" y="1264"/>
                    <a:pt x="3498" y="1747"/>
                  </a:cubicBezTo>
                  <a:close/>
                  <a:moveTo>
                    <a:pt x="3367" y="1746"/>
                  </a:moveTo>
                  <a:cubicBezTo>
                    <a:pt x="3367" y="1559"/>
                    <a:pt x="3336" y="1380"/>
                    <a:pt x="3275" y="1208"/>
                  </a:cubicBezTo>
                  <a:cubicBezTo>
                    <a:pt x="2623" y="2104"/>
                    <a:pt x="2623" y="2104"/>
                    <a:pt x="2623" y="2104"/>
                  </a:cubicBezTo>
                  <a:cubicBezTo>
                    <a:pt x="2645" y="2122"/>
                    <a:pt x="2645" y="2122"/>
                    <a:pt x="2645" y="2122"/>
                  </a:cubicBezTo>
                  <a:cubicBezTo>
                    <a:pt x="2536" y="2271"/>
                    <a:pt x="2536" y="2271"/>
                    <a:pt x="2536" y="2271"/>
                  </a:cubicBezTo>
                  <a:cubicBezTo>
                    <a:pt x="2530" y="2239"/>
                    <a:pt x="2511" y="2210"/>
                    <a:pt x="2477" y="2185"/>
                  </a:cubicBezTo>
                  <a:cubicBezTo>
                    <a:pt x="2444" y="2161"/>
                    <a:pt x="2409" y="2150"/>
                    <a:pt x="2374" y="2152"/>
                  </a:cubicBezTo>
                  <a:cubicBezTo>
                    <a:pt x="2484" y="2004"/>
                    <a:pt x="2484" y="2004"/>
                    <a:pt x="2484" y="2004"/>
                  </a:cubicBezTo>
                  <a:cubicBezTo>
                    <a:pt x="2519" y="2026"/>
                    <a:pt x="2519" y="2026"/>
                    <a:pt x="2519" y="2026"/>
                  </a:cubicBezTo>
                  <a:cubicBezTo>
                    <a:pt x="3218" y="1064"/>
                    <a:pt x="3218" y="1064"/>
                    <a:pt x="3218" y="1064"/>
                  </a:cubicBezTo>
                  <a:cubicBezTo>
                    <a:pt x="3087" y="784"/>
                    <a:pt x="2892" y="560"/>
                    <a:pt x="2632" y="391"/>
                  </a:cubicBezTo>
                  <a:cubicBezTo>
                    <a:pt x="2364" y="216"/>
                    <a:pt x="2070" y="128"/>
                    <a:pt x="1749" y="128"/>
                  </a:cubicBezTo>
                  <a:cubicBezTo>
                    <a:pt x="1303" y="128"/>
                    <a:pt x="922" y="286"/>
                    <a:pt x="606" y="603"/>
                  </a:cubicBezTo>
                  <a:cubicBezTo>
                    <a:pt x="290" y="919"/>
                    <a:pt x="132" y="1300"/>
                    <a:pt x="132" y="1746"/>
                  </a:cubicBezTo>
                  <a:cubicBezTo>
                    <a:pt x="132" y="2192"/>
                    <a:pt x="290" y="2573"/>
                    <a:pt x="606" y="2889"/>
                  </a:cubicBezTo>
                  <a:cubicBezTo>
                    <a:pt x="922" y="3205"/>
                    <a:pt x="1303" y="3363"/>
                    <a:pt x="1749" y="3363"/>
                  </a:cubicBezTo>
                  <a:cubicBezTo>
                    <a:pt x="2195" y="3363"/>
                    <a:pt x="2576" y="3205"/>
                    <a:pt x="2892" y="2889"/>
                  </a:cubicBezTo>
                  <a:cubicBezTo>
                    <a:pt x="3209" y="2573"/>
                    <a:pt x="3367" y="2192"/>
                    <a:pt x="3367" y="1746"/>
                  </a:cubicBezTo>
                  <a:close/>
                  <a:moveTo>
                    <a:pt x="2296" y="1746"/>
                  </a:moveTo>
                  <a:cubicBezTo>
                    <a:pt x="2296" y="1897"/>
                    <a:pt x="2242" y="2026"/>
                    <a:pt x="2136" y="2133"/>
                  </a:cubicBezTo>
                  <a:cubicBezTo>
                    <a:pt x="2030" y="2239"/>
                    <a:pt x="1901" y="2292"/>
                    <a:pt x="1749" y="2292"/>
                  </a:cubicBezTo>
                  <a:cubicBezTo>
                    <a:pt x="1597" y="2292"/>
                    <a:pt x="1468" y="2239"/>
                    <a:pt x="1362" y="2133"/>
                  </a:cubicBezTo>
                  <a:cubicBezTo>
                    <a:pt x="1256" y="2026"/>
                    <a:pt x="1203" y="1897"/>
                    <a:pt x="1203" y="1746"/>
                  </a:cubicBezTo>
                  <a:cubicBezTo>
                    <a:pt x="1203" y="1594"/>
                    <a:pt x="1256" y="1465"/>
                    <a:pt x="1362" y="1359"/>
                  </a:cubicBezTo>
                  <a:cubicBezTo>
                    <a:pt x="1468" y="1253"/>
                    <a:pt x="1597" y="1199"/>
                    <a:pt x="1749" y="1199"/>
                  </a:cubicBezTo>
                  <a:cubicBezTo>
                    <a:pt x="1901" y="1199"/>
                    <a:pt x="2030" y="1253"/>
                    <a:pt x="2136" y="1359"/>
                  </a:cubicBezTo>
                  <a:cubicBezTo>
                    <a:pt x="2242" y="1465"/>
                    <a:pt x="2296" y="1594"/>
                    <a:pt x="2296" y="1746"/>
                  </a:cubicBezTo>
                  <a:close/>
                  <a:moveTo>
                    <a:pt x="1793" y="1746"/>
                  </a:moveTo>
                  <a:cubicBezTo>
                    <a:pt x="1793" y="1717"/>
                    <a:pt x="1778" y="1702"/>
                    <a:pt x="1749" y="1702"/>
                  </a:cubicBezTo>
                  <a:cubicBezTo>
                    <a:pt x="1720" y="1702"/>
                    <a:pt x="1705" y="1717"/>
                    <a:pt x="1705" y="1746"/>
                  </a:cubicBezTo>
                  <a:cubicBezTo>
                    <a:pt x="1705" y="1775"/>
                    <a:pt x="1720" y="1790"/>
                    <a:pt x="1749" y="1790"/>
                  </a:cubicBezTo>
                  <a:cubicBezTo>
                    <a:pt x="1778" y="1790"/>
                    <a:pt x="1793" y="1775"/>
                    <a:pt x="1793" y="1746"/>
                  </a:cubicBezTo>
                  <a:close/>
                  <a:moveTo>
                    <a:pt x="2505" y="2349"/>
                  </a:moveTo>
                  <a:cubicBezTo>
                    <a:pt x="2287" y="2651"/>
                    <a:pt x="2287" y="2651"/>
                    <a:pt x="2287" y="2651"/>
                  </a:cubicBezTo>
                  <a:cubicBezTo>
                    <a:pt x="2307" y="2689"/>
                    <a:pt x="2304" y="2725"/>
                    <a:pt x="2278" y="2760"/>
                  </a:cubicBezTo>
                  <a:cubicBezTo>
                    <a:pt x="2147" y="2944"/>
                    <a:pt x="2147" y="2944"/>
                    <a:pt x="2147" y="2944"/>
                  </a:cubicBezTo>
                  <a:cubicBezTo>
                    <a:pt x="1850" y="2729"/>
                    <a:pt x="1850" y="2729"/>
                    <a:pt x="1850" y="2729"/>
                  </a:cubicBezTo>
                  <a:cubicBezTo>
                    <a:pt x="1985" y="2546"/>
                    <a:pt x="1985" y="2546"/>
                    <a:pt x="1985" y="2546"/>
                  </a:cubicBezTo>
                  <a:cubicBezTo>
                    <a:pt x="2012" y="2508"/>
                    <a:pt x="2046" y="2493"/>
                    <a:pt x="2090" y="2502"/>
                  </a:cubicBezTo>
                  <a:cubicBezTo>
                    <a:pt x="2309" y="2205"/>
                    <a:pt x="2309" y="2205"/>
                    <a:pt x="2309" y="2205"/>
                  </a:cubicBezTo>
                  <a:cubicBezTo>
                    <a:pt x="2338" y="2164"/>
                    <a:pt x="2385" y="2168"/>
                    <a:pt x="2451" y="2216"/>
                  </a:cubicBezTo>
                  <a:cubicBezTo>
                    <a:pt x="2516" y="2264"/>
                    <a:pt x="2535" y="2308"/>
                    <a:pt x="2505" y="2349"/>
                  </a:cubicBezTo>
                  <a:close/>
                </a:path>
              </a:pathLst>
            </a:custGeom>
            <a:solidFill>
              <a:srgbClr val="000000">
                <a:lumMod val="75000"/>
                <a:lumOff val="25000"/>
              </a:srgbClr>
            </a:solidFill>
            <a:ln>
              <a:noFill/>
            </a:ln>
          </p:spPr>
          <p:txBody>
            <a:bodyPr anchor="ctr" anchorCtr="1">
              <a:normAutofit/>
            </a:bodyPr>
            <a:lstStyle/>
            <a:p>
              <a:endParaRPr lang="zh-CN" altLang="en-US" sz="135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91" name="KSO_Shape"/>
            <p:cNvSpPr/>
            <p:nvPr>
              <p:custDataLst>
                <p:tags r:id="rId10"/>
              </p:custDataLst>
            </p:nvPr>
          </p:nvSpPr>
          <p:spPr bwMode="auto">
            <a:xfrm>
              <a:off x="7821" y="4381"/>
              <a:ext cx="615" cy="682"/>
            </a:xfrm>
            <a:custGeom>
              <a:avLst/>
              <a:gdLst>
                <a:gd name="T0" fmla="*/ 1592169 w 3407"/>
                <a:gd name="T1" fmla="*/ 450338 h 3778"/>
                <a:gd name="T2" fmla="*/ 1432047 w 3407"/>
                <a:gd name="T3" fmla="*/ 900675 h 3778"/>
                <a:gd name="T4" fmla="*/ 1591216 w 3407"/>
                <a:gd name="T5" fmla="*/ 1351013 h 3778"/>
                <a:gd name="T6" fmla="*/ 1121333 w 3407"/>
                <a:gd name="T7" fmla="*/ 1435838 h 3778"/>
                <a:gd name="T8" fmla="*/ 811573 w 3407"/>
                <a:gd name="T9" fmla="*/ 1800397 h 3778"/>
                <a:gd name="T10" fmla="*/ 502765 w 3407"/>
                <a:gd name="T11" fmla="*/ 1436791 h 3778"/>
                <a:gd name="T12" fmla="*/ 32882 w 3407"/>
                <a:gd name="T13" fmla="*/ 1350059 h 3778"/>
                <a:gd name="T14" fmla="*/ 193005 w 3407"/>
                <a:gd name="T15" fmla="*/ 900675 h 3778"/>
                <a:gd name="T16" fmla="*/ 31929 w 3407"/>
                <a:gd name="T17" fmla="*/ 450338 h 3778"/>
                <a:gd name="T18" fmla="*/ 502765 w 3407"/>
                <a:gd name="T19" fmla="*/ 364082 h 3778"/>
                <a:gd name="T20" fmla="*/ 811573 w 3407"/>
                <a:gd name="T21" fmla="*/ 0 h 3778"/>
                <a:gd name="T22" fmla="*/ 1121333 w 3407"/>
                <a:gd name="T23" fmla="*/ 363129 h 3778"/>
                <a:gd name="T24" fmla="*/ 222551 w 3407"/>
                <a:gd name="T25" fmla="*/ 391722 h 3778"/>
                <a:gd name="T26" fmla="*/ 75772 w 3407"/>
                <a:gd name="T27" fmla="*/ 644769 h 3778"/>
                <a:gd name="T28" fmla="*/ 438430 w 3407"/>
                <a:gd name="T29" fmla="*/ 683846 h 3778"/>
                <a:gd name="T30" fmla="*/ 222551 w 3407"/>
                <a:gd name="T31" fmla="*/ 391722 h 3778"/>
                <a:gd name="T32" fmla="*/ 76249 w 3407"/>
                <a:gd name="T33" fmla="*/ 1156581 h 3778"/>
                <a:gd name="T34" fmla="*/ 223028 w 3407"/>
                <a:gd name="T35" fmla="*/ 1409151 h 3778"/>
                <a:gd name="T36" fmla="*/ 438430 w 3407"/>
                <a:gd name="T37" fmla="*/ 1118457 h 3778"/>
                <a:gd name="T38" fmla="*/ 267347 w 3407"/>
                <a:gd name="T39" fmla="*/ 900675 h 3778"/>
                <a:gd name="T40" fmla="*/ 426516 w 3407"/>
                <a:gd name="T41" fmla="*/ 899722 h 3778"/>
                <a:gd name="T42" fmla="*/ 430329 w 3407"/>
                <a:gd name="T43" fmla="*/ 762953 h 3778"/>
                <a:gd name="T44" fmla="*/ 647161 w 3407"/>
                <a:gd name="T45" fmla="*/ 1183744 h 3778"/>
                <a:gd name="T46" fmla="*/ 976461 w 3407"/>
                <a:gd name="T47" fmla="*/ 1183744 h 3778"/>
                <a:gd name="T48" fmla="*/ 1139919 w 3407"/>
                <a:gd name="T49" fmla="*/ 899722 h 3778"/>
                <a:gd name="T50" fmla="*/ 975508 w 3407"/>
                <a:gd name="T51" fmla="*/ 616176 h 3778"/>
                <a:gd name="T52" fmla="*/ 649544 w 3407"/>
                <a:gd name="T53" fmla="*/ 616176 h 3778"/>
                <a:gd name="T54" fmla="*/ 485133 w 3407"/>
                <a:gd name="T55" fmla="*/ 899722 h 3778"/>
                <a:gd name="T56" fmla="*/ 647161 w 3407"/>
                <a:gd name="T57" fmla="*/ 1183744 h 3778"/>
                <a:gd name="T58" fmla="*/ 742949 w 3407"/>
                <a:gd name="T59" fmla="*/ 501328 h 3778"/>
                <a:gd name="T60" fmla="*/ 499906 w 3407"/>
                <a:gd name="T61" fmla="*/ 641910 h 3778"/>
                <a:gd name="T62" fmla="*/ 742949 w 3407"/>
                <a:gd name="T63" fmla="*/ 1300022 h 3778"/>
                <a:gd name="T64" fmla="*/ 500859 w 3407"/>
                <a:gd name="T65" fmla="*/ 1160394 h 3778"/>
                <a:gd name="T66" fmla="*/ 742949 w 3407"/>
                <a:gd name="T67" fmla="*/ 1300022 h 3778"/>
                <a:gd name="T68" fmla="*/ 1070342 w 3407"/>
                <a:gd name="T69" fmla="*/ 376949 h 3778"/>
                <a:gd name="T70" fmla="*/ 811573 w 3407"/>
                <a:gd name="T71" fmla="*/ 44795 h 3778"/>
                <a:gd name="T72" fmla="*/ 553757 w 3407"/>
                <a:gd name="T73" fmla="*/ 375043 h 3778"/>
                <a:gd name="T74" fmla="*/ 812526 w 3407"/>
                <a:gd name="T75" fmla="*/ 1332427 h 3778"/>
                <a:gd name="T76" fmla="*/ 665747 w 3407"/>
                <a:gd name="T77" fmla="*/ 1665534 h 3778"/>
                <a:gd name="T78" fmla="*/ 957398 w 3407"/>
                <a:gd name="T79" fmla="*/ 1665534 h 3778"/>
                <a:gd name="T80" fmla="*/ 812526 w 3407"/>
                <a:gd name="T81" fmla="*/ 1332427 h 3778"/>
                <a:gd name="T82" fmla="*/ 880673 w 3407"/>
                <a:gd name="T83" fmla="*/ 1300022 h 3778"/>
                <a:gd name="T84" fmla="*/ 1124193 w 3407"/>
                <a:gd name="T85" fmla="*/ 1161347 h 3778"/>
                <a:gd name="T86" fmla="*/ 1085115 w 3407"/>
                <a:gd name="T87" fmla="*/ 427940 h 3778"/>
                <a:gd name="T88" fmla="*/ 1004101 w 3407"/>
                <a:gd name="T89" fmla="*/ 566615 h 3778"/>
                <a:gd name="T90" fmla="*/ 1085115 w 3407"/>
                <a:gd name="T91" fmla="*/ 427940 h 3778"/>
                <a:gd name="T92" fmla="*/ 1547373 w 3407"/>
                <a:gd name="T93" fmla="*/ 644769 h 3778"/>
                <a:gd name="T94" fmla="*/ 1401547 w 3407"/>
                <a:gd name="T95" fmla="*/ 392199 h 3778"/>
                <a:gd name="T96" fmla="*/ 1186621 w 3407"/>
                <a:gd name="T97" fmla="*/ 685752 h 3778"/>
                <a:gd name="T98" fmla="*/ 1401071 w 3407"/>
                <a:gd name="T99" fmla="*/ 1409628 h 3778"/>
                <a:gd name="T100" fmla="*/ 1546897 w 3407"/>
                <a:gd name="T101" fmla="*/ 1157534 h 3778"/>
                <a:gd name="T102" fmla="*/ 1185668 w 3407"/>
                <a:gd name="T103" fmla="*/ 1117504 h 3778"/>
                <a:gd name="T104" fmla="*/ 1401071 w 3407"/>
                <a:gd name="T105" fmla="*/ 1409628 h 3778"/>
                <a:gd name="T106" fmla="*/ 1356751 w 3407"/>
                <a:gd name="T107" fmla="*/ 900675 h 3778"/>
                <a:gd name="T108" fmla="*/ 1198535 w 3407"/>
                <a:gd name="T109" fmla="*/ 899722 h 3778"/>
                <a:gd name="T110" fmla="*/ 1280026 w 3407"/>
                <a:gd name="T111" fmla="*/ 972634 h 37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407" h="3778">
                  <a:moveTo>
                    <a:pt x="2976" y="731"/>
                  </a:moveTo>
                  <a:cubicBezTo>
                    <a:pt x="3154" y="759"/>
                    <a:pt x="3275" y="830"/>
                    <a:pt x="3341" y="945"/>
                  </a:cubicBezTo>
                  <a:cubicBezTo>
                    <a:pt x="3406" y="1060"/>
                    <a:pt x="3407" y="1201"/>
                    <a:pt x="3344" y="1368"/>
                  </a:cubicBezTo>
                  <a:cubicBezTo>
                    <a:pt x="3280" y="1536"/>
                    <a:pt x="3167" y="1710"/>
                    <a:pt x="3005" y="1890"/>
                  </a:cubicBezTo>
                  <a:cubicBezTo>
                    <a:pt x="3166" y="2070"/>
                    <a:pt x="3278" y="2244"/>
                    <a:pt x="3342" y="2412"/>
                  </a:cubicBezTo>
                  <a:cubicBezTo>
                    <a:pt x="3405" y="2579"/>
                    <a:pt x="3404" y="2720"/>
                    <a:pt x="3339" y="2835"/>
                  </a:cubicBezTo>
                  <a:cubicBezTo>
                    <a:pt x="3272" y="2950"/>
                    <a:pt x="3150" y="3022"/>
                    <a:pt x="2974" y="3050"/>
                  </a:cubicBezTo>
                  <a:cubicBezTo>
                    <a:pt x="2798" y="3079"/>
                    <a:pt x="2590" y="3067"/>
                    <a:pt x="2353" y="3013"/>
                  </a:cubicBezTo>
                  <a:cubicBezTo>
                    <a:pt x="2279" y="3246"/>
                    <a:pt x="2185" y="3431"/>
                    <a:pt x="2072" y="3570"/>
                  </a:cubicBezTo>
                  <a:cubicBezTo>
                    <a:pt x="1958" y="3709"/>
                    <a:pt x="1836" y="3778"/>
                    <a:pt x="1703" y="3778"/>
                  </a:cubicBezTo>
                  <a:cubicBezTo>
                    <a:pt x="1570" y="3778"/>
                    <a:pt x="1448" y="3709"/>
                    <a:pt x="1335" y="3570"/>
                  </a:cubicBezTo>
                  <a:cubicBezTo>
                    <a:pt x="1222" y="3431"/>
                    <a:pt x="1129" y="3246"/>
                    <a:pt x="1055" y="3015"/>
                  </a:cubicBezTo>
                  <a:cubicBezTo>
                    <a:pt x="817" y="3066"/>
                    <a:pt x="610" y="3077"/>
                    <a:pt x="433" y="3048"/>
                  </a:cubicBezTo>
                  <a:cubicBezTo>
                    <a:pt x="256" y="3020"/>
                    <a:pt x="135" y="2948"/>
                    <a:pt x="69" y="2833"/>
                  </a:cubicBezTo>
                  <a:cubicBezTo>
                    <a:pt x="4" y="2718"/>
                    <a:pt x="2" y="2577"/>
                    <a:pt x="65" y="2411"/>
                  </a:cubicBezTo>
                  <a:cubicBezTo>
                    <a:pt x="128" y="2244"/>
                    <a:pt x="241" y="2070"/>
                    <a:pt x="405" y="1890"/>
                  </a:cubicBezTo>
                  <a:cubicBezTo>
                    <a:pt x="241" y="1710"/>
                    <a:pt x="127" y="1536"/>
                    <a:pt x="64" y="1368"/>
                  </a:cubicBezTo>
                  <a:cubicBezTo>
                    <a:pt x="0" y="1201"/>
                    <a:pt x="1" y="1060"/>
                    <a:pt x="67" y="945"/>
                  </a:cubicBezTo>
                  <a:cubicBezTo>
                    <a:pt x="133" y="830"/>
                    <a:pt x="254" y="759"/>
                    <a:pt x="432" y="731"/>
                  </a:cubicBezTo>
                  <a:cubicBezTo>
                    <a:pt x="610" y="703"/>
                    <a:pt x="817" y="714"/>
                    <a:pt x="1055" y="764"/>
                  </a:cubicBezTo>
                  <a:cubicBezTo>
                    <a:pt x="1127" y="534"/>
                    <a:pt x="1220" y="348"/>
                    <a:pt x="1334" y="209"/>
                  </a:cubicBezTo>
                  <a:cubicBezTo>
                    <a:pt x="1447" y="70"/>
                    <a:pt x="1570" y="0"/>
                    <a:pt x="1703" y="0"/>
                  </a:cubicBezTo>
                  <a:cubicBezTo>
                    <a:pt x="1836" y="0"/>
                    <a:pt x="1958" y="69"/>
                    <a:pt x="2072" y="208"/>
                  </a:cubicBezTo>
                  <a:cubicBezTo>
                    <a:pt x="2185" y="347"/>
                    <a:pt x="2279" y="531"/>
                    <a:pt x="2353" y="762"/>
                  </a:cubicBezTo>
                  <a:cubicBezTo>
                    <a:pt x="2590" y="713"/>
                    <a:pt x="2798" y="703"/>
                    <a:pt x="2976" y="731"/>
                  </a:cubicBezTo>
                  <a:close/>
                  <a:moveTo>
                    <a:pt x="467" y="822"/>
                  </a:moveTo>
                  <a:cubicBezTo>
                    <a:pt x="309" y="841"/>
                    <a:pt x="204" y="898"/>
                    <a:pt x="149" y="992"/>
                  </a:cubicBezTo>
                  <a:cubicBezTo>
                    <a:pt x="93" y="1088"/>
                    <a:pt x="96" y="1208"/>
                    <a:pt x="159" y="1353"/>
                  </a:cubicBezTo>
                  <a:cubicBezTo>
                    <a:pt x="222" y="1498"/>
                    <a:pt x="329" y="1650"/>
                    <a:pt x="481" y="1810"/>
                  </a:cubicBezTo>
                  <a:cubicBezTo>
                    <a:pt x="610" y="1680"/>
                    <a:pt x="756" y="1555"/>
                    <a:pt x="920" y="1435"/>
                  </a:cubicBezTo>
                  <a:cubicBezTo>
                    <a:pt x="939" y="1241"/>
                    <a:pt x="974" y="1052"/>
                    <a:pt x="1024" y="867"/>
                  </a:cubicBezTo>
                  <a:cubicBezTo>
                    <a:pt x="810" y="818"/>
                    <a:pt x="624" y="803"/>
                    <a:pt x="467" y="822"/>
                  </a:cubicBezTo>
                  <a:close/>
                  <a:moveTo>
                    <a:pt x="479" y="1970"/>
                  </a:moveTo>
                  <a:cubicBezTo>
                    <a:pt x="329" y="2130"/>
                    <a:pt x="222" y="2282"/>
                    <a:pt x="160" y="2427"/>
                  </a:cubicBezTo>
                  <a:cubicBezTo>
                    <a:pt x="98" y="2572"/>
                    <a:pt x="95" y="2692"/>
                    <a:pt x="151" y="2786"/>
                  </a:cubicBezTo>
                  <a:cubicBezTo>
                    <a:pt x="206" y="2882"/>
                    <a:pt x="311" y="2939"/>
                    <a:pt x="468" y="2957"/>
                  </a:cubicBezTo>
                  <a:cubicBezTo>
                    <a:pt x="624" y="2975"/>
                    <a:pt x="810" y="2959"/>
                    <a:pt x="1024" y="2909"/>
                  </a:cubicBezTo>
                  <a:cubicBezTo>
                    <a:pt x="974" y="2728"/>
                    <a:pt x="939" y="2541"/>
                    <a:pt x="920" y="2347"/>
                  </a:cubicBezTo>
                  <a:cubicBezTo>
                    <a:pt x="756" y="2227"/>
                    <a:pt x="609" y="2101"/>
                    <a:pt x="479" y="1970"/>
                  </a:cubicBezTo>
                  <a:close/>
                  <a:moveTo>
                    <a:pt x="561" y="1890"/>
                  </a:moveTo>
                  <a:cubicBezTo>
                    <a:pt x="657" y="1987"/>
                    <a:pt x="772" y="2085"/>
                    <a:pt x="907" y="2185"/>
                  </a:cubicBezTo>
                  <a:cubicBezTo>
                    <a:pt x="899" y="2095"/>
                    <a:pt x="895" y="1996"/>
                    <a:pt x="895" y="1888"/>
                  </a:cubicBezTo>
                  <a:cubicBezTo>
                    <a:pt x="895" y="1839"/>
                    <a:pt x="896" y="1791"/>
                    <a:pt x="897" y="1743"/>
                  </a:cubicBezTo>
                  <a:cubicBezTo>
                    <a:pt x="899" y="1696"/>
                    <a:pt x="901" y="1649"/>
                    <a:pt x="903" y="1601"/>
                  </a:cubicBezTo>
                  <a:cubicBezTo>
                    <a:pt x="774" y="1695"/>
                    <a:pt x="659" y="1792"/>
                    <a:pt x="561" y="1890"/>
                  </a:cubicBezTo>
                  <a:close/>
                  <a:moveTo>
                    <a:pt x="1358" y="2484"/>
                  </a:moveTo>
                  <a:cubicBezTo>
                    <a:pt x="1472" y="2551"/>
                    <a:pt x="1587" y="2612"/>
                    <a:pt x="1705" y="2665"/>
                  </a:cubicBezTo>
                  <a:cubicBezTo>
                    <a:pt x="1825" y="2610"/>
                    <a:pt x="1940" y="2550"/>
                    <a:pt x="2049" y="2484"/>
                  </a:cubicBezTo>
                  <a:cubicBezTo>
                    <a:pt x="2171" y="2413"/>
                    <a:pt x="2280" y="2344"/>
                    <a:pt x="2375" y="2277"/>
                  </a:cubicBezTo>
                  <a:cubicBezTo>
                    <a:pt x="2386" y="2165"/>
                    <a:pt x="2392" y="2036"/>
                    <a:pt x="2392" y="1888"/>
                  </a:cubicBezTo>
                  <a:cubicBezTo>
                    <a:pt x="2392" y="1742"/>
                    <a:pt x="2386" y="1613"/>
                    <a:pt x="2375" y="1500"/>
                  </a:cubicBezTo>
                  <a:cubicBezTo>
                    <a:pt x="2273" y="1432"/>
                    <a:pt x="2163" y="1363"/>
                    <a:pt x="2047" y="1293"/>
                  </a:cubicBezTo>
                  <a:cubicBezTo>
                    <a:pt x="1935" y="1230"/>
                    <a:pt x="1821" y="1171"/>
                    <a:pt x="1705" y="1115"/>
                  </a:cubicBezTo>
                  <a:cubicBezTo>
                    <a:pt x="1587" y="1171"/>
                    <a:pt x="1473" y="1230"/>
                    <a:pt x="1363" y="1293"/>
                  </a:cubicBezTo>
                  <a:cubicBezTo>
                    <a:pt x="1238" y="1367"/>
                    <a:pt x="1129" y="1437"/>
                    <a:pt x="1035" y="1503"/>
                  </a:cubicBezTo>
                  <a:cubicBezTo>
                    <a:pt x="1024" y="1612"/>
                    <a:pt x="1018" y="1740"/>
                    <a:pt x="1018" y="1888"/>
                  </a:cubicBezTo>
                  <a:cubicBezTo>
                    <a:pt x="1018" y="2036"/>
                    <a:pt x="1024" y="2165"/>
                    <a:pt x="1035" y="2275"/>
                  </a:cubicBezTo>
                  <a:cubicBezTo>
                    <a:pt x="1121" y="2337"/>
                    <a:pt x="1229" y="2407"/>
                    <a:pt x="1358" y="2484"/>
                  </a:cubicBezTo>
                  <a:close/>
                  <a:moveTo>
                    <a:pt x="1301" y="1189"/>
                  </a:moveTo>
                  <a:cubicBezTo>
                    <a:pt x="1380" y="1141"/>
                    <a:pt x="1466" y="1095"/>
                    <a:pt x="1559" y="1052"/>
                  </a:cubicBezTo>
                  <a:cubicBezTo>
                    <a:pt x="1415" y="990"/>
                    <a:pt x="1272" y="939"/>
                    <a:pt x="1133" y="898"/>
                  </a:cubicBezTo>
                  <a:cubicBezTo>
                    <a:pt x="1096" y="1041"/>
                    <a:pt x="1068" y="1191"/>
                    <a:pt x="1049" y="1347"/>
                  </a:cubicBezTo>
                  <a:cubicBezTo>
                    <a:pt x="1124" y="1295"/>
                    <a:pt x="1208" y="1242"/>
                    <a:pt x="1301" y="1189"/>
                  </a:cubicBezTo>
                  <a:close/>
                  <a:moveTo>
                    <a:pt x="1559" y="2728"/>
                  </a:moveTo>
                  <a:cubicBezTo>
                    <a:pt x="1461" y="2682"/>
                    <a:pt x="1374" y="2635"/>
                    <a:pt x="1299" y="2589"/>
                  </a:cubicBezTo>
                  <a:cubicBezTo>
                    <a:pt x="1214" y="2543"/>
                    <a:pt x="1132" y="2491"/>
                    <a:pt x="1051" y="2435"/>
                  </a:cubicBezTo>
                  <a:cubicBezTo>
                    <a:pt x="1067" y="2583"/>
                    <a:pt x="1094" y="2731"/>
                    <a:pt x="1131" y="2880"/>
                  </a:cubicBezTo>
                  <a:cubicBezTo>
                    <a:pt x="1265" y="2845"/>
                    <a:pt x="1408" y="2794"/>
                    <a:pt x="1559" y="2728"/>
                  </a:cubicBezTo>
                  <a:close/>
                  <a:moveTo>
                    <a:pt x="1705" y="982"/>
                  </a:moveTo>
                  <a:cubicBezTo>
                    <a:pt x="1899" y="897"/>
                    <a:pt x="2079" y="834"/>
                    <a:pt x="2246" y="791"/>
                  </a:cubicBezTo>
                  <a:cubicBezTo>
                    <a:pt x="2183" y="579"/>
                    <a:pt x="2104" y="410"/>
                    <a:pt x="2009" y="284"/>
                  </a:cubicBezTo>
                  <a:cubicBezTo>
                    <a:pt x="1914" y="157"/>
                    <a:pt x="1812" y="94"/>
                    <a:pt x="1703" y="94"/>
                  </a:cubicBezTo>
                  <a:cubicBezTo>
                    <a:pt x="1593" y="94"/>
                    <a:pt x="1492" y="157"/>
                    <a:pt x="1397" y="284"/>
                  </a:cubicBezTo>
                  <a:cubicBezTo>
                    <a:pt x="1303" y="410"/>
                    <a:pt x="1225" y="578"/>
                    <a:pt x="1162" y="787"/>
                  </a:cubicBezTo>
                  <a:cubicBezTo>
                    <a:pt x="1338" y="836"/>
                    <a:pt x="1519" y="901"/>
                    <a:pt x="1705" y="982"/>
                  </a:cubicBezTo>
                  <a:close/>
                  <a:moveTo>
                    <a:pt x="1705" y="2796"/>
                  </a:moveTo>
                  <a:cubicBezTo>
                    <a:pt x="1527" y="2877"/>
                    <a:pt x="1347" y="2941"/>
                    <a:pt x="1164" y="2989"/>
                  </a:cubicBezTo>
                  <a:cubicBezTo>
                    <a:pt x="1225" y="3201"/>
                    <a:pt x="1303" y="3369"/>
                    <a:pt x="1397" y="3495"/>
                  </a:cubicBezTo>
                  <a:cubicBezTo>
                    <a:pt x="1492" y="3621"/>
                    <a:pt x="1593" y="3684"/>
                    <a:pt x="1703" y="3684"/>
                  </a:cubicBezTo>
                  <a:cubicBezTo>
                    <a:pt x="1812" y="3684"/>
                    <a:pt x="1914" y="3621"/>
                    <a:pt x="2009" y="3495"/>
                  </a:cubicBezTo>
                  <a:cubicBezTo>
                    <a:pt x="2104" y="3369"/>
                    <a:pt x="2183" y="3201"/>
                    <a:pt x="2246" y="2989"/>
                  </a:cubicBezTo>
                  <a:cubicBezTo>
                    <a:pt x="2064" y="2942"/>
                    <a:pt x="1884" y="2878"/>
                    <a:pt x="1705" y="2796"/>
                  </a:cubicBezTo>
                  <a:close/>
                  <a:moveTo>
                    <a:pt x="2111" y="2589"/>
                  </a:moveTo>
                  <a:cubicBezTo>
                    <a:pt x="2011" y="2648"/>
                    <a:pt x="1924" y="2694"/>
                    <a:pt x="1848" y="2728"/>
                  </a:cubicBezTo>
                  <a:cubicBezTo>
                    <a:pt x="1999" y="2794"/>
                    <a:pt x="2142" y="2845"/>
                    <a:pt x="2277" y="2880"/>
                  </a:cubicBezTo>
                  <a:cubicBezTo>
                    <a:pt x="2310" y="2753"/>
                    <a:pt x="2337" y="2605"/>
                    <a:pt x="2359" y="2437"/>
                  </a:cubicBezTo>
                  <a:cubicBezTo>
                    <a:pt x="2281" y="2488"/>
                    <a:pt x="2198" y="2538"/>
                    <a:pt x="2111" y="2589"/>
                  </a:cubicBezTo>
                  <a:close/>
                  <a:moveTo>
                    <a:pt x="2277" y="898"/>
                  </a:moveTo>
                  <a:cubicBezTo>
                    <a:pt x="2146" y="935"/>
                    <a:pt x="2003" y="985"/>
                    <a:pt x="1850" y="1049"/>
                  </a:cubicBezTo>
                  <a:cubicBezTo>
                    <a:pt x="1952" y="1101"/>
                    <a:pt x="2037" y="1148"/>
                    <a:pt x="2107" y="1189"/>
                  </a:cubicBezTo>
                  <a:cubicBezTo>
                    <a:pt x="2200" y="1242"/>
                    <a:pt x="2284" y="1295"/>
                    <a:pt x="2359" y="1347"/>
                  </a:cubicBezTo>
                  <a:cubicBezTo>
                    <a:pt x="2341" y="1195"/>
                    <a:pt x="2314" y="1045"/>
                    <a:pt x="2277" y="898"/>
                  </a:cubicBezTo>
                  <a:close/>
                  <a:moveTo>
                    <a:pt x="2927" y="1810"/>
                  </a:moveTo>
                  <a:cubicBezTo>
                    <a:pt x="3078" y="1650"/>
                    <a:pt x="3185" y="1498"/>
                    <a:pt x="3247" y="1353"/>
                  </a:cubicBezTo>
                  <a:cubicBezTo>
                    <a:pt x="3310" y="1208"/>
                    <a:pt x="3313" y="1088"/>
                    <a:pt x="3259" y="992"/>
                  </a:cubicBezTo>
                  <a:cubicBezTo>
                    <a:pt x="3204" y="898"/>
                    <a:pt x="3098" y="841"/>
                    <a:pt x="2941" y="823"/>
                  </a:cubicBezTo>
                  <a:cubicBezTo>
                    <a:pt x="2784" y="805"/>
                    <a:pt x="2598" y="821"/>
                    <a:pt x="2384" y="871"/>
                  </a:cubicBezTo>
                  <a:cubicBezTo>
                    <a:pt x="2434" y="1047"/>
                    <a:pt x="2470" y="1237"/>
                    <a:pt x="2490" y="1439"/>
                  </a:cubicBezTo>
                  <a:cubicBezTo>
                    <a:pt x="2649" y="1554"/>
                    <a:pt x="2794" y="1677"/>
                    <a:pt x="2927" y="1810"/>
                  </a:cubicBezTo>
                  <a:close/>
                  <a:moveTo>
                    <a:pt x="2940" y="2958"/>
                  </a:moveTo>
                  <a:cubicBezTo>
                    <a:pt x="3097" y="2939"/>
                    <a:pt x="3202" y="2882"/>
                    <a:pt x="3257" y="2788"/>
                  </a:cubicBezTo>
                  <a:cubicBezTo>
                    <a:pt x="3311" y="2693"/>
                    <a:pt x="3308" y="2574"/>
                    <a:pt x="3246" y="2429"/>
                  </a:cubicBezTo>
                  <a:cubicBezTo>
                    <a:pt x="3183" y="2284"/>
                    <a:pt x="3077" y="2131"/>
                    <a:pt x="2927" y="1970"/>
                  </a:cubicBezTo>
                  <a:cubicBezTo>
                    <a:pt x="2797" y="2101"/>
                    <a:pt x="2651" y="2226"/>
                    <a:pt x="2488" y="2345"/>
                  </a:cubicBezTo>
                  <a:cubicBezTo>
                    <a:pt x="2467" y="2541"/>
                    <a:pt x="2433" y="2728"/>
                    <a:pt x="2384" y="2909"/>
                  </a:cubicBezTo>
                  <a:cubicBezTo>
                    <a:pt x="2598" y="2961"/>
                    <a:pt x="2784" y="2977"/>
                    <a:pt x="2940" y="2958"/>
                  </a:cubicBezTo>
                  <a:close/>
                  <a:moveTo>
                    <a:pt x="2686" y="2041"/>
                  </a:moveTo>
                  <a:cubicBezTo>
                    <a:pt x="2744" y="1991"/>
                    <a:pt x="2798" y="1941"/>
                    <a:pt x="2847" y="1890"/>
                  </a:cubicBezTo>
                  <a:cubicBezTo>
                    <a:pt x="2754" y="1798"/>
                    <a:pt x="2640" y="1701"/>
                    <a:pt x="2504" y="1597"/>
                  </a:cubicBezTo>
                  <a:cubicBezTo>
                    <a:pt x="2511" y="1706"/>
                    <a:pt x="2515" y="1803"/>
                    <a:pt x="2515" y="1888"/>
                  </a:cubicBezTo>
                  <a:cubicBezTo>
                    <a:pt x="2515" y="1982"/>
                    <a:pt x="2511" y="2084"/>
                    <a:pt x="2504" y="2193"/>
                  </a:cubicBezTo>
                  <a:cubicBezTo>
                    <a:pt x="2567" y="2141"/>
                    <a:pt x="2628" y="2091"/>
                    <a:pt x="2686" y="2041"/>
                  </a:cubicBezTo>
                  <a:close/>
                </a:path>
              </a:pathLst>
            </a:custGeom>
            <a:solidFill>
              <a:srgbClr val="000000">
                <a:lumMod val="75000"/>
                <a:lumOff val="25000"/>
              </a:srgbClr>
            </a:solidFill>
            <a:ln>
              <a:noFill/>
            </a:ln>
          </p:spPr>
          <p:txBody>
            <a:bodyPr anchor="ctr" anchorCtr="1">
              <a:normAutofit/>
            </a:bodyPr>
            <a:lstStyle/>
            <a:p>
              <a:endParaRPr lang="zh-CN" altLang="en-US" sz="1350">
                <a:latin typeface="微软雅黑" panose="020B0503020204020204" pitchFamily="34" charset="-122"/>
                <a:ea typeface="微软雅黑" panose="020B0503020204020204" pitchFamily="34" charset="-122"/>
                <a:sym typeface="Arial" panose="020B0604020202020204" pitchFamily="34" charset="0"/>
              </a:endParaRPr>
            </a:p>
          </p:txBody>
        </p:sp>
        <p:sp>
          <p:nvSpPr>
            <p:cNvPr id="92" name="KSO_Shape"/>
            <p:cNvSpPr/>
            <p:nvPr>
              <p:custDataLst>
                <p:tags r:id="rId11"/>
              </p:custDataLst>
            </p:nvPr>
          </p:nvSpPr>
          <p:spPr bwMode="auto">
            <a:xfrm>
              <a:off x="6435" y="5848"/>
              <a:ext cx="581" cy="553"/>
            </a:xfrm>
            <a:custGeom>
              <a:avLst/>
              <a:gdLst>
                <a:gd name="T0" fmla="*/ 1657163 w 8032"/>
                <a:gd name="T1" fmla="*/ 1166044 h 7642"/>
                <a:gd name="T2" fmla="*/ 1800397 w 8032"/>
                <a:gd name="T3" fmla="*/ 1166044 h 7642"/>
                <a:gd name="T4" fmla="*/ 1800397 w 8032"/>
                <a:gd name="T5" fmla="*/ 1498463 h 7642"/>
                <a:gd name="T6" fmla="*/ 1657163 w 8032"/>
                <a:gd name="T7" fmla="*/ 1498463 h 7642"/>
                <a:gd name="T8" fmla="*/ 1657163 w 8032"/>
                <a:gd name="T9" fmla="*/ 1712977 h 7642"/>
                <a:gd name="T10" fmla="*/ 0 w 8032"/>
                <a:gd name="T11" fmla="*/ 1712977 h 7642"/>
                <a:gd name="T12" fmla="*/ 0 w 8032"/>
                <a:gd name="T13" fmla="*/ 1020793 h 7642"/>
                <a:gd name="T14" fmla="*/ 286692 w 8032"/>
                <a:gd name="T15" fmla="*/ 1020793 h 7642"/>
                <a:gd name="T16" fmla="*/ 286692 w 8032"/>
                <a:gd name="T17" fmla="*/ 0 h 7642"/>
                <a:gd name="T18" fmla="*/ 1004430 w 8032"/>
                <a:gd name="T19" fmla="*/ 0 h 7642"/>
                <a:gd name="T20" fmla="*/ 1372713 w 8032"/>
                <a:gd name="T21" fmla="*/ 356627 h 7642"/>
                <a:gd name="T22" fmla="*/ 1372713 w 8032"/>
                <a:gd name="T23" fmla="*/ 1020793 h 7642"/>
                <a:gd name="T24" fmla="*/ 1657163 w 8032"/>
                <a:gd name="T25" fmla="*/ 1020793 h 7642"/>
                <a:gd name="T26" fmla="*/ 1657163 w 8032"/>
                <a:gd name="T27" fmla="*/ 1166044 h 7642"/>
                <a:gd name="T28" fmla="*/ 1583641 w 8032"/>
                <a:gd name="T29" fmla="*/ 1660525 h 7642"/>
                <a:gd name="T30" fmla="*/ 1583641 w 8032"/>
                <a:gd name="T31" fmla="*/ 1076383 h 7642"/>
                <a:gd name="T32" fmla="*/ 1377420 w 8032"/>
                <a:gd name="T33" fmla="*/ 1076383 h 7642"/>
                <a:gd name="T34" fmla="*/ 1377420 w 8032"/>
                <a:gd name="T35" fmla="*/ 1293363 h 7642"/>
                <a:gd name="T36" fmla="*/ 276157 w 8032"/>
                <a:gd name="T37" fmla="*/ 1293363 h 7642"/>
                <a:gd name="T38" fmla="*/ 276157 w 8032"/>
                <a:gd name="T39" fmla="*/ 1076383 h 7642"/>
                <a:gd name="T40" fmla="*/ 69936 w 8032"/>
                <a:gd name="T41" fmla="*/ 1076383 h 7642"/>
                <a:gd name="T42" fmla="*/ 69936 w 8032"/>
                <a:gd name="T43" fmla="*/ 1660525 h 7642"/>
                <a:gd name="T44" fmla="*/ 1583641 w 8032"/>
                <a:gd name="T45" fmla="*/ 1660525 h 7642"/>
                <a:gd name="T46" fmla="*/ 360438 w 8032"/>
                <a:gd name="T47" fmla="*/ 55590 h 7642"/>
                <a:gd name="T48" fmla="*/ 360438 w 8032"/>
                <a:gd name="T49" fmla="*/ 1227013 h 7642"/>
                <a:gd name="T50" fmla="*/ 1296949 w 8032"/>
                <a:gd name="T51" fmla="*/ 1227013 h 7642"/>
                <a:gd name="T52" fmla="*/ 1296949 w 8032"/>
                <a:gd name="T53" fmla="*/ 416028 h 7642"/>
                <a:gd name="T54" fmla="*/ 933373 w 8032"/>
                <a:gd name="T55" fmla="*/ 416028 h 7642"/>
                <a:gd name="T56" fmla="*/ 933373 w 8032"/>
                <a:gd name="T57" fmla="*/ 55590 h 7642"/>
                <a:gd name="T58" fmla="*/ 360438 w 8032"/>
                <a:gd name="T59" fmla="*/ 55590 h 7642"/>
                <a:gd name="T60" fmla="*/ 1013844 w 8032"/>
                <a:gd name="T61" fmla="*/ 90558 h 7642"/>
                <a:gd name="T62" fmla="*/ 1013844 w 8032"/>
                <a:gd name="T63" fmla="*/ 356627 h 7642"/>
                <a:gd name="T64" fmla="*/ 1278345 w 8032"/>
                <a:gd name="T65" fmla="*/ 356627 h 7642"/>
                <a:gd name="T66" fmla="*/ 1013844 w 8032"/>
                <a:gd name="T67" fmla="*/ 90558 h 7642"/>
                <a:gd name="T68" fmla="*/ 1727099 w 8032"/>
                <a:gd name="T69" fmla="*/ 1444218 h 7642"/>
                <a:gd name="T70" fmla="*/ 1727099 w 8032"/>
                <a:gd name="T71" fmla="*/ 1218047 h 7642"/>
                <a:gd name="T72" fmla="*/ 1667923 w 8032"/>
                <a:gd name="T73" fmla="*/ 1218047 h 7642"/>
                <a:gd name="T74" fmla="*/ 1667923 w 8032"/>
                <a:gd name="T75" fmla="*/ 1444218 h 7642"/>
                <a:gd name="T76" fmla="*/ 1727099 w 8032"/>
                <a:gd name="T77" fmla="*/ 1444218 h 764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32" h="7642">
                  <a:moveTo>
                    <a:pt x="7393" y="5202"/>
                  </a:moveTo>
                  <a:lnTo>
                    <a:pt x="8032" y="5202"/>
                  </a:lnTo>
                  <a:lnTo>
                    <a:pt x="8032" y="6685"/>
                  </a:lnTo>
                  <a:lnTo>
                    <a:pt x="7393" y="6685"/>
                  </a:lnTo>
                  <a:lnTo>
                    <a:pt x="7393" y="7642"/>
                  </a:lnTo>
                  <a:lnTo>
                    <a:pt x="0" y="7642"/>
                  </a:lnTo>
                  <a:lnTo>
                    <a:pt x="0" y="4554"/>
                  </a:lnTo>
                  <a:lnTo>
                    <a:pt x="1279" y="4554"/>
                  </a:lnTo>
                  <a:lnTo>
                    <a:pt x="1279" y="0"/>
                  </a:lnTo>
                  <a:lnTo>
                    <a:pt x="4481" y="0"/>
                  </a:lnTo>
                  <a:lnTo>
                    <a:pt x="6124" y="1591"/>
                  </a:lnTo>
                  <a:lnTo>
                    <a:pt x="6124" y="4554"/>
                  </a:lnTo>
                  <a:lnTo>
                    <a:pt x="7393" y="4554"/>
                  </a:lnTo>
                  <a:lnTo>
                    <a:pt x="7393" y="5202"/>
                  </a:lnTo>
                  <a:close/>
                  <a:moveTo>
                    <a:pt x="7065" y="7408"/>
                  </a:moveTo>
                  <a:lnTo>
                    <a:pt x="7065" y="4802"/>
                  </a:lnTo>
                  <a:lnTo>
                    <a:pt x="6145" y="4802"/>
                  </a:lnTo>
                  <a:lnTo>
                    <a:pt x="6145" y="5770"/>
                  </a:lnTo>
                  <a:lnTo>
                    <a:pt x="1232" y="5770"/>
                  </a:lnTo>
                  <a:lnTo>
                    <a:pt x="1232" y="4802"/>
                  </a:lnTo>
                  <a:lnTo>
                    <a:pt x="312" y="4802"/>
                  </a:lnTo>
                  <a:lnTo>
                    <a:pt x="312" y="7408"/>
                  </a:lnTo>
                  <a:lnTo>
                    <a:pt x="7065" y="7408"/>
                  </a:lnTo>
                  <a:close/>
                  <a:moveTo>
                    <a:pt x="1608" y="248"/>
                  </a:moveTo>
                  <a:lnTo>
                    <a:pt x="1608" y="5474"/>
                  </a:lnTo>
                  <a:lnTo>
                    <a:pt x="5786" y="5474"/>
                  </a:lnTo>
                  <a:lnTo>
                    <a:pt x="5786" y="1856"/>
                  </a:lnTo>
                  <a:lnTo>
                    <a:pt x="4164" y="1856"/>
                  </a:lnTo>
                  <a:lnTo>
                    <a:pt x="4164" y="248"/>
                  </a:lnTo>
                  <a:lnTo>
                    <a:pt x="1608" y="248"/>
                  </a:lnTo>
                  <a:close/>
                  <a:moveTo>
                    <a:pt x="4523" y="404"/>
                  </a:moveTo>
                  <a:lnTo>
                    <a:pt x="4523" y="1591"/>
                  </a:lnTo>
                  <a:lnTo>
                    <a:pt x="5703" y="1591"/>
                  </a:lnTo>
                  <a:lnTo>
                    <a:pt x="4523" y="404"/>
                  </a:lnTo>
                  <a:close/>
                  <a:moveTo>
                    <a:pt x="7705" y="6443"/>
                  </a:moveTo>
                  <a:lnTo>
                    <a:pt x="7705" y="5434"/>
                  </a:lnTo>
                  <a:lnTo>
                    <a:pt x="7441" y="5434"/>
                  </a:lnTo>
                  <a:lnTo>
                    <a:pt x="7441" y="6443"/>
                  </a:lnTo>
                  <a:lnTo>
                    <a:pt x="7705" y="6443"/>
                  </a:lnTo>
                  <a:close/>
                </a:path>
              </a:pathLst>
            </a:custGeom>
            <a:solidFill>
              <a:srgbClr val="000000">
                <a:lumMod val="75000"/>
                <a:lumOff val="25000"/>
              </a:srgbClr>
            </a:solidFill>
            <a:ln>
              <a:noFill/>
            </a:ln>
          </p:spPr>
          <p:txBody>
            <a:bodyPr anchor="ctr" anchorCtr="1">
              <a:normAutofit/>
            </a:bodyPr>
            <a:lstStyle/>
            <a:p>
              <a:endParaRPr lang="zh-CN" altLang="en-US" sz="1350">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75" name="文本框 74"/>
          <p:cNvSpPr txBox="1"/>
          <p:nvPr>
            <p:custDataLst>
              <p:tags r:id="rId12"/>
            </p:custDataLst>
          </p:nvPr>
        </p:nvSpPr>
        <p:spPr>
          <a:xfrm>
            <a:off x="859155" y="2275205"/>
            <a:ext cx="4008120" cy="1989455"/>
          </a:xfrm>
          <a:prstGeom prst="rect">
            <a:avLst/>
          </a:prstGeom>
          <a:solidFill>
            <a:schemeClr val="accent2"/>
          </a:solidFill>
        </p:spPr>
        <p:txBody>
          <a:bodyPr wrap="square" rtlCol="0" anchor="ctr">
            <a:noAutofit/>
          </a:bodyPr>
          <a:lstStyle/>
          <a:p>
            <a:pPr algn="l">
              <a:lnSpc>
                <a:spcPct val="120000"/>
              </a:lnSpc>
            </a:pPr>
            <a:r>
              <a:rPr lang="zh-CN" altLang="en-US" sz="2000" b="1" spc="150">
                <a:solidFill>
                  <a:schemeClr val="bg1"/>
                </a:solidFill>
                <a:latin typeface="微软雅黑" panose="020B0503020204020204" pitchFamily="34" charset="-122"/>
                <a:ea typeface="微软雅黑" panose="020B0503020204020204" pitchFamily="34" charset="-122"/>
              </a:rPr>
              <a:t>（一）</a:t>
            </a:r>
            <a:r>
              <a:rPr lang="en-US" altLang="zh-CN" sz="2000" b="1" spc="150">
                <a:solidFill>
                  <a:schemeClr val="bg1"/>
                </a:solidFill>
                <a:latin typeface="微软雅黑" panose="020B0503020204020204" pitchFamily="34" charset="-122"/>
                <a:ea typeface="微软雅黑" panose="020B0503020204020204" pitchFamily="34" charset="-122"/>
              </a:rPr>
              <a:t>种业科技创新</a:t>
            </a:r>
            <a:endParaRPr lang="zh-CN" altLang="en-US" sz="2000" b="1" spc="150">
              <a:solidFill>
                <a:schemeClr val="bg1"/>
              </a:solidFill>
              <a:latin typeface="微软雅黑" panose="020B0503020204020204" pitchFamily="34" charset="-122"/>
              <a:ea typeface="微软雅黑" panose="020B0503020204020204" pitchFamily="34" charset="-122"/>
            </a:endParaRPr>
          </a:p>
          <a:p>
            <a:pPr algn="l">
              <a:lnSpc>
                <a:spcPct val="120000"/>
              </a:lnSpc>
            </a:pPr>
            <a:r>
              <a:rPr lang="zh-CN" altLang="en-US" sz="1800" b="1" spc="150">
                <a:solidFill>
                  <a:schemeClr val="bg1"/>
                </a:solidFill>
                <a:latin typeface="仿宋_GB2312" panose="02010609030101010101" charset="-122"/>
                <a:ea typeface="仿宋_GB2312" panose="02010609030101010101" charset="-122"/>
                <a:cs typeface="仿宋_GB2312" panose="02010609030101010101" charset="-122"/>
              </a:rPr>
              <a:t>落实国家和省、市关于种业振兴工作相关部署要求</a:t>
            </a:r>
            <a:endParaRPr lang="zh-CN" altLang="en-US" sz="1800" b="1" spc="150">
              <a:solidFill>
                <a:schemeClr val="bg1"/>
              </a:solidFill>
              <a:latin typeface="仿宋_GB2312" panose="02010609030101010101" charset="-122"/>
              <a:ea typeface="仿宋_GB2312" panose="02010609030101010101" charset="-122"/>
              <a:cs typeface="仿宋_GB2312" panose="02010609030101010101" charset="-122"/>
            </a:endParaRPr>
          </a:p>
          <a:p>
            <a:pPr algn="l">
              <a:lnSpc>
                <a:spcPct val="120000"/>
              </a:lnSpc>
            </a:pPr>
            <a:r>
              <a:rPr lang="en-US" altLang="zh-CN" sz="1800" spc="150">
                <a:solidFill>
                  <a:sysClr val="window" lastClr="FFFFFF"/>
                </a:solidFill>
                <a:latin typeface="仿宋_GB2312" panose="02010609030101010101" charset="-122"/>
                <a:ea typeface="仿宋_GB2312" panose="02010609030101010101" charset="-122"/>
                <a:cs typeface="仿宋_GB2312" panose="02010609030101010101" charset="-122"/>
              </a:rPr>
              <a:t>10</a:t>
            </a:r>
            <a:r>
              <a:rPr lang="zh-CN" altLang="en-US" sz="1800" spc="150">
                <a:solidFill>
                  <a:sysClr val="window" lastClr="FFFFFF"/>
                </a:solidFill>
                <a:latin typeface="仿宋_GB2312" panose="02010609030101010101" charset="-122"/>
                <a:ea typeface="仿宋_GB2312" panose="02010609030101010101" charset="-122"/>
                <a:cs typeface="仿宋_GB2312" panose="02010609030101010101" charset="-122"/>
              </a:rPr>
              <a:t>个子方向，拟支持不超</a:t>
            </a:r>
            <a:r>
              <a:rPr lang="en-US" altLang="zh-CN" sz="1800" spc="150">
                <a:solidFill>
                  <a:sysClr val="window" lastClr="FFFFFF"/>
                </a:solidFill>
                <a:latin typeface="仿宋_GB2312" panose="02010609030101010101" charset="-122"/>
                <a:ea typeface="仿宋_GB2312" panose="02010609030101010101" charset="-122"/>
                <a:cs typeface="仿宋_GB2312" panose="02010609030101010101" charset="-122"/>
              </a:rPr>
              <a:t>10</a:t>
            </a:r>
            <a:r>
              <a:rPr lang="zh-CN" altLang="en-US" sz="1800" spc="150">
                <a:solidFill>
                  <a:sysClr val="window" lastClr="FFFFFF"/>
                </a:solidFill>
                <a:latin typeface="仿宋_GB2312" panose="02010609030101010101" charset="-122"/>
                <a:ea typeface="仿宋_GB2312" panose="02010609030101010101" charset="-122"/>
                <a:cs typeface="仿宋_GB2312" panose="02010609030101010101" charset="-122"/>
              </a:rPr>
              <a:t>项，每项</a:t>
            </a:r>
            <a:r>
              <a:rPr lang="en-US" altLang="zh-CN" sz="1800" spc="150">
                <a:solidFill>
                  <a:sysClr val="window" lastClr="FFFFFF"/>
                </a:solidFill>
                <a:latin typeface="仿宋_GB2312" panose="02010609030101010101" charset="-122"/>
                <a:ea typeface="仿宋_GB2312" panose="02010609030101010101" charset="-122"/>
                <a:cs typeface="仿宋_GB2312" panose="02010609030101010101" charset="-122"/>
              </a:rPr>
              <a:t>50</a:t>
            </a:r>
            <a:r>
              <a:rPr lang="zh-CN" altLang="en-US" sz="1800" spc="150">
                <a:solidFill>
                  <a:sysClr val="window" lastClr="FFFFFF"/>
                </a:solidFill>
                <a:latin typeface="仿宋_GB2312" panose="02010609030101010101" charset="-122"/>
                <a:ea typeface="仿宋_GB2312" panose="02010609030101010101" charset="-122"/>
                <a:cs typeface="仿宋_GB2312" panose="02010609030101010101" charset="-122"/>
              </a:rPr>
              <a:t>万</a:t>
            </a:r>
            <a:endParaRPr lang="zh-CN" altLang="en-US" sz="1800" spc="150">
              <a:solidFill>
                <a:sysClr val="window" lastClr="FFFFFF"/>
              </a:solidFill>
              <a:latin typeface="仿宋_GB2312" panose="02010609030101010101" charset="-122"/>
              <a:ea typeface="仿宋_GB2312" panose="02010609030101010101" charset="-122"/>
              <a:cs typeface="仿宋_GB2312" panose="02010609030101010101" charset="-122"/>
            </a:endParaRPr>
          </a:p>
        </p:txBody>
      </p:sp>
      <p:sp>
        <p:nvSpPr>
          <p:cNvPr id="80" name="文本框 79"/>
          <p:cNvSpPr txBox="1"/>
          <p:nvPr>
            <p:custDataLst>
              <p:tags r:id="rId13"/>
            </p:custDataLst>
          </p:nvPr>
        </p:nvSpPr>
        <p:spPr>
          <a:xfrm>
            <a:off x="859155" y="4451350"/>
            <a:ext cx="4007485" cy="2176780"/>
          </a:xfrm>
          <a:prstGeom prst="rect">
            <a:avLst/>
          </a:prstGeom>
          <a:solidFill>
            <a:srgbClr val="92D050"/>
          </a:solidFill>
        </p:spPr>
        <p:txBody>
          <a:bodyPr wrap="square" rtlCol="0" anchor="ctr">
            <a:noAutofit/>
          </a:bodyPr>
          <a:lstStyle/>
          <a:p>
            <a:pPr>
              <a:lnSpc>
                <a:spcPct val="120000"/>
              </a:lnSpc>
            </a:pPr>
            <a:r>
              <a:rPr lang="zh-CN" altLang="en-US" sz="2000" b="1" spc="150">
                <a:solidFill>
                  <a:sysClr val="window" lastClr="FFFFFF"/>
                </a:solidFill>
                <a:latin typeface="微软雅黑" panose="020B0503020204020204" pitchFamily="34" charset="-122"/>
                <a:ea typeface="微软雅黑" panose="020B0503020204020204" pitchFamily="34" charset="-122"/>
              </a:rPr>
              <a:t>（二）</a:t>
            </a:r>
            <a:r>
              <a:rPr lang="en-US" altLang="zh-CN" sz="2000" b="1" spc="150">
                <a:solidFill>
                  <a:sysClr val="window" lastClr="FFFFFF"/>
                </a:solidFill>
                <a:latin typeface="微软雅黑" panose="020B0503020204020204" pitchFamily="34" charset="-122"/>
                <a:ea typeface="微软雅黑" panose="020B0503020204020204" pitchFamily="34" charset="-122"/>
              </a:rPr>
              <a:t>绿色农业及现代食品技术</a:t>
            </a:r>
            <a:endParaRPr lang="en-US" altLang="zh-CN" sz="2000" b="1" spc="150">
              <a:solidFill>
                <a:sysClr val="window" lastClr="FFFFFF"/>
              </a:solidFill>
              <a:latin typeface="微软雅黑" panose="020B0503020204020204" pitchFamily="34" charset="-122"/>
              <a:ea typeface="微软雅黑" panose="020B0503020204020204" pitchFamily="34" charset="-122"/>
            </a:endParaRPr>
          </a:p>
          <a:p>
            <a:pPr>
              <a:lnSpc>
                <a:spcPct val="120000"/>
              </a:lnSpc>
            </a:pPr>
            <a:r>
              <a:rPr lang="en-US" altLang="zh-CN" sz="1800" spc="150">
                <a:solidFill>
                  <a:sysClr val="window" lastClr="FFFFFF"/>
                </a:solidFill>
                <a:latin typeface="微软雅黑" panose="020B0503020204020204" pitchFamily="34" charset="-122"/>
                <a:ea typeface="微软雅黑" panose="020B0503020204020204" pitchFamily="34" charset="-122"/>
              </a:rPr>
              <a:t>支持基于合成生物学技术</a:t>
            </a:r>
            <a:endParaRPr lang="en-US" altLang="zh-CN" sz="1800" spc="150">
              <a:solidFill>
                <a:sysClr val="window" lastClr="FFFFFF"/>
              </a:solidFill>
              <a:latin typeface="微软雅黑" panose="020B0503020204020204" pitchFamily="34" charset="-122"/>
              <a:ea typeface="微软雅黑" panose="020B0503020204020204" pitchFamily="34" charset="-122"/>
            </a:endParaRPr>
          </a:p>
          <a:p>
            <a:pPr>
              <a:lnSpc>
                <a:spcPct val="120000"/>
              </a:lnSpc>
            </a:pPr>
            <a:r>
              <a:rPr lang="en-US" altLang="zh-CN" sz="1800" spc="150">
                <a:solidFill>
                  <a:sysClr val="window" lastClr="FFFFFF"/>
                </a:solidFill>
                <a:latin typeface="微软雅黑" panose="020B0503020204020204" pitchFamily="34" charset="-122"/>
                <a:ea typeface="微软雅黑" panose="020B0503020204020204" pitchFamily="34" charset="-122"/>
              </a:rPr>
              <a:t>10</a:t>
            </a:r>
            <a:r>
              <a:rPr lang="zh-CN" altLang="en-US" sz="1800" spc="150">
                <a:solidFill>
                  <a:sysClr val="window" lastClr="FFFFFF"/>
                </a:solidFill>
                <a:latin typeface="微软雅黑" panose="020B0503020204020204" pitchFamily="34" charset="-122"/>
                <a:ea typeface="微软雅黑" panose="020B0503020204020204" pitchFamily="34" charset="-122"/>
                <a:sym typeface="+mn-ea"/>
              </a:rPr>
              <a:t>个子方向</a:t>
            </a:r>
            <a:r>
              <a:rPr lang="en-US" altLang="zh-CN" sz="1800" spc="150">
                <a:solidFill>
                  <a:sysClr val="window" lastClr="FFFFFF"/>
                </a:solidFill>
                <a:latin typeface="微软雅黑" panose="020B0503020204020204" pitchFamily="34" charset="-122"/>
                <a:ea typeface="微软雅黑" panose="020B0503020204020204" pitchFamily="34" charset="-122"/>
              </a:rPr>
              <a:t>，拟支持不超过10项</a:t>
            </a:r>
            <a:r>
              <a:rPr lang="zh-CN" altLang="en-US" sz="1800" spc="150">
                <a:solidFill>
                  <a:sysClr val="window" lastClr="FFFFFF"/>
                </a:solidFill>
                <a:latin typeface="微软雅黑" panose="020B0503020204020204" pitchFamily="34" charset="-122"/>
                <a:ea typeface="微软雅黑" panose="020B0503020204020204" pitchFamily="34" charset="-122"/>
              </a:rPr>
              <a:t>，</a:t>
            </a:r>
            <a:r>
              <a:rPr lang="en-US" altLang="zh-CN" sz="1800" spc="150">
                <a:solidFill>
                  <a:sysClr val="window" lastClr="FFFFFF"/>
                </a:solidFill>
                <a:latin typeface="微软雅黑" panose="020B0503020204020204" pitchFamily="34" charset="-122"/>
                <a:ea typeface="微软雅黑" panose="020B0503020204020204" pitchFamily="34" charset="-122"/>
              </a:rPr>
              <a:t>每项50万）</a:t>
            </a:r>
            <a:endParaRPr lang="en-US" altLang="zh-CN" sz="1800" spc="150">
              <a:solidFill>
                <a:sysClr val="window" lastClr="FFFFFF"/>
              </a:solidFill>
              <a:latin typeface="微软雅黑" panose="020B0503020204020204" pitchFamily="34" charset="-122"/>
              <a:ea typeface="微软雅黑" panose="020B0503020204020204" pitchFamily="34" charset="-122"/>
            </a:endParaRPr>
          </a:p>
        </p:txBody>
      </p:sp>
      <p:sp>
        <p:nvSpPr>
          <p:cNvPr id="98" name="文本框 97"/>
          <p:cNvSpPr txBox="1"/>
          <p:nvPr>
            <p:custDataLst>
              <p:tags r:id="rId14"/>
            </p:custDataLst>
          </p:nvPr>
        </p:nvSpPr>
        <p:spPr>
          <a:xfrm>
            <a:off x="7388860" y="4451350"/>
            <a:ext cx="3825240" cy="2272665"/>
          </a:xfrm>
          <a:prstGeom prst="rect">
            <a:avLst/>
          </a:prstGeom>
          <a:gradFill>
            <a:gsLst>
              <a:gs pos="0">
                <a:srgbClr val="14CD68"/>
              </a:gs>
              <a:gs pos="100000">
                <a:srgbClr val="0B6E38"/>
              </a:gs>
            </a:gsLst>
            <a:lin scaled="0"/>
          </a:gradFill>
        </p:spPr>
        <p:txBody>
          <a:bodyPr wrap="square" rtlCol="0" anchor="ctr">
            <a:noAutofit/>
          </a:bodyPr>
          <a:lstStyle/>
          <a:p>
            <a:pPr>
              <a:lnSpc>
                <a:spcPct val="120000"/>
              </a:lnSpc>
            </a:pPr>
            <a:r>
              <a:rPr lang="zh-CN" altLang="en-US" sz="2000" b="1" spc="150">
                <a:solidFill>
                  <a:sysClr val="window" lastClr="FFFFFF"/>
                </a:solidFill>
                <a:latin typeface="微软雅黑" panose="020B0503020204020204" pitchFamily="34" charset="-122"/>
                <a:ea typeface="微软雅黑" panose="020B0503020204020204" pitchFamily="34" charset="-122"/>
              </a:rPr>
              <a:t>（四）</a:t>
            </a:r>
            <a:r>
              <a:rPr lang="en-US" altLang="zh-CN" sz="2000" b="1" spc="150">
                <a:solidFill>
                  <a:sysClr val="window" lastClr="FFFFFF"/>
                </a:solidFill>
                <a:latin typeface="微软雅黑" panose="020B0503020204020204" pitchFamily="34" charset="-122"/>
                <a:ea typeface="微软雅黑" panose="020B0503020204020204" pitchFamily="34" charset="-122"/>
              </a:rPr>
              <a:t>对口科技帮扶合作及城乡融合发展</a:t>
            </a:r>
            <a:endParaRPr lang="en-US" altLang="zh-CN" sz="2000" b="1" spc="150">
              <a:solidFill>
                <a:sysClr val="window" lastClr="FFFFFF"/>
              </a:solidFill>
              <a:latin typeface="微软雅黑" panose="020B0503020204020204" pitchFamily="34" charset="-122"/>
              <a:ea typeface="微软雅黑" panose="020B0503020204020204" pitchFamily="34" charset="-122"/>
            </a:endParaRPr>
          </a:p>
          <a:p>
            <a:pPr>
              <a:lnSpc>
                <a:spcPct val="120000"/>
              </a:lnSpc>
            </a:pPr>
            <a:r>
              <a:rPr lang="zh-CN" altLang="en-US" sz="1600" spc="150">
                <a:solidFill>
                  <a:sysClr val="window" lastClr="FFFFFF"/>
                </a:solidFill>
                <a:latin typeface="微软雅黑" panose="020B0503020204020204" pitchFamily="34" charset="-122"/>
                <a:ea typeface="微软雅黑" panose="020B0503020204020204" pitchFamily="34" charset="-122"/>
                <a:sym typeface="+mn-ea"/>
              </a:rPr>
              <a:t>支持</a:t>
            </a:r>
            <a:r>
              <a:rPr lang="en-US" altLang="zh-CN" sz="1600" spc="150">
                <a:solidFill>
                  <a:sysClr val="window" lastClr="FFFFFF"/>
                </a:solidFill>
                <a:latin typeface="微软雅黑" panose="020B0503020204020204" pitchFamily="34" charset="-122"/>
                <a:ea typeface="微软雅黑" panose="020B0503020204020204" pitchFamily="34" charset="-122"/>
                <a:sym typeface="+mn-ea"/>
              </a:rPr>
              <a:t>对口帮扶协作、东西部协作、对口支援、对口合作、驻镇帮镇扶村，以及农业科技成果入乡转化，城乡融合改革试验</a:t>
            </a:r>
            <a:endParaRPr lang="en-US" altLang="zh-CN" sz="1600" spc="150">
              <a:solidFill>
                <a:sysClr val="window" lastClr="FFFFFF"/>
              </a:solidFill>
              <a:latin typeface="微软雅黑" panose="020B0503020204020204" pitchFamily="34" charset="-122"/>
              <a:ea typeface="微软雅黑" panose="020B0503020204020204" pitchFamily="34" charset="-122"/>
              <a:sym typeface="+mn-ea"/>
            </a:endParaRPr>
          </a:p>
          <a:p>
            <a:pPr>
              <a:lnSpc>
                <a:spcPct val="120000"/>
              </a:lnSpc>
            </a:pPr>
            <a:r>
              <a:rPr lang="en-US" altLang="zh-CN" sz="1600" spc="150">
                <a:solidFill>
                  <a:sysClr val="window" lastClr="FFFFFF"/>
                </a:solidFill>
                <a:latin typeface="微软雅黑" panose="020B0503020204020204" pitchFamily="34" charset="-122"/>
                <a:ea typeface="微软雅黑" panose="020B0503020204020204" pitchFamily="34" charset="-122"/>
                <a:sym typeface="+mn-ea"/>
              </a:rPr>
              <a:t>12</a:t>
            </a:r>
            <a:r>
              <a:rPr lang="zh-CN" altLang="en-US" sz="1600" spc="150">
                <a:solidFill>
                  <a:sysClr val="window" lastClr="FFFFFF"/>
                </a:solidFill>
                <a:latin typeface="微软雅黑" panose="020B0503020204020204" pitchFamily="34" charset="-122"/>
                <a:ea typeface="微软雅黑" panose="020B0503020204020204" pitchFamily="34" charset="-122"/>
                <a:sym typeface="+mn-ea"/>
              </a:rPr>
              <a:t>个子方向</a:t>
            </a:r>
            <a:r>
              <a:rPr lang="en-US" altLang="zh-CN" sz="1600" spc="150">
                <a:solidFill>
                  <a:sysClr val="window" lastClr="FFFFFF"/>
                </a:solidFill>
                <a:latin typeface="微软雅黑" panose="020B0503020204020204" pitchFamily="34" charset="-122"/>
                <a:ea typeface="微软雅黑" panose="020B0503020204020204" pitchFamily="34" charset="-122"/>
                <a:sym typeface="+mn-ea"/>
              </a:rPr>
              <a:t>，每项100万</a:t>
            </a:r>
            <a:endParaRPr lang="en-US" altLang="zh-CN" sz="1600" b="1" spc="150">
              <a:solidFill>
                <a:sysClr val="window" lastClr="FFFFFF"/>
              </a:solidFill>
              <a:latin typeface="微软雅黑" panose="020B0503020204020204" pitchFamily="34" charset="-122"/>
              <a:ea typeface="微软雅黑" panose="020B0503020204020204" pitchFamily="34" charset="-122"/>
            </a:endParaRPr>
          </a:p>
        </p:txBody>
      </p:sp>
      <p:sp>
        <p:nvSpPr>
          <p:cNvPr id="8" name="文本框 7"/>
          <p:cNvSpPr txBox="1"/>
          <p:nvPr>
            <p:custDataLst>
              <p:tags r:id="rId15"/>
            </p:custDataLst>
          </p:nvPr>
        </p:nvSpPr>
        <p:spPr>
          <a:xfrm>
            <a:off x="7388860" y="2274570"/>
            <a:ext cx="3825875" cy="1989455"/>
          </a:xfrm>
          <a:prstGeom prst="rect">
            <a:avLst/>
          </a:prstGeom>
          <a:solidFill>
            <a:srgbClr val="00B0F0"/>
          </a:solidFill>
        </p:spPr>
        <p:txBody>
          <a:bodyPr wrap="square" rtlCol="0" anchor="ctr">
            <a:noAutofit/>
          </a:bodyPr>
          <a:lstStyle/>
          <a:p>
            <a:pPr>
              <a:lnSpc>
                <a:spcPct val="120000"/>
              </a:lnSpc>
            </a:pPr>
            <a:r>
              <a:rPr lang="zh-CN" altLang="en-US" sz="2000" b="1" spc="150">
                <a:solidFill>
                  <a:sysClr val="window" lastClr="FFFFFF"/>
                </a:solidFill>
                <a:latin typeface="微软雅黑" panose="020B0503020204020204" pitchFamily="34" charset="-122"/>
                <a:ea typeface="微软雅黑" panose="020B0503020204020204" pitchFamily="34" charset="-122"/>
              </a:rPr>
              <a:t>（三）</a:t>
            </a:r>
            <a:r>
              <a:rPr lang="en-US" altLang="zh-CN" sz="2000" b="1" spc="150">
                <a:solidFill>
                  <a:sysClr val="window" lastClr="FFFFFF"/>
                </a:solidFill>
                <a:latin typeface="微软雅黑" panose="020B0503020204020204" pitchFamily="34" charset="-122"/>
                <a:ea typeface="微软雅黑" panose="020B0503020204020204" pitchFamily="34" charset="-122"/>
              </a:rPr>
              <a:t>数字农业与现代农业装备技术</a:t>
            </a:r>
            <a:endParaRPr lang="en-US" altLang="zh-CN" sz="2000" b="1" spc="150">
              <a:solidFill>
                <a:sysClr val="window" lastClr="FFFFFF"/>
              </a:solidFill>
              <a:latin typeface="微软雅黑" panose="020B0503020204020204" pitchFamily="34" charset="-122"/>
              <a:ea typeface="微软雅黑" panose="020B0503020204020204" pitchFamily="34" charset="-122"/>
            </a:endParaRPr>
          </a:p>
          <a:p>
            <a:pPr>
              <a:lnSpc>
                <a:spcPct val="120000"/>
              </a:lnSpc>
            </a:pPr>
            <a:r>
              <a:rPr lang="en-US" altLang="zh-CN" sz="1800" spc="150">
                <a:solidFill>
                  <a:sysClr val="window" lastClr="FFFFFF"/>
                </a:solidFill>
                <a:latin typeface="微软雅黑" panose="020B0503020204020204" pitchFamily="34" charset="-122"/>
                <a:ea typeface="微软雅黑" panose="020B0503020204020204" pitchFamily="34" charset="-122"/>
              </a:rPr>
              <a:t>支持利用区块链、大数据、人工智能等现代技术手段</a:t>
            </a:r>
            <a:endParaRPr lang="en-US" altLang="zh-CN" sz="1800" spc="150">
              <a:solidFill>
                <a:sysClr val="window" lastClr="FFFFFF"/>
              </a:solidFill>
              <a:latin typeface="微软雅黑" panose="020B0503020204020204" pitchFamily="34" charset="-122"/>
              <a:ea typeface="微软雅黑" panose="020B0503020204020204" pitchFamily="34" charset="-122"/>
            </a:endParaRPr>
          </a:p>
          <a:p>
            <a:pPr>
              <a:lnSpc>
                <a:spcPct val="120000"/>
              </a:lnSpc>
            </a:pPr>
            <a:r>
              <a:rPr lang="en-US" altLang="zh-CN" sz="1800" spc="150">
                <a:solidFill>
                  <a:sysClr val="window" lastClr="FFFFFF"/>
                </a:solidFill>
                <a:latin typeface="微软雅黑" panose="020B0503020204020204" pitchFamily="34" charset="-122"/>
                <a:ea typeface="微软雅黑" panose="020B0503020204020204" pitchFamily="34" charset="-122"/>
              </a:rPr>
              <a:t>10</a:t>
            </a:r>
            <a:r>
              <a:rPr lang="zh-CN" altLang="en-US" sz="1800" spc="150">
                <a:solidFill>
                  <a:sysClr val="window" lastClr="FFFFFF"/>
                </a:solidFill>
                <a:latin typeface="微软雅黑" panose="020B0503020204020204" pitchFamily="34" charset="-122"/>
                <a:ea typeface="微软雅黑" panose="020B0503020204020204" pitchFamily="34" charset="-122"/>
                <a:sym typeface="+mn-ea"/>
              </a:rPr>
              <a:t>个子方向</a:t>
            </a:r>
            <a:r>
              <a:rPr lang="en-US" altLang="zh-CN" sz="1800" spc="150">
                <a:solidFill>
                  <a:sysClr val="window" lastClr="FFFFFF"/>
                </a:solidFill>
                <a:latin typeface="微软雅黑" panose="020B0503020204020204" pitchFamily="34" charset="-122"/>
                <a:ea typeface="微软雅黑" panose="020B0503020204020204" pitchFamily="34" charset="-122"/>
              </a:rPr>
              <a:t>，拟支持不超过10项</a:t>
            </a:r>
            <a:r>
              <a:rPr lang="zh-CN" altLang="en-US" sz="1800" spc="150">
                <a:solidFill>
                  <a:sysClr val="window" lastClr="FFFFFF"/>
                </a:solidFill>
                <a:latin typeface="微软雅黑" panose="020B0503020204020204" pitchFamily="34" charset="-122"/>
                <a:ea typeface="微软雅黑" panose="020B0503020204020204" pitchFamily="34" charset="-122"/>
              </a:rPr>
              <a:t>，</a:t>
            </a:r>
            <a:r>
              <a:rPr lang="en-US" altLang="zh-CN" sz="1800" spc="150">
                <a:solidFill>
                  <a:sysClr val="window" lastClr="FFFFFF"/>
                </a:solidFill>
                <a:latin typeface="微软雅黑" panose="020B0503020204020204" pitchFamily="34" charset="-122"/>
                <a:ea typeface="微软雅黑" panose="020B0503020204020204" pitchFamily="34" charset="-122"/>
              </a:rPr>
              <a:t>每项50万</a:t>
            </a:r>
            <a:endParaRPr lang="en-US" altLang="zh-CN" sz="1800" spc="150">
              <a:solidFill>
                <a:sysClr val="window" lastClr="FFFFF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59155" y="1334770"/>
            <a:ext cx="10473690" cy="4986655"/>
          </a:xfrm>
          <a:prstGeom prst="rect">
            <a:avLst/>
          </a:prstGeom>
          <a:noFill/>
        </p:spPr>
        <p:txBody>
          <a:bodyPr wrap="square">
            <a:noAutofit/>
          </a:bodyPr>
          <a:lstStyle/>
          <a:p>
            <a:pPr marL="342900" indent="-342900">
              <a:lnSpc>
                <a:spcPct val="120000"/>
              </a:lnSpc>
              <a:buFont typeface="Arial" panose="020B0604020202020204" pitchFamily="34" charset="0"/>
              <a:buChar char="•"/>
            </a:pPr>
            <a:endParaRPr lang="en-US" altLang="zh-CN" sz="2400" dirty="0">
              <a:latin typeface="Times New Roman" panose="02020603050405020304" charset="0"/>
              <a:ea typeface="仿宋_GB2312" panose="02010609030101010101" charset="-122"/>
              <a:cs typeface="Times New Roman" panose="02020603050405020304" charset="0"/>
              <a:sym typeface="+mn-lt"/>
            </a:endParaRPr>
          </a:p>
          <a:p>
            <a:pPr marL="342900" indent="-342900">
              <a:lnSpc>
                <a:spcPct val="120000"/>
              </a:lnSpc>
              <a:buFont typeface="Arial" panose="020B0604020202020204" pitchFamily="34" charset="0"/>
              <a:buChar char="•"/>
            </a:pPr>
            <a:endParaRPr lang="en-US" altLang="zh-CN" sz="2400" dirty="0">
              <a:latin typeface="Times New Roman" panose="02020603050405020304" charset="0"/>
              <a:ea typeface="仿宋_GB2312" panose="02010609030101010101" charset="-122"/>
              <a:cs typeface="Times New Roman" panose="02020603050405020304" charset="0"/>
              <a:sym typeface="+mn-lt"/>
            </a:endParaRPr>
          </a:p>
          <a:p>
            <a:pPr marL="342900" indent="-342900">
              <a:lnSpc>
                <a:spcPct val="120000"/>
              </a:lnSpc>
              <a:buFont typeface="Arial" panose="020B0604020202020204" pitchFamily="34" charset="0"/>
              <a:buChar char="•"/>
            </a:pPr>
            <a:endParaRPr lang="en-US" altLang="zh-CN" sz="2400" dirty="0">
              <a:latin typeface="Times New Roman" panose="02020603050405020304" charset="0"/>
              <a:ea typeface="仿宋_GB2312" panose="02010609030101010101" charset="-122"/>
              <a:cs typeface="Times New Roman" panose="02020603050405020304" charset="0"/>
              <a:sym typeface="+mn-lt"/>
            </a:endParaRPr>
          </a:p>
          <a:p>
            <a:pPr marL="342900" indent="-342900">
              <a:lnSpc>
                <a:spcPct val="120000"/>
              </a:lnSpc>
              <a:buFont typeface="Arial" panose="020B0604020202020204" pitchFamily="34" charset="0"/>
              <a:buChar char="•"/>
            </a:pPr>
            <a:endParaRPr lang="en-US" altLang="zh-CN" sz="2400" dirty="0">
              <a:latin typeface="Times New Roman" panose="02020603050405020304" charset="0"/>
              <a:ea typeface="仿宋_GB2312" panose="02010609030101010101" charset="-122"/>
              <a:cs typeface="Times New Roman" panose="02020603050405020304" charset="0"/>
              <a:sym typeface="+mn-lt"/>
            </a:endParaRPr>
          </a:p>
          <a:p>
            <a:pPr marL="342900" indent="-342900">
              <a:lnSpc>
                <a:spcPct val="120000"/>
              </a:lnSpc>
              <a:buFont typeface="Arial" panose="020B0604020202020204" pitchFamily="34" charset="0"/>
              <a:buChar char="•"/>
            </a:pPr>
            <a:endParaRPr lang="en-US" altLang="zh-CN" sz="2400" dirty="0">
              <a:latin typeface="Times New Roman" panose="02020603050405020304" charset="0"/>
              <a:ea typeface="仿宋_GB2312" panose="02010609030101010101" charset="-122"/>
              <a:cs typeface="Times New Roman" panose="02020603050405020304" charset="0"/>
              <a:sym typeface="+mn-lt"/>
            </a:endParaRPr>
          </a:p>
          <a:p>
            <a:pPr marL="342900" indent="-342900">
              <a:lnSpc>
                <a:spcPct val="120000"/>
              </a:lnSpc>
              <a:buFont typeface="Arial" panose="020B0604020202020204" pitchFamily="34" charset="0"/>
              <a:buChar char="•"/>
            </a:pPr>
            <a:endParaRPr lang="en-US" altLang="zh-CN" sz="2400" dirty="0">
              <a:latin typeface="Times New Roman" panose="02020603050405020304" charset="0"/>
              <a:ea typeface="仿宋_GB2312" panose="02010609030101010101" charset="-122"/>
              <a:cs typeface="Times New Roman" panose="02020603050405020304" charset="0"/>
              <a:sym typeface="+mn-lt"/>
            </a:endParaRPr>
          </a:p>
          <a:p>
            <a:pPr marL="342900" indent="-342900">
              <a:lnSpc>
                <a:spcPct val="120000"/>
              </a:lnSpc>
              <a:buFont typeface="Arial" panose="020B0604020202020204" pitchFamily="34" charset="0"/>
              <a:buChar char="•"/>
            </a:pPr>
            <a:endParaRPr lang="en-US" altLang="zh-CN" sz="2400" dirty="0">
              <a:latin typeface="Times New Roman" panose="02020603050405020304" charset="0"/>
              <a:ea typeface="仿宋_GB2312" panose="02010609030101010101" charset="-122"/>
              <a:cs typeface="Times New Roman" panose="02020603050405020304" charset="0"/>
              <a:sym typeface="+mn-lt"/>
            </a:endParaRPr>
          </a:p>
          <a:p>
            <a:pPr marL="342900" indent="-342900">
              <a:lnSpc>
                <a:spcPct val="120000"/>
              </a:lnSpc>
              <a:buFont typeface="Arial" panose="020B0604020202020204" pitchFamily="34" charset="0"/>
              <a:buChar char="•"/>
            </a:pPr>
            <a:endParaRPr lang="en-US" altLang="zh-CN" sz="2400" dirty="0">
              <a:latin typeface="Times New Roman" panose="02020603050405020304" charset="0"/>
              <a:ea typeface="仿宋_GB2312" panose="02010609030101010101" charset="-122"/>
              <a:cs typeface="Times New Roman" panose="02020603050405020304" charset="0"/>
              <a:sym typeface="+mn-lt"/>
            </a:endParaRPr>
          </a:p>
          <a:p>
            <a:pPr marL="342900" indent="-342900">
              <a:lnSpc>
                <a:spcPct val="120000"/>
              </a:lnSpc>
              <a:buFont typeface="Arial" panose="020B0604020202020204" pitchFamily="34" charset="0"/>
              <a:buChar char="•"/>
            </a:pPr>
            <a:endParaRPr lang="en-US" altLang="zh-CN" sz="2400" dirty="0">
              <a:latin typeface="Times New Roman" panose="02020603050405020304" charset="0"/>
              <a:ea typeface="仿宋_GB2312" panose="02010609030101010101" charset="-122"/>
              <a:cs typeface="Times New Roman" panose="02020603050405020304" charset="0"/>
              <a:sym typeface="+mn-lt"/>
            </a:endParaRPr>
          </a:p>
          <a:p>
            <a:pPr marL="342900" indent="-342900">
              <a:lnSpc>
                <a:spcPct val="120000"/>
              </a:lnSpc>
              <a:buFont typeface="Arial" panose="020B0604020202020204" pitchFamily="34" charset="0"/>
              <a:buChar char="•"/>
            </a:pPr>
            <a:endParaRPr lang="en-US" altLang="zh-CN" sz="2400" dirty="0">
              <a:latin typeface="Times New Roman" panose="02020603050405020304" charset="0"/>
              <a:ea typeface="仿宋_GB2312" panose="02010609030101010101" charset="-122"/>
              <a:cs typeface="Times New Roman" panose="02020603050405020304" charset="0"/>
              <a:sym typeface="+mn-lt"/>
            </a:endParaRPr>
          </a:p>
          <a:p>
            <a:pPr marL="342900" indent="-342900">
              <a:lnSpc>
                <a:spcPct val="120000"/>
              </a:lnSpc>
              <a:buFont typeface="Arial" panose="020B0604020202020204" pitchFamily="34" charset="0"/>
              <a:buChar char="•"/>
            </a:pPr>
            <a:endParaRPr lang="zh-CN" altLang="en-US" sz="2400" dirty="0">
              <a:latin typeface="Times New Roman" panose="02020603050405020304" charset="0"/>
              <a:ea typeface="仿宋_GB2312" panose="02010609030101010101" charset="-122"/>
              <a:cs typeface="Times New Roman" panose="02020603050405020304" charset="0"/>
              <a:sym typeface="+mn-lt"/>
            </a:endParaRPr>
          </a:p>
        </p:txBody>
      </p:sp>
      <p:sp>
        <p:nvSpPr>
          <p:cNvPr id="2" name="文本框 1"/>
          <p:cNvSpPr txBox="1"/>
          <p:nvPr/>
        </p:nvSpPr>
        <p:spPr>
          <a:xfrm>
            <a:off x="263525" y="214630"/>
            <a:ext cx="9772650" cy="783590"/>
          </a:xfrm>
          <a:prstGeom prst="rect">
            <a:avLst/>
          </a:prstGeom>
          <a:noFill/>
          <a:ln>
            <a:noFill/>
          </a:ln>
        </p:spPr>
        <p:txBody>
          <a:bodyPr wrap="square">
            <a:spAutoFit/>
          </a:bodyPr>
          <a:lstStyle/>
          <a:p>
            <a:pPr marR="0" defTabSz="914400" fontAlgn="auto">
              <a:lnSpc>
                <a:spcPct val="150000"/>
              </a:lnSpc>
              <a:buClrTx/>
              <a:buSzTx/>
              <a:buFontTx/>
              <a:defRPr/>
            </a:pPr>
            <a:r>
              <a:rPr lang="en-US" altLang="zh-CN" sz="3000" b="1" dirty="0">
                <a:solidFill>
                  <a:schemeClr val="tx1"/>
                </a:solidFill>
                <a:latin typeface="+mn-lt"/>
                <a:ea typeface="+mn-ea"/>
                <a:cs typeface="+mn-ea"/>
                <a:sym typeface="+mn-lt"/>
              </a:rPr>
              <a:t>2025年度农业和社会发展科技专题项目申报指南</a:t>
            </a:r>
            <a:endParaRPr lang="en-US" altLang="zh-CN" sz="3000" b="1" dirty="0">
              <a:solidFill>
                <a:schemeClr val="tx1"/>
              </a:solidFill>
              <a:latin typeface="+mn-lt"/>
              <a:ea typeface="+mn-ea"/>
              <a:cs typeface="+mn-ea"/>
              <a:sym typeface="+mn-lt"/>
            </a:endParaRPr>
          </a:p>
        </p:txBody>
      </p:sp>
      <p:sp>
        <p:nvSpPr>
          <p:cNvPr id="11" name="文本框 10"/>
          <p:cNvSpPr txBox="1"/>
          <p:nvPr/>
        </p:nvSpPr>
        <p:spPr>
          <a:xfrm>
            <a:off x="5089525" y="1334770"/>
            <a:ext cx="2012950" cy="460375"/>
          </a:xfrm>
          <a:prstGeom prst="rect">
            <a:avLst/>
          </a:prstGeom>
          <a:solidFill>
            <a:srgbClr val="0070C0"/>
          </a:solidFill>
        </p:spPr>
        <p:txBody>
          <a:bodyPr wrap="square">
            <a:spAutoFit/>
          </a:bodyPr>
          <a:lstStyle/>
          <a:p>
            <a:pPr algn="ctr"/>
            <a:r>
              <a:rPr lang="zh-CN" altLang="en-US" sz="2400" b="1" dirty="0">
                <a:solidFill>
                  <a:schemeClr val="bg1"/>
                </a:solidFill>
                <a:latin typeface="+mn-lt"/>
                <a:ea typeface="+mn-ea"/>
                <a:cs typeface="+mn-ea"/>
                <a:sym typeface="+mn-lt"/>
              </a:rPr>
              <a:t>重点支持方向</a:t>
            </a:r>
            <a:endParaRPr lang="zh-CN" altLang="en-US" sz="2400" b="1" dirty="0">
              <a:solidFill>
                <a:schemeClr val="bg1"/>
              </a:solidFill>
              <a:latin typeface="+mn-lt"/>
              <a:ea typeface="+mn-ea"/>
              <a:cs typeface="+mn-ea"/>
              <a:sym typeface="+mn-lt"/>
            </a:endParaRPr>
          </a:p>
        </p:txBody>
      </p:sp>
      <p:sp>
        <p:nvSpPr>
          <p:cNvPr id="27" name="object 4"/>
          <p:cNvSpPr txBox="1"/>
          <p:nvPr/>
        </p:nvSpPr>
        <p:spPr>
          <a:xfrm>
            <a:off x="859155" y="1910080"/>
            <a:ext cx="3449955" cy="435610"/>
          </a:xfrm>
          <a:prstGeom prst="rect">
            <a:avLst/>
          </a:prstGeom>
        </p:spPr>
        <p:txBody>
          <a:bodyPr vert="horz" wrap="square" lIns="0" tIns="198755" rIns="0" bIns="0" rtlCol="0">
            <a:noAutofit/>
          </a:bodyPr>
          <a:lstStyle/>
          <a:p>
            <a:pPr marL="38100" fontAlgn="auto">
              <a:lnSpc>
                <a:spcPct val="30000"/>
              </a:lnSpc>
              <a:spcBef>
                <a:spcPts val="1565"/>
              </a:spcBef>
              <a:buClr>
                <a:srgbClr val="006FC0"/>
              </a:buClr>
              <a:buFont typeface="Wingdings" panose="05000000000000000000"/>
              <a:tabLst>
                <a:tab pos="381000" algn="l"/>
              </a:tabLst>
            </a:pPr>
            <a:r>
              <a:rPr lang="zh-CN" altLang="en-US" sz="2400" spc="20" noProof="1">
                <a:solidFill>
                  <a:srgbClr val="C00000"/>
                </a:solidFill>
                <a:latin typeface="方正小标宋_GBK" panose="03000509000000000000" charset="-122"/>
                <a:ea typeface="方正小标宋_GBK" panose="03000509000000000000" charset="-122"/>
                <a:cs typeface="微软雅黑" panose="020B0503020204020204" pitchFamily="34" charset="-122"/>
              </a:rPr>
              <a:t>二、社会发展科技领域</a:t>
            </a:r>
            <a:endParaRPr lang="zh-CN" altLang="en-US" sz="2400" spc="20" noProof="1">
              <a:solidFill>
                <a:srgbClr val="C00000"/>
              </a:solidFill>
              <a:latin typeface="方正小标宋_GBK" panose="03000509000000000000" charset="-122"/>
              <a:ea typeface="方正小标宋_GBK" panose="03000509000000000000" charset="-122"/>
              <a:cs typeface="微软雅黑" panose="020B0503020204020204" pitchFamily="34" charset="-122"/>
            </a:endParaRPr>
          </a:p>
        </p:txBody>
      </p:sp>
      <p:sp>
        <p:nvSpPr>
          <p:cNvPr id="10" name="任意多边形 9"/>
          <p:cNvSpPr/>
          <p:nvPr>
            <p:custDataLst>
              <p:tags r:id="rId1"/>
            </p:custDataLst>
          </p:nvPr>
        </p:nvSpPr>
        <p:spPr>
          <a:xfrm rot="20853771">
            <a:off x="1235710" y="3021330"/>
            <a:ext cx="2652395" cy="695325"/>
          </a:xfrm>
          <a:custGeom>
            <a:avLst/>
            <a:gdLst>
              <a:gd name="connsiteX0" fmla="*/ 1690257 w 7190747"/>
              <a:gd name="connsiteY0" fmla="*/ 63720 h 2750645"/>
              <a:gd name="connsiteX1" fmla="*/ 1710827 w 7190747"/>
              <a:gd name="connsiteY1" fmla="*/ 80665 h 2750645"/>
              <a:gd name="connsiteX2" fmla="*/ 1743703 w 7190747"/>
              <a:gd name="connsiteY2" fmla="*/ 83767 h 2750645"/>
              <a:gd name="connsiteX3" fmla="*/ 2077695 w 7190747"/>
              <a:gd name="connsiteY3" fmla="*/ 201971 h 2750645"/>
              <a:gd name="connsiteX4" fmla="*/ 2359160 w 7190747"/>
              <a:gd name="connsiteY4" fmla="*/ 417148 h 2750645"/>
              <a:gd name="connsiteX5" fmla="*/ 2376789 w 7190747"/>
              <a:gd name="connsiteY5" fmla="*/ 439308 h 2750645"/>
              <a:gd name="connsiteX6" fmla="*/ 2381860 w 7190747"/>
              <a:gd name="connsiteY6" fmla="*/ 441045 h 2750645"/>
              <a:gd name="connsiteX7" fmla="*/ 2393600 w 7190747"/>
              <a:gd name="connsiteY7" fmla="*/ 455711 h 2750645"/>
              <a:gd name="connsiteX8" fmla="*/ 2882280 w 7190747"/>
              <a:gd name="connsiteY8" fmla="*/ 856541 h 2750645"/>
              <a:gd name="connsiteX9" fmla="*/ 3457335 w 7190747"/>
              <a:gd name="connsiteY9" fmla="*/ 1118809 h 2750645"/>
              <a:gd name="connsiteX10" fmla="*/ 3606514 w 7190747"/>
              <a:gd name="connsiteY10" fmla="*/ 1152029 h 2750645"/>
              <a:gd name="connsiteX11" fmla="*/ 3628117 w 7190747"/>
              <a:gd name="connsiteY11" fmla="*/ 1166820 h 2750645"/>
              <a:gd name="connsiteX12" fmla="*/ 3719186 w 7190747"/>
              <a:gd name="connsiteY12" fmla="*/ 1173494 h 2750645"/>
              <a:gd name="connsiteX13" fmla="*/ 4167244 w 7190747"/>
              <a:gd name="connsiteY13" fmla="*/ 1298231 h 2750645"/>
              <a:gd name="connsiteX14" fmla="*/ 4388223 w 7190747"/>
              <a:gd name="connsiteY14" fmla="*/ 1406261 h 2750645"/>
              <a:gd name="connsiteX15" fmla="*/ 4456070 w 7190747"/>
              <a:gd name="connsiteY15" fmla="*/ 1451210 h 2750645"/>
              <a:gd name="connsiteX16" fmla="*/ 4539007 w 7190747"/>
              <a:gd name="connsiteY16" fmla="*/ 1479375 h 2750645"/>
              <a:gd name="connsiteX17" fmla="*/ 4688650 w 7190747"/>
              <a:gd name="connsiteY17" fmla="*/ 1566364 h 2750645"/>
              <a:gd name="connsiteX18" fmla="*/ 4693428 w 7190747"/>
              <a:gd name="connsiteY18" fmla="*/ 1570712 h 2750645"/>
              <a:gd name="connsiteX19" fmla="*/ 4693883 w 7190747"/>
              <a:gd name="connsiteY19" fmla="*/ 1574073 h 2750645"/>
              <a:gd name="connsiteX20" fmla="*/ 4696700 w 7190747"/>
              <a:gd name="connsiteY20" fmla="*/ 1573691 h 2750645"/>
              <a:gd name="connsiteX21" fmla="*/ 4747478 w 7190747"/>
              <a:gd name="connsiteY21" fmla="*/ 1619904 h 2750645"/>
              <a:gd name="connsiteX22" fmla="*/ 4834208 w 7190747"/>
              <a:gd name="connsiteY22" fmla="*/ 1917577 h 2750645"/>
              <a:gd name="connsiteX23" fmla="*/ 4315372 w 7190747"/>
              <a:gd name="connsiteY23" fmla="*/ 2017445 h 2750645"/>
              <a:gd name="connsiteX24" fmla="*/ 4235615 w 7190747"/>
              <a:gd name="connsiteY24" fmla="*/ 1977886 h 2750645"/>
              <a:gd name="connsiteX25" fmla="*/ 4195375 w 7190747"/>
              <a:gd name="connsiteY25" fmla="*/ 1950576 h 2750645"/>
              <a:gd name="connsiteX26" fmla="*/ 4087040 w 7190747"/>
              <a:gd name="connsiteY26" fmla="*/ 1908395 h 2750645"/>
              <a:gd name="connsiteX27" fmla="*/ 3188785 w 7190747"/>
              <a:gd name="connsiteY27" fmla="*/ 1659649 h 2750645"/>
              <a:gd name="connsiteX28" fmla="*/ 1867036 w 7190747"/>
              <a:gd name="connsiteY28" fmla="*/ 1541042 h 2750645"/>
              <a:gd name="connsiteX29" fmla="*/ 1885822 w 7190747"/>
              <a:gd name="connsiteY29" fmla="*/ 1580030 h 2750645"/>
              <a:gd name="connsiteX30" fmla="*/ 1923191 w 7190747"/>
              <a:gd name="connsiteY30" fmla="*/ 1606087 h 2750645"/>
              <a:gd name="connsiteX31" fmla="*/ 1960052 w 7190747"/>
              <a:gd name="connsiteY31" fmla="*/ 1599579 h 2750645"/>
              <a:gd name="connsiteX32" fmla="*/ 3166634 w 7190747"/>
              <a:gd name="connsiteY32" fmla="*/ 1760086 h 2750645"/>
              <a:gd name="connsiteX33" fmla="*/ 4328801 w 7190747"/>
              <a:gd name="connsiteY33" fmla="*/ 2121992 h 2750645"/>
              <a:gd name="connsiteX34" fmla="*/ 4337697 w 7190747"/>
              <a:gd name="connsiteY34" fmla="*/ 2128196 h 2750645"/>
              <a:gd name="connsiteX35" fmla="*/ 4348898 w 7190747"/>
              <a:gd name="connsiteY35" fmla="*/ 2137587 h 2750645"/>
              <a:gd name="connsiteX36" fmla="*/ 4358963 w 7190747"/>
              <a:gd name="connsiteY36" fmla="*/ 2143024 h 2750645"/>
              <a:gd name="connsiteX37" fmla="*/ 4359503 w 7190747"/>
              <a:gd name="connsiteY37" fmla="*/ 2143402 h 2750645"/>
              <a:gd name="connsiteX38" fmla="*/ 4359622 w 7190747"/>
              <a:gd name="connsiteY38" fmla="*/ 2143381 h 2750645"/>
              <a:gd name="connsiteX39" fmla="*/ 4414390 w 7190747"/>
              <a:gd name="connsiteY39" fmla="*/ 2172971 h 2750645"/>
              <a:gd name="connsiteX40" fmla="*/ 4896139 w 7190747"/>
              <a:gd name="connsiteY40" fmla="*/ 1971311 h 2750645"/>
              <a:gd name="connsiteX41" fmla="*/ 4820135 w 7190747"/>
              <a:gd name="connsiteY41" fmla="*/ 1569417 h 2750645"/>
              <a:gd name="connsiteX42" fmla="*/ 4807328 w 7190747"/>
              <a:gd name="connsiteY42" fmla="*/ 1558680 h 2750645"/>
              <a:gd name="connsiteX43" fmla="*/ 6817179 w 7190747"/>
              <a:gd name="connsiteY43" fmla="*/ 1285971 h 2750645"/>
              <a:gd name="connsiteX44" fmla="*/ 6818683 w 7190747"/>
              <a:gd name="connsiteY44" fmla="*/ 1286946 h 2750645"/>
              <a:gd name="connsiteX45" fmla="*/ 6866215 w 7190747"/>
              <a:gd name="connsiteY45" fmla="*/ 1285931 h 2750645"/>
              <a:gd name="connsiteX46" fmla="*/ 6925526 w 7190747"/>
              <a:gd name="connsiteY46" fmla="*/ 1294186 h 2750645"/>
              <a:gd name="connsiteX47" fmla="*/ 7161554 w 7190747"/>
              <a:gd name="connsiteY47" fmla="*/ 1491298 h 2750645"/>
              <a:gd name="connsiteX48" fmla="*/ 7162210 w 7190747"/>
              <a:gd name="connsiteY48" fmla="*/ 1509881 h 2750645"/>
              <a:gd name="connsiteX49" fmla="*/ 7166071 w 7190747"/>
              <a:gd name="connsiteY49" fmla="*/ 1512387 h 2750645"/>
              <a:gd name="connsiteX50" fmla="*/ 7190747 w 7190747"/>
              <a:gd name="connsiteY50" fmla="*/ 1718642 h 2750645"/>
              <a:gd name="connsiteX51" fmla="*/ 7123753 w 7190747"/>
              <a:gd name="connsiteY51" fmla="*/ 1718642 h 2750645"/>
              <a:gd name="connsiteX52" fmla="*/ 6957481 w 7190747"/>
              <a:gd name="connsiteY52" fmla="*/ 1884912 h 2750645"/>
              <a:gd name="connsiteX53" fmla="*/ 6957481 w 7190747"/>
              <a:gd name="connsiteY53" fmla="*/ 1952253 h 2750645"/>
              <a:gd name="connsiteX54" fmla="*/ 6758783 w 7190747"/>
              <a:gd name="connsiteY54" fmla="*/ 1972892 h 2750645"/>
              <a:gd name="connsiteX55" fmla="*/ 5083681 w 7190747"/>
              <a:gd name="connsiteY55" fmla="*/ 2262080 h 2750645"/>
              <a:gd name="connsiteX56" fmla="*/ 3374675 w 7190747"/>
              <a:gd name="connsiteY56" fmla="*/ 2708199 h 2750645"/>
              <a:gd name="connsiteX57" fmla="*/ 3348015 w 7190747"/>
              <a:gd name="connsiteY57" fmla="*/ 2717248 h 2750645"/>
              <a:gd name="connsiteX58" fmla="*/ 3319537 w 7190747"/>
              <a:gd name="connsiteY58" fmla="*/ 2715961 h 2750645"/>
              <a:gd name="connsiteX59" fmla="*/ 3266115 w 7190747"/>
              <a:gd name="connsiteY59" fmla="*/ 2736021 h 2750645"/>
              <a:gd name="connsiteX60" fmla="*/ 3059670 w 7190747"/>
              <a:gd name="connsiteY60" fmla="*/ 2739950 h 2750645"/>
              <a:gd name="connsiteX61" fmla="*/ 2990242 w 7190747"/>
              <a:gd name="connsiteY61" fmla="*/ 2718755 h 2750645"/>
              <a:gd name="connsiteX62" fmla="*/ 2950657 w 7190747"/>
              <a:gd name="connsiteY62" fmla="*/ 2699297 h 2750645"/>
              <a:gd name="connsiteX63" fmla="*/ 2931225 w 7190747"/>
              <a:gd name="connsiteY63" fmla="*/ 2698419 h 2750645"/>
              <a:gd name="connsiteX64" fmla="*/ 2806328 w 7190747"/>
              <a:gd name="connsiteY64" fmla="*/ 2623815 h 2750645"/>
              <a:gd name="connsiteX65" fmla="*/ 1826732 w 7190747"/>
              <a:gd name="connsiteY65" fmla="*/ 2154827 h 2750645"/>
              <a:gd name="connsiteX66" fmla="*/ 75833 w 7190747"/>
              <a:gd name="connsiteY66" fmla="*/ 1664189 h 2750645"/>
              <a:gd name="connsiteX67" fmla="*/ 0 w 7190747"/>
              <a:gd name="connsiteY67" fmla="*/ 1660839 h 2750645"/>
              <a:gd name="connsiteX68" fmla="*/ 0 w 7190747"/>
              <a:gd name="connsiteY68" fmla="*/ 248637 h 2750645"/>
              <a:gd name="connsiteX69" fmla="*/ 4533 w 7190747"/>
              <a:gd name="connsiteY69" fmla="*/ 203668 h 2750645"/>
              <a:gd name="connsiteX70" fmla="*/ 66731 w 7190747"/>
              <a:gd name="connsiteY70" fmla="*/ 219612 h 2750645"/>
              <a:gd name="connsiteX71" fmla="*/ 614995 w 7190747"/>
              <a:gd name="connsiteY71" fmla="*/ 171262 h 2750645"/>
              <a:gd name="connsiteX72" fmla="*/ 802507 w 7190747"/>
              <a:gd name="connsiteY72" fmla="*/ 101458 h 2750645"/>
              <a:gd name="connsiteX73" fmla="*/ 939173 w 7190747"/>
              <a:gd name="connsiteY73" fmla="*/ 27872 h 2750645"/>
              <a:gd name="connsiteX74" fmla="*/ 958034 w 7190747"/>
              <a:gd name="connsiteY74" fmla="*/ 30170 h 2750645"/>
              <a:gd name="connsiteX75" fmla="*/ 1000690 w 7190747"/>
              <a:gd name="connsiteY75" fmla="*/ 16295 h 2750645"/>
              <a:gd name="connsiteX76" fmla="*/ 1585868 w 7190747"/>
              <a:gd name="connsiteY76" fmla="*/ 42977 h 275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7190747" h="2750645">
                <a:moveTo>
                  <a:pt x="1690257" y="63720"/>
                </a:moveTo>
                <a:lnTo>
                  <a:pt x="1710827" y="80665"/>
                </a:lnTo>
                <a:lnTo>
                  <a:pt x="1743703" y="83767"/>
                </a:lnTo>
                <a:cubicBezTo>
                  <a:pt x="1848128" y="100738"/>
                  <a:pt x="1963706" y="140226"/>
                  <a:pt x="2077695" y="201971"/>
                </a:cubicBezTo>
                <a:cubicBezTo>
                  <a:pt x="2191685" y="263718"/>
                  <a:pt x="2287898" y="338954"/>
                  <a:pt x="2359160" y="417148"/>
                </a:cubicBezTo>
                <a:lnTo>
                  <a:pt x="2376789" y="439308"/>
                </a:lnTo>
                <a:lnTo>
                  <a:pt x="2381860" y="441045"/>
                </a:lnTo>
                <a:lnTo>
                  <a:pt x="2393600" y="455711"/>
                </a:lnTo>
                <a:cubicBezTo>
                  <a:pt x="2518159" y="594094"/>
                  <a:pt x="2685265" y="733728"/>
                  <a:pt x="2882280" y="856541"/>
                </a:cubicBezTo>
                <a:cubicBezTo>
                  <a:pt x="3079296" y="979355"/>
                  <a:pt x="3278244" y="1067907"/>
                  <a:pt x="3457335" y="1118809"/>
                </a:cubicBezTo>
                <a:lnTo>
                  <a:pt x="3606514" y="1152029"/>
                </a:lnTo>
                <a:lnTo>
                  <a:pt x="3628117" y="1166820"/>
                </a:lnTo>
                <a:lnTo>
                  <a:pt x="3719186" y="1173494"/>
                </a:lnTo>
                <a:cubicBezTo>
                  <a:pt x="3854624" y="1190965"/>
                  <a:pt x="4009345" y="1232604"/>
                  <a:pt x="4167244" y="1298231"/>
                </a:cubicBezTo>
                <a:cubicBezTo>
                  <a:pt x="4246194" y="1331044"/>
                  <a:pt x="4320332" y="1367525"/>
                  <a:pt x="4388223" y="1406261"/>
                </a:cubicBezTo>
                <a:lnTo>
                  <a:pt x="4456070" y="1451210"/>
                </a:lnTo>
                <a:lnTo>
                  <a:pt x="4539007" y="1479375"/>
                </a:lnTo>
                <a:cubicBezTo>
                  <a:pt x="4595205" y="1502732"/>
                  <a:pt x="4645613" y="1532511"/>
                  <a:pt x="4688650" y="1566364"/>
                </a:cubicBezTo>
                <a:lnTo>
                  <a:pt x="4693428" y="1570712"/>
                </a:lnTo>
                <a:lnTo>
                  <a:pt x="4693883" y="1574073"/>
                </a:lnTo>
                <a:lnTo>
                  <a:pt x="4696700" y="1573691"/>
                </a:lnTo>
                <a:lnTo>
                  <a:pt x="4747478" y="1619904"/>
                </a:lnTo>
                <a:cubicBezTo>
                  <a:pt x="4835651" y="1713250"/>
                  <a:pt x="4872805" y="1824711"/>
                  <a:pt x="4834208" y="1917577"/>
                </a:cubicBezTo>
                <a:cubicBezTo>
                  <a:pt x="4772452" y="2066161"/>
                  <a:pt x="4540163" y="2110873"/>
                  <a:pt x="4315372" y="2017445"/>
                </a:cubicBezTo>
                <a:cubicBezTo>
                  <a:pt x="4287273" y="2005766"/>
                  <a:pt x="4260621" y="1992482"/>
                  <a:pt x="4235615" y="1977886"/>
                </a:cubicBezTo>
                <a:lnTo>
                  <a:pt x="4195375" y="1950576"/>
                </a:lnTo>
                <a:lnTo>
                  <a:pt x="4087040" y="1908395"/>
                </a:lnTo>
                <a:cubicBezTo>
                  <a:pt x="3861012" y="1827257"/>
                  <a:pt x="3543735" y="1737932"/>
                  <a:pt x="3188785" y="1659649"/>
                </a:cubicBezTo>
                <a:cubicBezTo>
                  <a:pt x="2478886" y="1503085"/>
                  <a:pt x="1887118" y="1449983"/>
                  <a:pt x="1867036" y="1541042"/>
                </a:cubicBezTo>
                <a:cubicBezTo>
                  <a:pt x="1864526" y="1552424"/>
                  <a:pt x="1871066" y="1565520"/>
                  <a:pt x="1885822" y="1580030"/>
                </a:cubicBezTo>
                <a:lnTo>
                  <a:pt x="1923191" y="1606087"/>
                </a:lnTo>
                <a:lnTo>
                  <a:pt x="1960052" y="1599579"/>
                </a:lnTo>
                <a:cubicBezTo>
                  <a:pt x="2168235" y="1583437"/>
                  <a:pt x="2634210" y="1642663"/>
                  <a:pt x="3166634" y="1760086"/>
                </a:cubicBezTo>
                <a:cubicBezTo>
                  <a:pt x="3699058" y="1877509"/>
                  <a:pt x="4146719" y="2019781"/>
                  <a:pt x="4328801" y="2121992"/>
                </a:cubicBezTo>
                <a:lnTo>
                  <a:pt x="4337697" y="2128196"/>
                </a:lnTo>
                <a:lnTo>
                  <a:pt x="4348898" y="2137587"/>
                </a:lnTo>
                <a:lnTo>
                  <a:pt x="4358963" y="2143024"/>
                </a:lnTo>
                <a:lnTo>
                  <a:pt x="4359503" y="2143402"/>
                </a:lnTo>
                <a:lnTo>
                  <a:pt x="4359622" y="2143381"/>
                </a:lnTo>
                <a:lnTo>
                  <a:pt x="4414390" y="2172971"/>
                </a:lnTo>
                <a:cubicBezTo>
                  <a:pt x="4601791" y="2250860"/>
                  <a:pt x="4817477" y="2160573"/>
                  <a:pt x="4896139" y="1971311"/>
                </a:cubicBezTo>
                <a:cubicBezTo>
                  <a:pt x="4955136" y="1829364"/>
                  <a:pt x="4920300" y="1672058"/>
                  <a:pt x="4820135" y="1569417"/>
                </a:cubicBezTo>
                <a:lnTo>
                  <a:pt x="4807328" y="1558680"/>
                </a:lnTo>
                <a:lnTo>
                  <a:pt x="6817179" y="1285971"/>
                </a:lnTo>
                <a:lnTo>
                  <a:pt x="6818683" y="1286946"/>
                </a:lnTo>
                <a:lnTo>
                  <a:pt x="6866215" y="1285931"/>
                </a:lnTo>
                <a:cubicBezTo>
                  <a:pt x="6885711" y="1287067"/>
                  <a:pt x="6905557" y="1289782"/>
                  <a:pt x="6925526" y="1294186"/>
                </a:cubicBezTo>
                <a:cubicBezTo>
                  <a:pt x="7045345" y="1320612"/>
                  <a:pt x="7135568" y="1400323"/>
                  <a:pt x="7161554" y="1491298"/>
                </a:cubicBezTo>
                <a:lnTo>
                  <a:pt x="7162210" y="1509881"/>
                </a:lnTo>
                <a:lnTo>
                  <a:pt x="7166071" y="1512387"/>
                </a:lnTo>
                <a:lnTo>
                  <a:pt x="7190747" y="1718642"/>
                </a:lnTo>
                <a:lnTo>
                  <a:pt x="7123753" y="1718642"/>
                </a:lnTo>
                <a:cubicBezTo>
                  <a:pt x="7031924" y="1718642"/>
                  <a:pt x="6957482" y="1793083"/>
                  <a:pt x="6957481" y="1884912"/>
                </a:cubicBezTo>
                <a:lnTo>
                  <a:pt x="6957481" y="1952253"/>
                </a:lnTo>
                <a:lnTo>
                  <a:pt x="6758783" y="1972892"/>
                </a:lnTo>
                <a:cubicBezTo>
                  <a:pt x="6311110" y="2024890"/>
                  <a:pt x="5722983" y="2124453"/>
                  <a:pt x="5083681" y="2262080"/>
                </a:cubicBezTo>
                <a:cubicBezTo>
                  <a:pt x="4412415" y="2406589"/>
                  <a:pt x="3809839" y="2566129"/>
                  <a:pt x="3374675" y="2708199"/>
                </a:cubicBezTo>
                <a:lnTo>
                  <a:pt x="3348015" y="2717248"/>
                </a:lnTo>
                <a:lnTo>
                  <a:pt x="3319537" y="2715961"/>
                </a:lnTo>
                <a:lnTo>
                  <a:pt x="3266115" y="2736021"/>
                </a:lnTo>
                <a:cubicBezTo>
                  <a:pt x="3203586" y="2753457"/>
                  <a:pt x="3132288" y="2755966"/>
                  <a:pt x="3059670" y="2739950"/>
                </a:cubicBezTo>
                <a:cubicBezTo>
                  <a:pt x="3035463" y="2734612"/>
                  <a:pt x="3012256" y="2727467"/>
                  <a:pt x="2990242" y="2718755"/>
                </a:cubicBezTo>
                <a:lnTo>
                  <a:pt x="2950657" y="2699297"/>
                </a:lnTo>
                <a:lnTo>
                  <a:pt x="2931225" y="2698419"/>
                </a:lnTo>
                <a:lnTo>
                  <a:pt x="2806328" y="2623815"/>
                </a:lnTo>
                <a:cubicBezTo>
                  <a:pt x="2526000" y="2465821"/>
                  <a:pt x="2192049" y="2304382"/>
                  <a:pt x="1826732" y="2154827"/>
                </a:cubicBezTo>
                <a:cubicBezTo>
                  <a:pt x="1130892" y="1869962"/>
                  <a:pt x="485942" y="1695638"/>
                  <a:pt x="75833" y="1664189"/>
                </a:cubicBezTo>
                <a:lnTo>
                  <a:pt x="0" y="1660839"/>
                </a:lnTo>
                <a:lnTo>
                  <a:pt x="0" y="248637"/>
                </a:lnTo>
                <a:lnTo>
                  <a:pt x="4533" y="203668"/>
                </a:lnTo>
                <a:lnTo>
                  <a:pt x="66731" y="219612"/>
                </a:lnTo>
                <a:cubicBezTo>
                  <a:pt x="218549" y="245682"/>
                  <a:pt x="413299" y="231625"/>
                  <a:pt x="614995" y="171262"/>
                </a:cubicBezTo>
                <a:cubicBezTo>
                  <a:pt x="681177" y="151456"/>
                  <a:pt x="743995" y="127894"/>
                  <a:pt x="802507" y="101458"/>
                </a:cubicBezTo>
                <a:lnTo>
                  <a:pt x="939173" y="27872"/>
                </a:lnTo>
                <a:lnTo>
                  <a:pt x="958034" y="30170"/>
                </a:lnTo>
                <a:lnTo>
                  <a:pt x="1000690" y="16295"/>
                </a:lnTo>
                <a:cubicBezTo>
                  <a:pt x="1128989" y="-12744"/>
                  <a:pt x="1332078" y="-2439"/>
                  <a:pt x="1585868" y="42977"/>
                </a:cubicBezTo>
                <a:close/>
              </a:path>
            </a:pathLst>
          </a:custGeom>
          <a:gradFill>
            <a:gsLst>
              <a:gs pos="0">
                <a:srgbClr val="007BD3"/>
              </a:gs>
              <a:gs pos="100000">
                <a:srgbClr val="03437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rgbClr val="74C367"/>
              </a:solidFill>
            </a:endParaRPr>
          </a:p>
        </p:txBody>
      </p:sp>
      <p:pic>
        <p:nvPicPr>
          <p:cNvPr id="32" name="图片 31" descr="31393936353332363b31393936353332373bb7a2d1bf"/>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98065" y="2489835"/>
            <a:ext cx="858520" cy="791845"/>
          </a:xfrm>
          <a:prstGeom prst="rect">
            <a:avLst/>
          </a:prstGeom>
        </p:spPr>
      </p:pic>
      <p:sp>
        <p:nvSpPr>
          <p:cNvPr id="22" name="文本框 21"/>
          <p:cNvSpPr txBox="1"/>
          <p:nvPr>
            <p:custDataLst>
              <p:tags r:id="rId4"/>
            </p:custDataLst>
          </p:nvPr>
        </p:nvSpPr>
        <p:spPr>
          <a:xfrm>
            <a:off x="367665" y="4186555"/>
            <a:ext cx="5020945" cy="1156335"/>
          </a:xfrm>
          <a:prstGeom prst="rect">
            <a:avLst/>
          </a:prstGeom>
          <a:noFill/>
          <a:effectLst/>
        </p:spPr>
        <p:txBody>
          <a:bodyPr wrap="square" rtlCol="0">
            <a:noAutofit/>
            <a:scene3d>
              <a:camera prst="orthographicFront"/>
              <a:lightRig rig="threePt" dir="t"/>
            </a:scene3d>
          </a:bodyPr>
          <a:lstStyle>
            <a:defPPr>
              <a:defRPr lang="zh-CN"/>
            </a:defPPr>
            <a:lvl1pPr algn="ctr">
              <a:lnSpc>
                <a:spcPct val="120000"/>
              </a:lnSpc>
              <a:defRPr sz="1600" spc="150">
                <a:latin typeface="微软雅黑" panose="020B0503020204020204" pitchFamily="34" charset="-122"/>
                <a:ea typeface="微软雅黑" panose="020B0503020204020204" pitchFamily="34" charset="-122"/>
              </a:defRPr>
            </a:lvl1pPr>
          </a:lstStyle>
          <a:p>
            <a:pPr marL="0" indent="0" algn="ctr">
              <a:lnSpc>
                <a:spcPct val="120000"/>
              </a:lnSpc>
              <a:spcBef>
                <a:spcPts val="0"/>
              </a:spcBef>
              <a:spcAft>
                <a:spcPts val="0"/>
              </a:spcAft>
              <a:buSzPct val="100000"/>
            </a:pPr>
            <a:r>
              <a:rPr lang="zh-CN" altLang="en-US" sz="2000" b="1">
                <a:solidFill>
                  <a:schemeClr val="tx1"/>
                </a:solidFill>
                <a:effectLst>
                  <a:outerShdw blurRad="38100" dist="19050" dir="2700000" algn="tl" rotWithShape="0">
                    <a:schemeClr val="dk1">
                      <a:alpha val="40000"/>
                    </a:schemeClr>
                  </a:outerShdw>
                </a:effectLst>
              </a:rPr>
              <a:t>（五）绿色低碳循环技术</a:t>
            </a:r>
            <a:endParaRPr lang="zh-CN" altLang="en-US" sz="2000" b="1">
              <a:solidFill>
                <a:schemeClr val="tx1"/>
              </a:solidFill>
              <a:effectLst>
                <a:outerShdw blurRad="38100" dist="19050" dir="2700000" algn="tl" rotWithShape="0">
                  <a:schemeClr val="dk1">
                    <a:alpha val="40000"/>
                  </a:schemeClr>
                </a:outerShdw>
              </a:effectLst>
            </a:endParaRPr>
          </a:p>
          <a:p>
            <a:pPr marL="0" algn="l">
              <a:lnSpc>
                <a:spcPct val="120000"/>
              </a:lnSpc>
              <a:spcBef>
                <a:spcPts val="0"/>
              </a:spcBef>
              <a:spcAft>
                <a:spcPts val="0"/>
              </a:spcAft>
              <a:buClrTx/>
              <a:buSzTx/>
              <a:buFontTx/>
            </a:pPr>
            <a:r>
              <a:rPr lang="en-US" altLang="zh-CN" sz="1800">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cs typeface="仿宋_GB2312" panose="02010609030101010101" charset="-122"/>
              </a:rPr>
              <a:t>   </a:t>
            </a:r>
            <a:r>
              <a:rPr lang="zh-CN" altLang="en-US" sz="1800">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cs typeface="仿宋_GB2312" panose="02010609030101010101" charset="-122"/>
              </a:rPr>
              <a:t>支持在工业、农业、建筑、生态等重点领域应用的绿色低碳循环技术及绿色新材料新能源开发应用研究，为碳达峰碳中和提供科技支撑</a:t>
            </a:r>
            <a:endParaRPr lang="zh-CN" altLang="en-US" sz="1800">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cs typeface="仿宋_GB2312" panose="02010609030101010101" charset="-122"/>
            </a:endParaRPr>
          </a:p>
          <a:p>
            <a:pPr marL="0" algn="l">
              <a:lnSpc>
                <a:spcPct val="120000"/>
              </a:lnSpc>
              <a:spcBef>
                <a:spcPts val="0"/>
              </a:spcBef>
              <a:spcAft>
                <a:spcPts val="0"/>
              </a:spcAft>
              <a:buClrTx/>
              <a:buSzTx/>
              <a:buFontTx/>
            </a:pPr>
            <a:r>
              <a:rPr lang="en-US" altLang="zh-CN" sz="1800">
                <a:effectLst>
                  <a:outerShdw blurRad="38100" dist="19050" dir="2700000" algn="tl" rotWithShape="0">
                    <a:schemeClr val="dk1">
                      <a:alpha val="40000"/>
                    </a:schemeClr>
                  </a:outerShdw>
                </a:effectLst>
                <a:latin typeface="仿宋_GB2312" panose="02010609030101010101" charset="-122"/>
                <a:ea typeface="仿宋_GB2312" panose="02010609030101010101" charset="-122"/>
                <a:cs typeface="仿宋_GB2312" panose="02010609030101010101" charset="-122"/>
                <a:sym typeface="+mn-ea"/>
              </a:rPr>
              <a:t>   6</a:t>
            </a:r>
            <a:r>
              <a:rPr lang="zh-CN" altLang="en-US" sz="1800">
                <a:effectLst>
                  <a:outerShdw blurRad="38100" dist="19050" dir="2700000" algn="tl" rotWithShape="0">
                    <a:schemeClr val="dk1">
                      <a:alpha val="40000"/>
                    </a:schemeClr>
                  </a:outerShdw>
                </a:effectLst>
                <a:latin typeface="仿宋_GB2312" panose="02010609030101010101" charset="-122"/>
                <a:ea typeface="仿宋_GB2312" panose="02010609030101010101" charset="-122"/>
                <a:cs typeface="仿宋_GB2312" panose="02010609030101010101" charset="-122"/>
                <a:sym typeface="+mn-ea"/>
              </a:rPr>
              <a:t>个子方向，拟支持不超过</a:t>
            </a:r>
            <a:r>
              <a:rPr lang="en-US" altLang="zh-CN" sz="1800">
                <a:effectLst>
                  <a:outerShdw blurRad="38100" dist="19050" dir="2700000" algn="tl" rotWithShape="0">
                    <a:schemeClr val="dk1">
                      <a:alpha val="40000"/>
                    </a:schemeClr>
                  </a:outerShdw>
                </a:effectLst>
                <a:latin typeface="仿宋_GB2312" panose="02010609030101010101" charset="-122"/>
                <a:ea typeface="仿宋_GB2312" panose="02010609030101010101" charset="-122"/>
                <a:cs typeface="仿宋_GB2312" panose="02010609030101010101" charset="-122"/>
                <a:sym typeface="+mn-ea"/>
              </a:rPr>
              <a:t>6</a:t>
            </a:r>
            <a:r>
              <a:rPr lang="zh-CN" altLang="en-US" sz="1800">
                <a:effectLst>
                  <a:outerShdw blurRad="38100" dist="19050" dir="2700000" algn="tl" rotWithShape="0">
                    <a:schemeClr val="dk1">
                      <a:alpha val="40000"/>
                    </a:schemeClr>
                  </a:outerShdw>
                </a:effectLst>
                <a:latin typeface="仿宋_GB2312" panose="02010609030101010101" charset="-122"/>
                <a:ea typeface="仿宋_GB2312" panose="02010609030101010101" charset="-122"/>
                <a:cs typeface="仿宋_GB2312" panose="02010609030101010101" charset="-122"/>
                <a:sym typeface="+mn-ea"/>
              </a:rPr>
              <a:t>项，每项</a:t>
            </a:r>
            <a:r>
              <a:rPr lang="en-US" altLang="zh-CN" sz="1800">
                <a:effectLst>
                  <a:outerShdw blurRad="38100" dist="19050" dir="2700000" algn="tl" rotWithShape="0">
                    <a:schemeClr val="dk1">
                      <a:alpha val="40000"/>
                    </a:schemeClr>
                  </a:outerShdw>
                </a:effectLst>
                <a:latin typeface="仿宋_GB2312" panose="02010609030101010101" charset="-122"/>
                <a:ea typeface="仿宋_GB2312" panose="02010609030101010101" charset="-122"/>
                <a:cs typeface="仿宋_GB2312" panose="02010609030101010101" charset="-122"/>
                <a:sym typeface="+mn-ea"/>
              </a:rPr>
              <a:t>100</a:t>
            </a:r>
            <a:r>
              <a:rPr lang="zh-CN" altLang="en-US" sz="1800">
                <a:effectLst>
                  <a:outerShdw blurRad="38100" dist="19050" dir="2700000" algn="tl" rotWithShape="0">
                    <a:schemeClr val="dk1">
                      <a:alpha val="40000"/>
                    </a:schemeClr>
                  </a:outerShdw>
                </a:effectLst>
                <a:latin typeface="仿宋_GB2312" panose="02010609030101010101" charset="-122"/>
                <a:ea typeface="仿宋_GB2312" panose="02010609030101010101" charset="-122"/>
                <a:cs typeface="仿宋_GB2312" panose="02010609030101010101" charset="-122"/>
                <a:sym typeface="+mn-ea"/>
              </a:rPr>
              <a:t>万</a:t>
            </a:r>
            <a:endParaRPr lang="zh-CN" altLang="en-US" sz="1800">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cs typeface="仿宋_GB2312" panose="02010609030101010101" charset="-122"/>
            </a:endParaRPr>
          </a:p>
          <a:p>
            <a:pPr marL="0" algn="l">
              <a:lnSpc>
                <a:spcPct val="120000"/>
              </a:lnSpc>
              <a:spcBef>
                <a:spcPts val="0"/>
              </a:spcBef>
              <a:spcAft>
                <a:spcPts val="0"/>
              </a:spcAft>
              <a:buClrTx/>
              <a:buSzTx/>
              <a:buFontTx/>
            </a:pPr>
            <a:endParaRPr lang="zh-CN" altLang="en-US" sz="1400">
              <a:solidFill>
                <a:schemeClr val="tx1"/>
              </a:solidFill>
              <a:effectLst>
                <a:outerShdw blurRad="38100" dist="19050" dir="2700000" algn="tl" rotWithShape="0">
                  <a:schemeClr val="dk1">
                    <a:alpha val="40000"/>
                  </a:schemeClr>
                </a:outerShdw>
              </a:effectLst>
            </a:endParaRPr>
          </a:p>
          <a:p>
            <a:pPr marL="0" indent="0" algn="ctr">
              <a:lnSpc>
                <a:spcPct val="120000"/>
              </a:lnSpc>
              <a:spcBef>
                <a:spcPts val="0"/>
              </a:spcBef>
              <a:spcAft>
                <a:spcPts val="0"/>
              </a:spcAft>
              <a:buSzPct val="100000"/>
            </a:pPr>
            <a:r>
              <a:rPr lang="zh-CN" altLang="en-US" sz="1400">
                <a:solidFill>
                  <a:schemeClr val="tx1"/>
                </a:solidFill>
                <a:effectLst>
                  <a:outerShdw blurRad="38100" dist="19050" dir="2700000" algn="tl" rotWithShape="0">
                    <a:schemeClr val="dk1">
                      <a:alpha val="40000"/>
                    </a:schemeClr>
                  </a:outerShdw>
                </a:effectLst>
              </a:rPr>
              <a:t>（）</a:t>
            </a:r>
            <a:endParaRPr lang="zh-CN" altLang="en-US" sz="1400">
              <a:solidFill>
                <a:schemeClr val="tx1"/>
              </a:solidFill>
              <a:effectLst>
                <a:outerShdw blurRad="38100" dist="19050" dir="2700000" algn="tl" rotWithShape="0">
                  <a:schemeClr val="dk1">
                    <a:alpha val="40000"/>
                  </a:schemeClr>
                </a:outerShdw>
              </a:effectLst>
            </a:endParaRPr>
          </a:p>
        </p:txBody>
      </p:sp>
      <p:sp>
        <p:nvSpPr>
          <p:cNvPr id="4" name="流程图: 决策 3"/>
          <p:cNvSpPr/>
          <p:nvPr/>
        </p:nvSpPr>
        <p:spPr>
          <a:xfrm>
            <a:off x="596265" y="4667885"/>
            <a:ext cx="262890" cy="22098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流程图: 决策 4"/>
          <p:cNvSpPr/>
          <p:nvPr/>
        </p:nvSpPr>
        <p:spPr>
          <a:xfrm>
            <a:off x="588010" y="5982970"/>
            <a:ext cx="262890" cy="22098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en-US" altLang="zh-CN"/>
          </a:p>
        </p:txBody>
      </p:sp>
      <p:sp>
        <p:nvSpPr>
          <p:cNvPr id="16" name="任意多边形 15"/>
          <p:cNvSpPr/>
          <p:nvPr>
            <p:custDataLst>
              <p:tags r:id="rId5"/>
            </p:custDataLst>
          </p:nvPr>
        </p:nvSpPr>
        <p:spPr>
          <a:xfrm rot="20853771">
            <a:off x="7689215" y="3114040"/>
            <a:ext cx="2729865" cy="788035"/>
          </a:xfrm>
          <a:custGeom>
            <a:avLst/>
            <a:gdLst>
              <a:gd name="connsiteX0" fmla="*/ 1690257 w 7190747"/>
              <a:gd name="connsiteY0" fmla="*/ 63720 h 2750645"/>
              <a:gd name="connsiteX1" fmla="*/ 1710827 w 7190747"/>
              <a:gd name="connsiteY1" fmla="*/ 80665 h 2750645"/>
              <a:gd name="connsiteX2" fmla="*/ 1743703 w 7190747"/>
              <a:gd name="connsiteY2" fmla="*/ 83767 h 2750645"/>
              <a:gd name="connsiteX3" fmla="*/ 2077695 w 7190747"/>
              <a:gd name="connsiteY3" fmla="*/ 201971 h 2750645"/>
              <a:gd name="connsiteX4" fmla="*/ 2359160 w 7190747"/>
              <a:gd name="connsiteY4" fmla="*/ 417148 h 2750645"/>
              <a:gd name="connsiteX5" fmla="*/ 2376789 w 7190747"/>
              <a:gd name="connsiteY5" fmla="*/ 439308 h 2750645"/>
              <a:gd name="connsiteX6" fmla="*/ 2381860 w 7190747"/>
              <a:gd name="connsiteY6" fmla="*/ 441045 h 2750645"/>
              <a:gd name="connsiteX7" fmla="*/ 2393600 w 7190747"/>
              <a:gd name="connsiteY7" fmla="*/ 455711 h 2750645"/>
              <a:gd name="connsiteX8" fmla="*/ 2882280 w 7190747"/>
              <a:gd name="connsiteY8" fmla="*/ 856541 h 2750645"/>
              <a:gd name="connsiteX9" fmla="*/ 3457335 w 7190747"/>
              <a:gd name="connsiteY9" fmla="*/ 1118809 h 2750645"/>
              <a:gd name="connsiteX10" fmla="*/ 3606514 w 7190747"/>
              <a:gd name="connsiteY10" fmla="*/ 1152029 h 2750645"/>
              <a:gd name="connsiteX11" fmla="*/ 3628117 w 7190747"/>
              <a:gd name="connsiteY11" fmla="*/ 1166820 h 2750645"/>
              <a:gd name="connsiteX12" fmla="*/ 3719186 w 7190747"/>
              <a:gd name="connsiteY12" fmla="*/ 1173494 h 2750645"/>
              <a:gd name="connsiteX13" fmla="*/ 4167244 w 7190747"/>
              <a:gd name="connsiteY13" fmla="*/ 1298231 h 2750645"/>
              <a:gd name="connsiteX14" fmla="*/ 4388223 w 7190747"/>
              <a:gd name="connsiteY14" fmla="*/ 1406261 h 2750645"/>
              <a:gd name="connsiteX15" fmla="*/ 4456070 w 7190747"/>
              <a:gd name="connsiteY15" fmla="*/ 1451210 h 2750645"/>
              <a:gd name="connsiteX16" fmla="*/ 4539007 w 7190747"/>
              <a:gd name="connsiteY16" fmla="*/ 1479375 h 2750645"/>
              <a:gd name="connsiteX17" fmla="*/ 4688650 w 7190747"/>
              <a:gd name="connsiteY17" fmla="*/ 1566364 h 2750645"/>
              <a:gd name="connsiteX18" fmla="*/ 4693428 w 7190747"/>
              <a:gd name="connsiteY18" fmla="*/ 1570712 h 2750645"/>
              <a:gd name="connsiteX19" fmla="*/ 4693883 w 7190747"/>
              <a:gd name="connsiteY19" fmla="*/ 1574073 h 2750645"/>
              <a:gd name="connsiteX20" fmla="*/ 4696700 w 7190747"/>
              <a:gd name="connsiteY20" fmla="*/ 1573691 h 2750645"/>
              <a:gd name="connsiteX21" fmla="*/ 4747478 w 7190747"/>
              <a:gd name="connsiteY21" fmla="*/ 1619904 h 2750645"/>
              <a:gd name="connsiteX22" fmla="*/ 4834208 w 7190747"/>
              <a:gd name="connsiteY22" fmla="*/ 1917577 h 2750645"/>
              <a:gd name="connsiteX23" fmla="*/ 4315372 w 7190747"/>
              <a:gd name="connsiteY23" fmla="*/ 2017445 h 2750645"/>
              <a:gd name="connsiteX24" fmla="*/ 4235615 w 7190747"/>
              <a:gd name="connsiteY24" fmla="*/ 1977886 h 2750645"/>
              <a:gd name="connsiteX25" fmla="*/ 4195375 w 7190747"/>
              <a:gd name="connsiteY25" fmla="*/ 1950576 h 2750645"/>
              <a:gd name="connsiteX26" fmla="*/ 4087040 w 7190747"/>
              <a:gd name="connsiteY26" fmla="*/ 1908395 h 2750645"/>
              <a:gd name="connsiteX27" fmla="*/ 3188785 w 7190747"/>
              <a:gd name="connsiteY27" fmla="*/ 1659649 h 2750645"/>
              <a:gd name="connsiteX28" fmla="*/ 1867036 w 7190747"/>
              <a:gd name="connsiteY28" fmla="*/ 1541042 h 2750645"/>
              <a:gd name="connsiteX29" fmla="*/ 1885822 w 7190747"/>
              <a:gd name="connsiteY29" fmla="*/ 1580030 h 2750645"/>
              <a:gd name="connsiteX30" fmla="*/ 1923191 w 7190747"/>
              <a:gd name="connsiteY30" fmla="*/ 1606087 h 2750645"/>
              <a:gd name="connsiteX31" fmla="*/ 1960052 w 7190747"/>
              <a:gd name="connsiteY31" fmla="*/ 1599579 h 2750645"/>
              <a:gd name="connsiteX32" fmla="*/ 3166634 w 7190747"/>
              <a:gd name="connsiteY32" fmla="*/ 1760086 h 2750645"/>
              <a:gd name="connsiteX33" fmla="*/ 4328801 w 7190747"/>
              <a:gd name="connsiteY33" fmla="*/ 2121992 h 2750645"/>
              <a:gd name="connsiteX34" fmla="*/ 4337697 w 7190747"/>
              <a:gd name="connsiteY34" fmla="*/ 2128196 h 2750645"/>
              <a:gd name="connsiteX35" fmla="*/ 4348898 w 7190747"/>
              <a:gd name="connsiteY35" fmla="*/ 2137587 h 2750645"/>
              <a:gd name="connsiteX36" fmla="*/ 4358963 w 7190747"/>
              <a:gd name="connsiteY36" fmla="*/ 2143024 h 2750645"/>
              <a:gd name="connsiteX37" fmla="*/ 4359503 w 7190747"/>
              <a:gd name="connsiteY37" fmla="*/ 2143402 h 2750645"/>
              <a:gd name="connsiteX38" fmla="*/ 4359622 w 7190747"/>
              <a:gd name="connsiteY38" fmla="*/ 2143381 h 2750645"/>
              <a:gd name="connsiteX39" fmla="*/ 4414390 w 7190747"/>
              <a:gd name="connsiteY39" fmla="*/ 2172971 h 2750645"/>
              <a:gd name="connsiteX40" fmla="*/ 4896139 w 7190747"/>
              <a:gd name="connsiteY40" fmla="*/ 1971311 h 2750645"/>
              <a:gd name="connsiteX41" fmla="*/ 4820135 w 7190747"/>
              <a:gd name="connsiteY41" fmla="*/ 1569417 h 2750645"/>
              <a:gd name="connsiteX42" fmla="*/ 4807328 w 7190747"/>
              <a:gd name="connsiteY42" fmla="*/ 1558680 h 2750645"/>
              <a:gd name="connsiteX43" fmla="*/ 6817179 w 7190747"/>
              <a:gd name="connsiteY43" fmla="*/ 1285971 h 2750645"/>
              <a:gd name="connsiteX44" fmla="*/ 6818683 w 7190747"/>
              <a:gd name="connsiteY44" fmla="*/ 1286946 h 2750645"/>
              <a:gd name="connsiteX45" fmla="*/ 6866215 w 7190747"/>
              <a:gd name="connsiteY45" fmla="*/ 1285931 h 2750645"/>
              <a:gd name="connsiteX46" fmla="*/ 6925526 w 7190747"/>
              <a:gd name="connsiteY46" fmla="*/ 1294186 h 2750645"/>
              <a:gd name="connsiteX47" fmla="*/ 7161554 w 7190747"/>
              <a:gd name="connsiteY47" fmla="*/ 1491298 h 2750645"/>
              <a:gd name="connsiteX48" fmla="*/ 7162210 w 7190747"/>
              <a:gd name="connsiteY48" fmla="*/ 1509881 h 2750645"/>
              <a:gd name="connsiteX49" fmla="*/ 7166071 w 7190747"/>
              <a:gd name="connsiteY49" fmla="*/ 1512387 h 2750645"/>
              <a:gd name="connsiteX50" fmla="*/ 7190747 w 7190747"/>
              <a:gd name="connsiteY50" fmla="*/ 1718642 h 2750645"/>
              <a:gd name="connsiteX51" fmla="*/ 7123753 w 7190747"/>
              <a:gd name="connsiteY51" fmla="*/ 1718642 h 2750645"/>
              <a:gd name="connsiteX52" fmla="*/ 6957481 w 7190747"/>
              <a:gd name="connsiteY52" fmla="*/ 1884912 h 2750645"/>
              <a:gd name="connsiteX53" fmla="*/ 6957481 w 7190747"/>
              <a:gd name="connsiteY53" fmla="*/ 1952253 h 2750645"/>
              <a:gd name="connsiteX54" fmla="*/ 6758783 w 7190747"/>
              <a:gd name="connsiteY54" fmla="*/ 1972892 h 2750645"/>
              <a:gd name="connsiteX55" fmla="*/ 5083681 w 7190747"/>
              <a:gd name="connsiteY55" fmla="*/ 2262080 h 2750645"/>
              <a:gd name="connsiteX56" fmla="*/ 3374675 w 7190747"/>
              <a:gd name="connsiteY56" fmla="*/ 2708199 h 2750645"/>
              <a:gd name="connsiteX57" fmla="*/ 3348015 w 7190747"/>
              <a:gd name="connsiteY57" fmla="*/ 2717248 h 2750645"/>
              <a:gd name="connsiteX58" fmla="*/ 3319537 w 7190747"/>
              <a:gd name="connsiteY58" fmla="*/ 2715961 h 2750645"/>
              <a:gd name="connsiteX59" fmla="*/ 3266115 w 7190747"/>
              <a:gd name="connsiteY59" fmla="*/ 2736021 h 2750645"/>
              <a:gd name="connsiteX60" fmla="*/ 3059670 w 7190747"/>
              <a:gd name="connsiteY60" fmla="*/ 2739950 h 2750645"/>
              <a:gd name="connsiteX61" fmla="*/ 2990242 w 7190747"/>
              <a:gd name="connsiteY61" fmla="*/ 2718755 h 2750645"/>
              <a:gd name="connsiteX62" fmla="*/ 2950657 w 7190747"/>
              <a:gd name="connsiteY62" fmla="*/ 2699297 h 2750645"/>
              <a:gd name="connsiteX63" fmla="*/ 2931225 w 7190747"/>
              <a:gd name="connsiteY63" fmla="*/ 2698419 h 2750645"/>
              <a:gd name="connsiteX64" fmla="*/ 2806328 w 7190747"/>
              <a:gd name="connsiteY64" fmla="*/ 2623815 h 2750645"/>
              <a:gd name="connsiteX65" fmla="*/ 1826732 w 7190747"/>
              <a:gd name="connsiteY65" fmla="*/ 2154827 h 2750645"/>
              <a:gd name="connsiteX66" fmla="*/ 75833 w 7190747"/>
              <a:gd name="connsiteY66" fmla="*/ 1664189 h 2750645"/>
              <a:gd name="connsiteX67" fmla="*/ 0 w 7190747"/>
              <a:gd name="connsiteY67" fmla="*/ 1660839 h 2750645"/>
              <a:gd name="connsiteX68" fmla="*/ 0 w 7190747"/>
              <a:gd name="connsiteY68" fmla="*/ 248637 h 2750645"/>
              <a:gd name="connsiteX69" fmla="*/ 4533 w 7190747"/>
              <a:gd name="connsiteY69" fmla="*/ 203668 h 2750645"/>
              <a:gd name="connsiteX70" fmla="*/ 66731 w 7190747"/>
              <a:gd name="connsiteY70" fmla="*/ 219612 h 2750645"/>
              <a:gd name="connsiteX71" fmla="*/ 614995 w 7190747"/>
              <a:gd name="connsiteY71" fmla="*/ 171262 h 2750645"/>
              <a:gd name="connsiteX72" fmla="*/ 802507 w 7190747"/>
              <a:gd name="connsiteY72" fmla="*/ 101458 h 2750645"/>
              <a:gd name="connsiteX73" fmla="*/ 939173 w 7190747"/>
              <a:gd name="connsiteY73" fmla="*/ 27872 h 2750645"/>
              <a:gd name="connsiteX74" fmla="*/ 958034 w 7190747"/>
              <a:gd name="connsiteY74" fmla="*/ 30170 h 2750645"/>
              <a:gd name="connsiteX75" fmla="*/ 1000690 w 7190747"/>
              <a:gd name="connsiteY75" fmla="*/ 16295 h 2750645"/>
              <a:gd name="connsiteX76" fmla="*/ 1585868 w 7190747"/>
              <a:gd name="connsiteY76" fmla="*/ 42977 h 275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7190747" h="2750645">
                <a:moveTo>
                  <a:pt x="1690257" y="63720"/>
                </a:moveTo>
                <a:lnTo>
                  <a:pt x="1710827" y="80665"/>
                </a:lnTo>
                <a:lnTo>
                  <a:pt x="1743703" y="83767"/>
                </a:lnTo>
                <a:cubicBezTo>
                  <a:pt x="1848128" y="100738"/>
                  <a:pt x="1963706" y="140226"/>
                  <a:pt x="2077695" y="201971"/>
                </a:cubicBezTo>
                <a:cubicBezTo>
                  <a:pt x="2191685" y="263718"/>
                  <a:pt x="2287898" y="338954"/>
                  <a:pt x="2359160" y="417148"/>
                </a:cubicBezTo>
                <a:lnTo>
                  <a:pt x="2376789" y="439308"/>
                </a:lnTo>
                <a:lnTo>
                  <a:pt x="2381860" y="441045"/>
                </a:lnTo>
                <a:lnTo>
                  <a:pt x="2393600" y="455711"/>
                </a:lnTo>
                <a:cubicBezTo>
                  <a:pt x="2518159" y="594094"/>
                  <a:pt x="2685265" y="733728"/>
                  <a:pt x="2882280" y="856541"/>
                </a:cubicBezTo>
                <a:cubicBezTo>
                  <a:pt x="3079296" y="979355"/>
                  <a:pt x="3278244" y="1067907"/>
                  <a:pt x="3457335" y="1118809"/>
                </a:cubicBezTo>
                <a:lnTo>
                  <a:pt x="3606514" y="1152029"/>
                </a:lnTo>
                <a:lnTo>
                  <a:pt x="3628117" y="1166820"/>
                </a:lnTo>
                <a:lnTo>
                  <a:pt x="3719186" y="1173494"/>
                </a:lnTo>
                <a:cubicBezTo>
                  <a:pt x="3854624" y="1190965"/>
                  <a:pt x="4009345" y="1232604"/>
                  <a:pt x="4167244" y="1298231"/>
                </a:cubicBezTo>
                <a:cubicBezTo>
                  <a:pt x="4246194" y="1331044"/>
                  <a:pt x="4320332" y="1367525"/>
                  <a:pt x="4388223" y="1406261"/>
                </a:cubicBezTo>
                <a:lnTo>
                  <a:pt x="4456070" y="1451210"/>
                </a:lnTo>
                <a:lnTo>
                  <a:pt x="4539007" y="1479375"/>
                </a:lnTo>
                <a:cubicBezTo>
                  <a:pt x="4595205" y="1502732"/>
                  <a:pt x="4645613" y="1532511"/>
                  <a:pt x="4688650" y="1566364"/>
                </a:cubicBezTo>
                <a:lnTo>
                  <a:pt x="4693428" y="1570712"/>
                </a:lnTo>
                <a:lnTo>
                  <a:pt x="4693883" y="1574073"/>
                </a:lnTo>
                <a:lnTo>
                  <a:pt x="4696700" y="1573691"/>
                </a:lnTo>
                <a:lnTo>
                  <a:pt x="4747478" y="1619904"/>
                </a:lnTo>
                <a:cubicBezTo>
                  <a:pt x="4835651" y="1713250"/>
                  <a:pt x="4872805" y="1824711"/>
                  <a:pt x="4834208" y="1917577"/>
                </a:cubicBezTo>
                <a:cubicBezTo>
                  <a:pt x="4772452" y="2066161"/>
                  <a:pt x="4540163" y="2110873"/>
                  <a:pt x="4315372" y="2017445"/>
                </a:cubicBezTo>
                <a:cubicBezTo>
                  <a:pt x="4287273" y="2005766"/>
                  <a:pt x="4260621" y="1992482"/>
                  <a:pt x="4235615" y="1977886"/>
                </a:cubicBezTo>
                <a:lnTo>
                  <a:pt x="4195375" y="1950576"/>
                </a:lnTo>
                <a:lnTo>
                  <a:pt x="4087040" y="1908395"/>
                </a:lnTo>
                <a:cubicBezTo>
                  <a:pt x="3861012" y="1827257"/>
                  <a:pt x="3543735" y="1737932"/>
                  <a:pt x="3188785" y="1659649"/>
                </a:cubicBezTo>
                <a:cubicBezTo>
                  <a:pt x="2478886" y="1503085"/>
                  <a:pt x="1887118" y="1449983"/>
                  <a:pt x="1867036" y="1541042"/>
                </a:cubicBezTo>
                <a:cubicBezTo>
                  <a:pt x="1864526" y="1552424"/>
                  <a:pt x="1871066" y="1565520"/>
                  <a:pt x="1885822" y="1580030"/>
                </a:cubicBezTo>
                <a:lnTo>
                  <a:pt x="1923191" y="1606087"/>
                </a:lnTo>
                <a:lnTo>
                  <a:pt x="1960052" y="1599579"/>
                </a:lnTo>
                <a:cubicBezTo>
                  <a:pt x="2168235" y="1583437"/>
                  <a:pt x="2634210" y="1642663"/>
                  <a:pt x="3166634" y="1760086"/>
                </a:cubicBezTo>
                <a:cubicBezTo>
                  <a:pt x="3699058" y="1877509"/>
                  <a:pt x="4146719" y="2019781"/>
                  <a:pt x="4328801" y="2121992"/>
                </a:cubicBezTo>
                <a:lnTo>
                  <a:pt x="4337697" y="2128196"/>
                </a:lnTo>
                <a:lnTo>
                  <a:pt x="4348898" y="2137587"/>
                </a:lnTo>
                <a:lnTo>
                  <a:pt x="4358963" y="2143024"/>
                </a:lnTo>
                <a:lnTo>
                  <a:pt x="4359503" y="2143402"/>
                </a:lnTo>
                <a:lnTo>
                  <a:pt x="4359622" y="2143381"/>
                </a:lnTo>
                <a:lnTo>
                  <a:pt x="4414390" y="2172971"/>
                </a:lnTo>
                <a:cubicBezTo>
                  <a:pt x="4601791" y="2250860"/>
                  <a:pt x="4817477" y="2160573"/>
                  <a:pt x="4896139" y="1971311"/>
                </a:cubicBezTo>
                <a:cubicBezTo>
                  <a:pt x="4955136" y="1829364"/>
                  <a:pt x="4920300" y="1672058"/>
                  <a:pt x="4820135" y="1569417"/>
                </a:cubicBezTo>
                <a:lnTo>
                  <a:pt x="4807328" y="1558680"/>
                </a:lnTo>
                <a:lnTo>
                  <a:pt x="6817179" y="1285971"/>
                </a:lnTo>
                <a:lnTo>
                  <a:pt x="6818683" y="1286946"/>
                </a:lnTo>
                <a:lnTo>
                  <a:pt x="6866215" y="1285931"/>
                </a:lnTo>
                <a:cubicBezTo>
                  <a:pt x="6885711" y="1287067"/>
                  <a:pt x="6905557" y="1289782"/>
                  <a:pt x="6925526" y="1294186"/>
                </a:cubicBezTo>
                <a:cubicBezTo>
                  <a:pt x="7045345" y="1320612"/>
                  <a:pt x="7135568" y="1400323"/>
                  <a:pt x="7161554" y="1491298"/>
                </a:cubicBezTo>
                <a:lnTo>
                  <a:pt x="7162210" y="1509881"/>
                </a:lnTo>
                <a:lnTo>
                  <a:pt x="7166071" y="1512387"/>
                </a:lnTo>
                <a:lnTo>
                  <a:pt x="7190747" y="1718642"/>
                </a:lnTo>
                <a:lnTo>
                  <a:pt x="7123753" y="1718642"/>
                </a:lnTo>
                <a:cubicBezTo>
                  <a:pt x="7031924" y="1718642"/>
                  <a:pt x="6957482" y="1793083"/>
                  <a:pt x="6957481" y="1884912"/>
                </a:cubicBezTo>
                <a:lnTo>
                  <a:pt x="6957481" y="1952253"/>
                </a:lnTo>
                <a:lnTo>
                  <a:pt x="6758783" y="1972892"/>
                </a:lnTo>
                <a:cubicBezTo>
                  <a:pt x="6311110" y="2024890"/>
                  <a:pt x="5722983" y="2124453"/>
                  <a:pt x="5083681" y="2262080"/>
                </a:cubicBezTo>
                <a:cubicBezTo>
                  <a:pt x="4412415" y="2406589"/>
                  <a:pt x="3809839" y="2566129"/>
                  <a:pt x="3374675" y="2708199"/>
                </a:cubicBezTo>
                <a:lnTo>
                  <a:pt x="3348015" y="2717248"/>
                </a:lnTo>
                <a:lnTo>
                  <a:pt x="3319537" y="2715961"/>
                </a:lnTo>
                <a:lnTo>
                  <a:pt x="3266115" y="2736021"/>
                </a:lnTo>
                <a:cubicBezTo>
                  <a:pt x="3203586" y="2753457"/>
                  <a:pt x="3132288" y="2755966"/>
                  <a:pt x="3059670" y="2739950"/>
                </a:cubicBezTo>
                <a:cubicBezTo>
                  <a:pt x="3035463" y="2734612"/>
                  <a:pt x="3012256" y="2727467"/>
                  <a:pt x="2990242" y="2718755"/>
                </a:cubicBezTo>
                <a:lnTo>
                  <a:pt x="2950657" y="2699297"/>
                </a:lnTo>
                <a:lnTo>
                  <a:pt x="2931225" y="2698419"/>
                </a:lnTo>
                <a:lnTo>
                  <a:pt x="2806328" y="2623815"/>
                </a:lnTo>
                <a:cubicBezTo>
                  <a:pt x="2526000" y="2465821"/>
                  <a:pt x="2192049" y="2304382"/>
                  <a:pt x="1826732" y="2154827"/>
                </a:cubicBezTo>
                <a:cubicBezTo>
                  <a:pt x="1130892" y="1869962"/>
                  <a:pt x="485942" y="1695638"/>
                  <a:pt x="75833" y="1664189"/>
                </a:cubicBezTo>
                <a:lnTo>
                  <a:pt x="0" y="1660839"/>
                </a:lnTo>
                <a:lnTo>
                  <a:pt x="0" y="248637"/>
                </a:lnTo>
                <a:lnTo>
                  <a:pt x="4533" y="203668"/>
                </a:lnTo>
                <a:lnTo>
                  <a:pt x="66731" y="219612"/>
                </a:lnTo>
                <a:cubicBezTo>
                  <a:pt x="218549" y="245682"/>
                  <a:pt x="413299" y="231625"/>
                  <a:pt x="614995" y="171262"/>
                </a:cubicBezTo>
                <a:cubicBezTo>
                  <a:pt x="681177" y="151456"/>
                  <a:pt x="743995" y="127894"/>
                  <a:pt x="802507" y="101458"/>
                </a:cubicBezTo>
                <a:lnTo>
                  <a:pt x="939173" y="27872"/>
                </a:lnTo>
                <a:lnTo>
                  <a:pt x="958034" y="30170"/>
                </a:lnTo>
                <a:lnTo>
                  <a:pt x="1000690" y="16295"/>
                </a:lnTo>
                <a:cubicBezTo>
                  <a:pt x="1128989" y="-12744"/>
                  <a:pt x="1332078" y="-2439"/>
                  <a:pt x="1585868" y="42977"/>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rgbClr val="74C367"/>
              </a:solidFill>
            </a:endParaRPr>
          </a:p>
        </p:txBody>
      </p:sp>
      <p:pic>
        <p:nvPicPr>
          <p:cNvPr id="6" name="图片 5" descr="3b333634333637383bd7acc7ae"/>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16975" y="2489835"/>
            <a:ext cx="844550" cy="878205"/>
          </a:xfrm>
          <a:prstGeom prst="rect">
            <a:avLst/>
          </a:prstGeom>
        </p:spPr>
      </p:pic>
      <p:sp>
        <p:nvSpPr>
          <p:cNvPr id="7" name="文本框 6"/>
          <p:cNvSpPr txBox="1"/>
          <p:nvPr>
            <p:custDataLst>
              <p:tags r:id="rId8"/>
            </p:custDataLst>
          </p:nvPr>
        </p:nvSpPr>
        <p:spPr>
          <a:xfrm>
            <a:off x="6111240" y="4186555"/>
            <a:ext cx="5020945" cy="1156335"/>
          </a:xfrm>
          <a:prstGeom prst="rect">
            <a:avLst/>
          </a:prstGeom>
          <a:noFill/>
          <a:effectLst/>
        </p:spPr>
        <p:txBody>
          <a:bodyPr wrap="square" rtlCol="0">
            <a:noAutofit/>
            <a:scene3d>
              <a:camera prst="orthographicFront"/>
              <a:lightRig rig="threePt" dir="t"/>
            </a:scene3d>
          </a:bodyPr>
          <a:lstStyle>
            <a:defPPr>
              <a:defRPr lang="zh-CN"/>
            </a:defPPr>
            <a:lvl1pPr algn="ctr">
              <a:lnSpc>
                <a:spcPct val="120000"/>
              </a:lnSpc>
              <a:defRPr sz="1600" spc="150">
                <a:latin typeface="微软雅黑" panose="020B0503020204020204" pitchFamily="34" charset="-122"/>
                <a:ea typeface="微软雅黑" panose="020B0503020204020204" pitchFamily="34" charset="-122"/>
              </a:defRPr>
            </a:lvl1pPr>
          </a:lstStyle>
          <a:p>
            <a:pPr marL="0" indent="0" algn="ctr">
              <a:lnSpc>
                <a:spcPct val="120000"/>
              </a:lnSpc>
              <a:spcBef>
                <a:spcPts val="0"/>
              </a:spcBef>
              <a:spcAft>
                <a:spcPts val="0"/>
              </a:spcAft>
              <a:buSzPct val="100000"/>
            </a:pPr>
            <a:r>
              <a:rPr lang="zh-CN" altLang="en-US" sz="2000" b="1">
                <a:solidFill>
                  <a:schemeClr val="tx1"/>
                </a:solidFill>
                <a:effectLst>
                  <a:outerShdw blurRad="38100" dist="19050" dir="2700000" algn="tl" rotWithShape="0">
                    <a:schemeClr val="dk1">
                      <a:alpha val="40000"/>
                    </a:schemeClr>
                  </a:outerShdw>
                </a:effectLst>
              </a:rPr>
              <a:t>（六）资源环境与城市治理科技</a:t>
            </a:r>
            <a:endParaRPr lang="zh-CN" altLang="en-US" sz="2000" b="1">
              <a:solidFill>
                <a:schemeClr val="tx1"/>
              </a:solidFill>
              <a:effectLst>
                <a:outerShdw blurRad="38100" dist="19050" dir="2700000" algn="tl" rotWithShape="0">
                  <a:schemeClr val="dk1">
                    <a:alpha val="40000"/>
                  </a:schemeClr>
                </a:outerShdw>
              </a:effectLst>
            </a:endParaRPr>
          </a:p>
          <a:p>
            <a:pPr marL="0" algn="l">
              <a:lnSpc>
                <a:spcPct val="120000"/>
              </a:lnSpc>
              <a:spcBef>
                <a:spcPts val="0"/>
              </a:spcBef>
              <a:spcAft>
                <a:spcPts val="0"/>
              </a:spcAft>
              <a:buClrTx/>
              <a:buSzTx/>
              <a:buFontTx/>
            </a:pPr>
            <a:r>
              <a:rPr lang="en-US" altLang="zh-CN" sz="1800">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cs typeface="仿宋_GB2312" panose="02010609030101010101" charset="-122"/>
              </a:rPr>
              <a:t>   </a:t>
            </a:r>
            <a:r>
              <a:rPr lang="zh-CN" altLang="en-US" sz="1800">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cs typeface="仿宋_GB2312" panose="02010609030101010101" charset="-122"/>
              </a:rPr>
              <a:t>围绕资源环境、城市公共安全、应急管理、城市绿化等方面的技术研发及应用</a:t>
            </a:r>
            <a:endParaRPr lang="zh-CN" altLang="en-US" sz="1800">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cs typeface="仿宋_GB2312" panose="02010609030101010101" charset="-122"/>
            </a:endParaRPr>
          </a:p>
          <a:p>
            <a:pPr marL="0" algn="l">
              <a:lnSpc>
                <a:spcPct val="120000"/>
              </a:lnSpc>
              <a:spcBef>
                <a:spcPts val="0"/>
              </a:spcBef>
              <a:spcAft>
                <a:spcPts val="0"/>
              </a:spcAft>
              <a:buClrTx/>
              <a:buSzTx/>
              <a:buFontTx/>
            </a:pPr>
            <a:r>
              <a:rPr lang="en-US" altLang="zh-CN" sz="1800">
                <a:effectLst>
                  <a:outerShdw blurRad="38100" dist="19050" dir="2700000" algn="tl" rotWithShape="0">
                    <a:schemeClr val="dk1">
                      <a:alpha val="40000"/>
                    </a:schemeClr>
                  </a:outerShdw>
                </a:effectLst>
                <a:latin typeface="仿宋_GB2312" panose="02010609030101010101" charset="-122"/>
                <a:ea typeface="仿宋_GB2312" panose="02010609030101010101" charset="-122"/>
                <a:cs typeface="仿宋_GB2312" panose="02010609030101010101" charset="-122"/>
                <a:sym typeface="+mn-ea"/>
              </a:rPr>
              <a:t>  </a:t>
            </a:r>
            <a:endParaRPr lang="en-US" altLang="zh-CN" sz="1800">
              <a:effectLst>
                <a:outerShdw blurRad="38100" dist="19050" dir="2700000" algn="tl" rotWithShape="0">
                  <a:schemeClr val="dk1">
                    <a:alpha val="40000"/>
                  </a:schemeClr>
                </a:outerShdw>
              </a:effectLst>
              <a:latin typeface="仿宋_GB2312" panose="02010609030101010101" charset="-122"/>
              <a:ea typeface="仿宋_GB2312" panose="02010609030101010101" charset="-122"/>
              <a:cs typeface="仿宋_GB2312" panose="02010609030101010101" charset="-122"/>
              <a:sym typeface="+mn-ea"/>
            </a:endParaRPr>
          </a:p>
          <a:p>
            <a:pPr marL="0" algn="l">
              <a:lnSpc>
                <a:spcPct val="120000"/>
              </a:lnSpc>
              <a:spcBef>
                <a:spcPts val="0"/>
              </a:spcBef>
              <a:spcAft>
                <a:spcPts val="0"/>
              </a:spcAft>
              <a:buClrTx/>
              <a:buSzTx/>
              <a:buFontTx/>
            </a:pPr>
            <a:r>
              <a:rPr lang="en-US" altLang="zh-CN" sz="1800">
                <a:effectLst>
                  <a:outerShdw blurRad="38100" dist="19050" dir="2700000" algn="tl" rotWithShape="0">
                    <a:schemeClr val="dk1">
                      <a:alpha val="40000"/>
                    </a:schemeClr>
                  </a:outerShdw>
                </a:effectLst>
                <a:latin typeface="仿宋_GB2312" panose="02010609030101010101" charset="-122"/>
                <a:ea typeface="仿宋_GB2312" panose="02010609030101010101" charset="-122"/>
                <a:cs typeface="仿宋_GB2312" panose="02010609030101010101" charset="-122"/>
                <a:sym typeface="+mn-ea"/>
              </a:rPr>
              <a:t>    8</a:t>
            </a:r>
            <a:r>
              <a:rPr lang="zh-CN" altLang="en-US" sz="1800">
                <a:effectLst>
                  <a:outerShdw blurRad="38100" dist="19050" dir="2700000" algn="tl" rotWithShape="0">
                    <a:schemeClr val="dk1">
                      <a:alpha val="40000"/>
                    </a:schemeClr>
                  </a:outerShdw>
                </a:effectLst>
                <a:latin typeface="仿宋_GB2312" panose="02010609030101010101" charset="-122"/>
                <a:ea typeface="仿宋_GB2312" panose="02010609030101010101" charset="-122"/>
                <a:cs typeface="仿宋_GB2312" panose="02010609030101010101" charset="-122"/>
                <a:sym typeface="+mn-ea"/>
              </a:rPr>
              <a:t>个子方向，拟支持不超过</a:t>
            </a:r>
            <a:r>
              <a:rPr lang="en-US" altLang="zh-CN" sz="1800">
                <a:effectLst>
                  <a:outerShdw blurRad="38100" dist="19050" dir="2700000" algn="tl" rotWithShape="0">
                    <a:schemeClr val="dk1">
                      <a:alpha val="40000"/>
                    </a:schemeClr>
                  </a:outerShdw>
                </a:effectLst>
                <a:latin typeface="仿宋_GB2312" panose="02010609030101010101" charset="-122"/>
                <a:ea typeface="仿宋_GB2312" panose="02010609030101010101" charset="-122"/>
                <a:cs typeface="仿宋_GB2312" panose="02010609030101010101" charset="-122"/>
                <a:sym typeface="+mn-ea"/>
              </a:rPr>
              <a:t>8</a:t>
            </a:r>
            <a:r>
              <a:rPr lang="zh-CN" altLang="en-US" sz="1800">
                <a:effectLst>
                  <a:outerShdw blurRad="38100" dist="19050" dir="2700000" algn="tl" rotWithShape="0">
                    <a:schemeClr val="dk1">
                      <a:alpha val="40000"/>
                    </a:schemeClr>
                  </a:outerShdw>
                </a:effectLst>
                <a:latin typeface="仿宋_GB2312" panose="02010609030101010101" charset="-122"/>
                <a:ea typeface="仿宋_GB2312" panose="02010609030101010101" charset="-122"/>
                <a:cs typeface="仿宋_GB2312" panose="02010609030101010101" charset="-122"/>
                <a:sym typeface="+mn-ea"/>
              </a:rPr>
              <a:t>项，每项</a:t>
            </a:r>
            <a:r>
              <a:rPr lang="en-US" altLang="zh-CN" sz="1800">
                <a:effectLst>
                  <a:outerShdw blurRad="38100" dist="19050" dir="2700000" algn="tl" rotWithShape="0">
                    <a:schemeClr val="dk1">
                      <a:alpha val="40000"/>
                    </a:schemeClr>
                  </a:outerShdw>
                </a:effectLst>
                <a:latin typeface="仿宋_GB2312" panose="02010609030101010101" charset="-122"/>
                <a:ea typeface="仿宋_GB2312" panose="02010609030101010101" charset="-122"/>
                <a:cs typeface="仿宋_GB2312" panose="02010609030101010101" charset="-122"/>
                <a:sym typeface="+mn-ea"/>
              </a:rPr>
              <a:t>50</a:t>
            </a:r>
            <a:r>
              <a:rPr lang="zh-CN" altLang="en-US" sz="1800">
                <a:effectLst>
                  <a:outerShdw blurRad="38100" dist="19050" dir="2700000" algn="tl" rotWithShape="0">
                    <a:schemeClr val="dk1">
                      <a:alpha val="40000"/>
                    </a:schemeClr>
                  </a:outerShdw>
                </a:effectLst>
                <a:latin typeface="仿宋_GB2312" panose="02010609030101010101" charset="-122"/>
                <a:ea typeface="仿宋_GB2312" panose="02010609030101010101" charset="-122"/>
                <a:cs typeface="仿宋_GB2312" panose="02010609030101010101" charset="-122"/>
                <a:sym typeface="+mn-ea"/>
              </a:rPr>
              <a:t>万</a:t>
            </a:r>
            <a:endParaRPr lang="zh-CN" altLang="en-US" sz="1800">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cs typeface="仿宋_GB2312" panose="02010609030101010101" charset="-122"/>
            </a:endParaRPr>
          </a:p>
          <a:p>
            <a:pPr marL="0" algn="l">
              <a:lnSpc>
                <a:spcPct val="120000"/>
              </a:lnSpc>
              <a:spcBef>
                <a:spcPts val="0"/>
              </a:spcBef>
              <a:spcAft>
                <a:spcPts val="0"/>
              </a:spcAft>
              <a:buClrTx/>
              <a:buSzTx/>
              <a:buFontTx/>
            </a:pPr>
            <a:endParaRPr lang="zh-CN" altLang="en-US" sz="1400">
              <a:solidFill>
                <a:schemeClr val="tx1"/>
              </a:solidFill>
              <a:effectLst>
                <a:outerShdw blurRad="38100" dist="19050" dir="2700000" algn="tl" rotWithShape="0">
                  <a:schemeClr val="dk1">
                    <a:alpha val="40000"/>
                  </a:schemeClr>
                </a:outerShdw>
              </a:effectLst>
            </a:endParaRPr>
          </a:p>
          <a:p>
            <a:pPr marL="0" indent="0" algn="ctr">
              <a:lnSpc>
                <a:spcPct val="120000"/>
              </a:lnSpc>
              <a:spcBef>
                <a:spcPts val="0"/>
              </a:spcBef>
              <a:spcAft>
                <a:spcPts val="0"/>
              </a:spcAft>
              <a:buSzPct val="100000"/>
            </a:pPr>
            <a:r>
              <a:rPr lang="zh-CN" altLang="en-US" sz="1400">
                <a:solidFill>
                  <a:schemeClr val="tx1"/>
                </a:solidFill>
                <a:effectLst>
                  <a:outerShdw blurRad="38100" dist="19050" dir="2700000" algn="tl" rotWithShape="0">
                    <a:schemeClr val="dk1">
                      <a:alpha val="40000"/>
                    </a:schemeClr>
                  </a:outerShdw>
                </a:effectLst>
              </a:rPr>
              <a:t>（）</a:t>
            </a:r>
            <a:endParaRPr lang="zh-CN" altLang="en-US" sz="1400">
              <a:solidFill>
                <a:schemeClr val="tx1"/>
              </a:solidFill>
              <a:effectLst>
                <a:outerShdw blurRad="38100" dist="19050" dir="2700000" algn="tl" rotWithShape="0">
                  <a:schemeClr val="dk1">
                    <a:alpha val="40000"/>
                  </a:schemeClr>
                </a:outerShdw>
              </a:effectLst>
            </a:endParaRPr>
          </a:p>
        </p:txBody>
      </p:sp>
      <p:sp>
        <p:nvSpPr>
          <p:cNvPr id="9" name="流程图: 决策 8"/>
          <p:cNvSpPr/>
          <p:nvPr/>
        </p:nvSpPr>
        <p:spPr>
          <a:xfrm>
            <a:off x="6359525" y="4699635"/>
            <a:ext cx="262890" cy="22098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流程图: 决策 11"/>
          <p:cNvSpPr/>
          <p:nvPr/>
        </p:nvSpPr>
        <p:spPr>
          <a:xfrm>
            <a:off x="6445250" y="5678170"/>
            <a:ext cx="262890" cy="22098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59155" y="1334770"/>
            <a:ext cx="10473690" cy="4986655"/>
          </a:xfrm>
          <a:prstGeom prst="rect">
            <a:avLst/>
          </a:prstGeom>
          <a:noFill/>
        </p:spPr>
        <p:txBody>
          <a:bodyPr wrap="square">
            <a:noAutofit/>
          </a:bodyPr>
          <a:lstStyle/>
          <a:p>
            <a:pPr marL="342900" indent="-342900">
              <a:lnSpc>
                <a:spcPct val="120000"/>
              </a:lnSpc>
              <a:buFont typeface="Arial" panose="020B0604020202020204" pitchFamily="34" charset="0"/>
              <a:buChar char="•"/>
            </a:pPr>
            <a:endParaRPr lang="en-US" altLang="zh-CN" sz="2400" dirty="0">
              <a:latin typeface="Times New Roman" panose="02020603050405020304" charset="0"/>
              <a:ea typeface="仿宋_GB2312" panose="02010609030101010101" charset="-122"/>
              <a:cs typeface="Times New Roman" panose="02020603050405020304" charset="0"/>
              <a:sym typeface="+mn-lt"/>
            </a:endParaRPr>
          </a:p>
          <a:p>
            <a:pPr marL="342900" indent="-342900">
              <a:lnSpc>
                <a:spcPct val="120000"/>
              </a:lnSpc>
              <a:buFont typeface="Arial" panose="020B0604020202020204" pitchFamily="34" charset="0"/>
              <a:buChar char="•"/>
            </a:pPr>
            <a:endParaRPr lang="en-US" altLang="zh-CN" sz="2400" dirty="0">
              <a:latin typeface="Times New Roman" panose="02020603050405020304" charset="0"/>
              <a:ea typeface="仿宋_GB2312" panose="02010609030101010101" charset="-122"/>
              <a:cs typeface="Times New Roman" panose="02020603050405020304" charset="0"/>
              <a:sym typeface="+mn-lt"/>
            </a:endParaRPr>
          </a:p>
          <a:p>
            <a:pPr marL="342900" indent="-342900">
              <a:lnSpc>
                <a:spcPct val="120000"/>
              </a:lnSpc>
              <a:buFont typeface="Arial" panose="020B0604020202020204" pitchFamily="34" charset="0"/>
              <a:buChar char="•"/>
            </a:pPr>
            <a:endParaRPr lang="en-US" altLang="zh-CN" sz="2400" dirty="0">
              <a:latin typeface="Times New Roman" panose="02020603050405020304" charset="0"/>
              <a:ea typeface="仿宋_GB2312" panose="02010609030101010101" charset="-122"/>
              <a:cs typeface="Times New Roman" panose="02020603050405020304" charset="0"/>
              <a:sym typeface="+mn-lt"/>
            </a:endParaRPr>
          </a:p>
          <a:p>
            <a:pPr marL="342900" indent="-342900">
              <a:lnSpc>
                <a:spcPct val="120000"/>
              </a:lnSpc>
              <a:buFont typeface="Arial" panose="020B0604020202020204" pitchFamily="34" charset="0"/>
              <a:buChar char="•"/>
            </a:pPr>
            <a:endParaRPr lang="en-US" altLang="zh-CN" sz="2400" dirty="0">
              <a:latin typeface="Times New Roman" panose="02020603050405020304" charset="0"/>
              <a:ea typeface="仿宋_GB2312" panose="02010609030101010101" charset="-122"/>
              <a:cs typeface="Times New Roman" panose="02020603050405020304" charset="0"/>
              <a:sym typeface="+mn-lt"/>
            </a:endParaRPr>
          </a:p>
          <a:p>
            <a:pPr marL="342900" indent="-342900">
              <a:lnSpc>
                <a:spcPct val="120000"/>
              </a:lnSpc>
              <a:buFont typeface="Arial" panose="020B0604020202020204" pitchFamily="34" charset="0"/>
              <a:buChar char="•"/>
            </a:pPr>
            <a:endParaRPr lang="en-US" altLang="zh-CN" sz="2400" dirty="0">
              <a:latin typeface="Times New Roman" panose="02020603050405020304" charset="0"/>
              <a:ea typeface="仿宋_GB2312" panose="02010609030101010101" charset="-122"/>
              <a:cs typeface="Times New Roman" panose="02020603050405020304" charset="0"/>
              <a:sym typeface="+mn-lt"/>
            </a:endParaRPr>
          </a:p>
          <a:p>
            <a:pPr marL="342900" indent="-342900">
              <a:lnSpc>
                <a:spcPct val="120000"/>
              </a:lnSpc>
              <a:buFont typeface="Arial" panose="020B0604020202020204" pitchFamily="34" charset="0"/>
              <a:buChar char="•"/>
            </a:pPr>
            <a:endParaRPr lang="en-US" altLang="zh-CN" sz="2400" dirty="0">
              <a:latin typeface="Times New Roman" panose="02020603050405020304" charset="0"/>
              <a:ea typeface="仿宋_GB2312" panose="02010609030101010101" charset="-122"/>
              <a:cs typeface="Times New Roman" panose="02020603050405020304" charset="0"/>
              <a:sym typeface="+mn-lt"/>
            </a:endParaRPr>
          </a:p>
          <a:p>
            <a:pPr marL="342900" indent="-342900">
              <a:lnSpc>
                <a:spcPct val="120000"/>
              </a:lnSpc>
              <a:buFont typeface="Arial" panose="020B0604020202020204" pitchFamily="34" charset="0"/>
              <a:buChar char="•"/>
            </a:pPr>
            <a:endParaRPr lang="en-US" altLang="zh-CN" sz="2400" dirty="0">
              <a:latin typeface="Times New Roman" panose="02020603050405020304" charset="0"/>
              <a:ea typeface="仿宋_GB2312" panose="02010609030101010101" charset="-122"/>
              <a:cs typeface="Times New Roman" panose="02020603050405020304" charset="0"/>
              <a:sym typeface="+mn-lt"/>
            </a:endParaRPr>
          </a:p>
          <a:p>
            <a:pPr marL="342900" indent="-342900">
              <a:lnSpc>
                <a:spcPct val="120000"/>
              </a:lnSpc>
              <a:buFont typeface="Arial" panose="020B0604020202020204" pitchFamily="34" charset="0"/>
              <a:buChar char="•"/>
            </a:pPr>
            <a:endParaRPr lang="en-US" altLang="zh-CN" sz="2400" dirty="0">
              <a:latin typeface="Times New Roman" panose="02020603050405020304" charset="0"/>
              <a:ea typeface="仿宋_GB2312" panose="02010609030101010101" charset="-122"/>
              <a:cs typeface="Times New Roman" panose="02020603050405020304" charset="0"/>
              <a:sym typeface="+mn-lt"/>
            </a:endParaRPr>
          </a:p>
          <a:p>
            <a:pPr marL="342900" indent="-342900">
              <a:lnSpc>
                <a:spcPct val="120000"/>
              </a:lnSpc>
              <a:buFont typeface="Arial" panose="020B0604020202020204" pitchFamily="34" charset="0"/>
              <a:buChar char="•"/>
            </a:pPr>
            <a:endParaRPr lang="en-US" altLang="zh-CN" sz="2400" dirty="0">
              <a:latin typeface="Times New Roman" panose="02020603050405020304" charset="0"/>
              <a:ea typeface="仿宋_GB2312" panose="02010609030101010101" charset="-122"/>
              <a:cs typeface="Times New Roman" panose="02020603050405020304" charset="0"/>
              <a:sym typeface="+mn-lt"/>
            </a:endParaRPr>
          </a:p>
          <a:p>
            <a:pPr marL="342900" indent="-342900">
              <a:lnSpc>
                <a:spcPct val="120000"/>
              </a:lnSpc>
              <a:buFont typeface="Arial" panose="020B0604020202020204" pitchFamily="34" charset="0"/>
              <a:buChar char="•"/>
            </a:pPr>
            <a:endParaRPr lang="en-US" altLang="zh-CN" sz="2400" dirty="0">
              <a:latin typeface="Times New Roman" panose="02020603050405020304" charset="0"/>
              <a:ea typeface="仿宋_GB2312" panose="02010609030101010101" charset="-122"/>
              <a:cs typeface="Times New Roman" panose="02020603050405020304" charset="0"/>
              <a:sym typeface="+mn-lt"/>
            </a:endParaRPr>
          </a:p>
          <a:p>
            <a:pPr marL="342900" indent="-342900">
              <a:lnSpc>
                <a:spcPct val="120000"/>
              </a:lnSpc>
              <a:buFont typeface="Arial" panose="020B0604020202020204" pitchFamily="34" charset="0"/>
              <a:buChar char="•"/>
            </a:pPr>
            <a:endParaRPr lang="zh-CN" altLang="en-US" sz="2400" dirty="0">
              <a:latin typeface="Times New Roman" panose="02020603050405020304" charset="0"/>
              <a:ea typeface="仿宋_GB2312" panose="02010609030101010101" charset="-122"/>
              <a:cs typeface="Times New Roman" panose="02020603050405020304" charset="0"/>
              <a:sym typeface="+mn-lt"/>
            </a:endParaRPr>
          </a:p>
        </p:txBody>
      </p:sp>
      <p:sp>
        <p:nvSpPr>
          <p:cNvPr id="2" name="文本框 1"/>
          <p:cNvSpPr txBox="1"/>
          <p:nvPr/>
        </p:nvSpPr>
        <p:spPr>
          <a:xfrm>
            <a:off x="263525" y="214630"/>
            <a:ext cx="9772650" cy="783590"/>
          </a:xfrm>
          <a:prstGeom prst="rect">
            <a:avLst/>
          </a:prstGeom>
          <a:noFill/>
          <a:ln>
            <a:noFill/>
          </a:ln>
        </p:spPr>
        <p:txBody>
          <a:bodyPr wrap="square">
            <a:spAutoFit/>
          </a:bodyPr>
          <a:lstStyle/>
          <a:p>
            <a:pPr marR="0" defTabSz="914400" fontAlgn="auto">
              <a:lnSpc>
                <a:spcPct val="150000"/>
              </a:lnSpc>
              <a:buClrTx/>
              <a:buSzTx/>
              <a:buFontTx/>
              <a:defRPr/>
            </a:pPr>
            <a:r>
              <a:rPr lang="en-US" altLang="zh-CN" sz="3000" b="1" dirty="0">
                <a:solidFill>
                  <a:schemeClr val="tx1"/>
                </a:solidFill>
                <a:latin typeface="+mn-lt"/>
                <a:ea typeface="+mn-ea"/>
                <a:cs typeface="+mn-ea"/>
                <a:sym typeface="+mn-lt"/>
              </a:rPr>
              <a:t>2025年度农业和社会发展科技专题项目申报指南</a:t>
            </a:r>
            <a:endParaRPr lang="en-US" altLang="zh-CN" sz="3000" b="1" dirty="0">
              <a:solidFill>
                <a:schemeClr val="tx1"/>
              </a:solidFill>
              <a:latin typeface="+mn-lt"/>
              <a:ea typeface="+mn-ea"/>
              <a:cs typeface="+mn-ea"/>
              <a:sym typeface="+mn-lt"/>
            </a:endParaRPr>
          </a:p>
        </p:txBody>
      </p:sp>
      <p:sp>
        <p:nvSpPr>
          <p:cNvPr id="11" name="文本框 10"/>
          <p:cNvSpPr txBox="1"/>
          <p:nvPr/>
        </p:nvSpPr>
        <p:spPr>
          <a:xfrm>
            <a:off x="5089525" y="1334770"/>
            <a:ext cx="2012950" cy="460375"/>
          </a:xfrm>
          <a:prstGeom prst="rect">
            <a:avLst/>
          </a:prstGeom>
          <a:solidFill>
            <a:srgbClr val="0070C0"/>
          </a:solidFill>
        </p:spPr>
        <p:txBody>
          <a:bodyPr wrap="square">
            <a:spAutoFit/>
          </a:bodyPr>
          <a:lstStyle/>
          <a:p>
            <a:pPr algn="ctr"/>
            <a:r>
              <a:rPr lang="zh-CN" altLang="en-US" sz="2400" b="1" dirty="0">
                <a:solidFill>
                  <a:schemeClr val="bg1"/>
                </a:solidFill>
                <a:latin typeface="+mn-lt"/>
                <a:ea typeface="+mn-ea"/>
                <a:cs typeface="+mn-ea"/>
                <a:sym typeface="+mn-lt"/>
              </a:rPr>
              <a:t>重点支持方向</a:t>
            </a:r>
            <a:endParaRPr lang="zh-CN" altLang="en-US" sz="2400" b="1" dirty="0">
              <a:solidFill>
                <a:schemeClr val="bg1"/>
              </a:solidFill>
              <a:latin typeface="+mn-lt"/>
              <a:ea typeface="+mn-ea"/>
              <a:cs typeface="+mn-ea"/>
              <a:sym typeface="+mn-lt"/>
            </a:endParaRPr>
          </a:p>
        </p:txBody>
      </p:sp>
      <p:sp>
        <p:nvSpPr>
          <p:cNvPr id="27" name="object 4"/>
          <p:cNvSpPr txBox="1"/>
          <p:nvPr/>
        </p:nvSpPr>
        <p:spPr>
          <a:xfrm>
            <a:off x="859155" y="1910715"/>
            <a:ext cx="4229735" cy="434975"/>
          </a:xfrm>
          <a:prstGeom prst="rect">
            <a:avLst/>
          </a:prstGeom>
        </p:spPr>
        <p:txBody>
          <a:bodyPr vert="horz" wrap="square" lIns="0" tIns="198755" rIns="0" bIns="0" rtlCol="0">
            <a:noAutofit/>
          </a:bodyPr>
          <a:lstStyle/>
          <a:p>
            <a:pPr marL="38100" fontAlgn="auto">
              <a:lnSpc>
                <a:spcPct val="30000"/>
              </a:lnSpc>
              <a:spcBef>
                <a:spcPts val="1565"/>
              </a:spcBef>
              <a:buClr>
                <a:srgbClr val="006FC0"/>
              </a:buClr>
              <a:buFont typeface="Wingdings" panose="05000000000000000000"/>
              <a:tabLst>
                <a:tab pos="381000" algn="l"/>
              </a:tabLst>
            </a:pPr>
            <a:r>
              <a:rPr lang="zh-CN" altLang="en-US" sz="2400" spc="20" noProof="1">
                <a:solidFill>
                  <a:srgbClr val="C00000"/>
                </a:solidFill>
                <a:latin typeface="方正小标宋_GBK" panose="03000509000000000000" charset="-122"/>
                <a:ea typeface="方正小标宋_GBK" panose="03000509000000000000" charset="-122"/>
                <a:cs typeface="微软雅黑" panose="020B0503020204020204" pitchFamily="34" charset="-122"/>
              </a:rPr>
              <a:t>三、生物医药与健康科技领域</a:t>
            </a:r>
            <a:endParaRPr lang="zh-CN" altLang="en-US" sz="2400" spc="20" noProof="1">
              <a:solidFill>
                <a:srgbClr val="C00000"/>
              </a:solidFill>
              <a:latin typeface="方正小标宋_GBK" panose="03000509000000000000" charset="-122"/>
              <a:ea typeface="方正小标宋_GBK" panose="03000509000000000000" charset="-122"/>
              <a:cs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1356995" y="2345690"/>
            <a:ext cx="1846580" cy="1928495"/>
          </a:xfrm>
          <a:prstGeom prst="rect">
            <a:avLst/>
          </a:prstGeom>
        </p:spPr>
      </p:pic>
      <p:pic>
        <p:nvPicPr>
          <p:cNvPr id="5" name="图片 4"/>
          <p:cNvPicPr>
            <a:picLocks noChangeAspect="1"/>
          </p:cNvPicPr>
          <p:nvPr/>
        </p:nvPicPr>
        <p:blipFill>
          <a:blip r:embed="rId2"/>
          <a:stretch>
            <a:fillRect/>
          </a:stretch>
        </p:blipFill>
        <p:spPr>
          <a:xfrm>
            <a:off x="1356995" y="4487545"/>
            <a:ext cx="1847215" cy="1931035"/>
          </a:xfrm>
          <a:prstGeom prst="rect">
            <a:avLst/>
          </a:prstGeom>
        </p:spPr>
      </p:pic>
      <p:sp>
        <p:nvSpPr>
          <p:cNvPr id="6" name="文本框 5"/>
          <p:cNvSpPr txBox="1"/>
          <p:nvPr/>
        </p:nvSpPr>
        <p:spPr>
          <a:xfrm>
            <a:off x="4057015" y="2522220"/>
            <a:ext cx="7406640" cy="3467735"/>
          </a:xfrm>
          <a:prstGeom prst="rect">
            <a:avLst/>
          </a:prstGeom>
          <a:noFill/>
        </p:spPr>
        <p:txBody>
          <a:bodyPr wrap="square" rtlCol="0" anchor="t">
            <a:noAutofit/>
          </a:bodyPr>
          <a:lstStyle/>
          <a:p>
            <a:pPr marL="285750" indent="-285750" algn="just">
              <a:lnSpc>
                <a:spcPct val="130000"/>
              </a:lnSpc>
              <a:spcBef>
                <a:spcPts val="0"/>
              </a:spcBef>
              <a:spcAft>
                <a:spcPts val="0"/>
              </a:spcAft>
              <a:buFont typeface="Wingdings" panose="05000000000000000000" charset="0"/>
              <a:buChar char="u"/>
            </a:pPr>
            <a:r>
              <a:rPr lang="zh-CN" altLang="en-US" sz="2400">
                <a:latin typeface="Times New Roman" panose="02020603050405020304" charset="0"/>
                <a:cs typeface="Times New Roman" panose="02020603050405020304" charset="0"/>
                <a:sym typeface="+mn-ea"/>
              </a:rPr>
              <a:t>重点支持候选</a:t>
            </a:r>
            <a:r>
              <a:rPr lang="zh-CN" altLang="en-US" sz="2400" b="1">
                <a:latin typeface="Times New Roman" panose="02020603050405020304" charset="0"/>
                <a:cs typeface="Times New Roman" panose="02020603050405020304" charset="0"/>
                <a:sym typeface="+mn-ea"/>
              </a:rPr>
              <a:t>创新药临床前研究</a:t>
            </a:r>
            <a:r>
              <a:rPr lang="zh-CN" altLang="en-US" sz="2400">
                <a:latin typeface="Times New Roman" panose="02020603050405020304" charset="0"/>
                <a:cs typeface="Times New Roman" panose="02020603050405020304" charset="0"/>
                <a:sym typeface="+mn-ea"/>
              </a:rPr>
              <a:t>和</a:t>
            </a:r>
            <a:r>
              <a:rPr lang="zh-CN" altLang="en-US" sz="2400" b="1">
                <a:latin typeface="Times New Roman" panose="02020603050405020304" charset="0"/>
                <a:cs typeface="Times New Roman" panose="02020603050405020304" charset="0"/>
                <a:sym typeface="+mn-ea"/>
              </a:rPr>
              <a:t>Ⅱ类及以上医疗器械</a:t>
            </a:r>
            <a:r>
              <a:rPr lang="zh-CN" altLang="en-US" sz="2400">
                <a:latin typeface="Times New Roman" panose="02020603050405020304" charset="0"/>
                <a:cs typeface="Times New Roman" panose="02020603050405020304" charset="0"/>
                <a:sym typeface="+mn-ea"/>
              </a:rPr>
              <a:t>工程化样机（样品）研制、常见多发</a:t>
            </a:r>
            <a:r>
              <a:rPr lang="zh-CN" altLang="en-US" sz="2400" b="1">
                <a:latin typeface="Times New Roman" panose="02020603050405020304" charset="0"/>
                <a:cs typeface="Times New Roman" panose="02020603050405020304" charset="0"/>
                <a:sym typeface="+mn-ea"/>
              </a:rPr>
              <a:t>重大疑难疾病</a:t>
            </a:r>
            <a:r>
              <a:rPr lang="zh-CN" altLang="en-US" sz="2400">
                <a:latin typeface="Times New Roman" panose="02020603050405020304" charset="0"/>
                <a:cs typeface="Times New Roman" panose="02020603050405020304" charset="0"/>
                <a:sym typeface="+mn-ea"/>
              </a:rPr>
              <a:t>的预防诊治、</a:t>
            </a:r>
            <a:r>
              <a:rPr lang="zh-CN" altLang="en-US" sz="2400" b="1">
                <a:latin typeface="Times New Roman" panose="02020603050405020304" charset="0"/>
                <a:cs typeface="Times New Roman" panose="02020603050405020304" charset="0"/>
                <a:sym typeface="+mn-ea"/>
              </a:rPr>
              <a:t>中药质量</a:t>
            </a:r>
            <a:r>
              <a:rPr lang="zh-CN" altLang="en-US" sz="2400">
                <a:latin typeface="Times New Roman" panose="02020603050405020304" charset="0"/>
                <a:cs typeface="Times New Roman" panose="02020603050405020304" charset="0"/>
                <a:sym typeface="+mn-ea"/>
              </a:rPr>
              <a:t>标准提升、</a:t>
            </a:r>
            <a:r>
              <a:rPr lang="zh-CN" altLang="en-US" sz="2400" b="1">
                <a:latin typeface="Times New Roman" panose="02020603050405020304" charset="0"/>
                <a:cs typeface="Times New Roman" panose="02020603050405020304" charset="0"/>
                <a:sym typeface="+mn-ea"/>
              </a:rPr>
              <a:t>中医药治未病</a:t>
            </a:r>
            <a:r>
              <a:rPr lang="zh-CN" altLang="en-US" sz="2400">
                <a:latin typeface="Times New Roman" panose="02020603050405020304" charset="0"/>
                <a:cs typeface="Times New Roman" panose="02020603050405020304" charset="0"/>
                <a:sym typeface="+mn-ea"/>
              </a:rPr>
              <a:t>及</a:t>
            </a:r>
            <a:r>
              <a:rPr lang="zh-CN" altLang="en-US" sz="2400" b="1">
                <a:latin typeface="Times New Roman" panose="02020603050405020304" charset="0"/>
                <a:cs typeface="Times New Roman" panose="02020603050405020304" charset="0"/>
                <a:sym typeface="+mn-ea"/>
              </a:rPr>
              <a:t>中医治疗疑难疾病</a:t>
            </a:r>
            <a:r>
              <a:rPr lang="zh-CN" altLang="en-US" sz="2400">
                <a:latin typeface="Times New Roman" panose="02020603050405020304" charset="0"/>
                <a:cs typeface="Times New Roman" panose="02020603050405020304" charset="0"/>
                <a:sym typeface="+mn-ea"/>
              </a:rPr>
              <a:t>、</a:t>
            </a:r>
            <a:r>
              <a:rPr lang="zh-CN" altLang="en-US" sz="2400" b="1">
                <a:latin typeface="Times New Roman" panose="02020603050405020304" charset="0"/>
                <a:cs typeface="Times New Roman" panose="02020603050405020304" charset="0"/>
                <a:sym typeface="+mn-ea"/>
              </a:rPr>
              <a:t>合成生物和生物制造</a:t>
            </a:r>
            <a:r>
              <a:rPr lang="zh-CN" altLang="en-US" sz="2400">
                <a:latin typeface="Times New Roman" panose="02020603050405020304" charset="0"/>
                <a:cs typeface="Times New Roman" panose="02020603050405020304" charset="0"/>
                <a:sym typeface="+mn-ea"/>
              </a:rPr>
              <a:t>、</a:t>
            </a:r>
            <a:r>
              <a:rPr lang="zh-CN" altLang="en-US" sz="2400" b="1">
                <a:latin typeface="Times New Roman" panose="02020603050405020304" charset="0"/>
                <a:cs typeface="Times New Roman" panose="02020603050405020304" charset="0"/>
                <a:sym typeface="+mn-ea"/>
              </a:rPr>
              <a:t>细胞和基因治疗</a:t>
            </a:r>
            <a:r>
              <a:rPr lang="zh-CN" altLang="en-US" sz="2400">
                <a:latin typeface="Times New Roman" panose="02020603050405020304" charset="0"/>
                <a:cs typeface="Times New Roman" panose="02020603050405020304" charset="0"/>
                <a:sym typeface="+mn-ea"/>
              </a:rPr>
              <a:t>等方面的关键技术研发及成果应用转化等研究内容，</a:t>
            </a:r>
            <a:r>
              <a:rPr lang="zh-CN" altLang="en-US" sz="2400" b="1">
                <a:solidFill>
                  <a:srgbClr val="C00000"/>
                </a:solidFill>
                <a:latin typeface="Times New Roman" panose="02020603050405020304" charset="0"/>
                <a:cs typeface="Times New Roman" panose="02020603050405020304" charset="0"/>
                <a:sym typeface="+mn-ea"/>
              </a:rPr>
              <a:t>总支持经费</a:t>
            </a:r>
            <a:r>
              <a:rPr lang="en-US" altLang="zh-CN" sz="2400" b="1">
                <a:solidFill>
                  <a:srgbClr val="C00000"/>
                </a:solidFill>
                <a:latin typeface="Times New Roman" panose="02020603050405020304" charset="0"/>
                <a:cs typeface="Times New Roman" panose="02020603050405020304" charset="0"/>
                <a:sym typeface="+mn-ea"/>
              </a:rPr>
              <a:t>63</a:t>
            </a:r>
            <a:r>
              <a:rPr lang="zh-CN" altLang="en-US" sz="2400" b="1">
                <a:solidFill>
                  <a:srgbClr val="C00000"/>
                </a:solidFill>
                <a:latin typeface="Times New Roman" panose="02020603050405020304" charset="0"/>
                <a:cs typeface="Times New Roman" panose="02020603050405020304" charset="0"/>
                <a:sym typeface="+mn-ea"/>
              </a:rPr>
              <a:t>00万元。</a:t>
            </a:r>
            <a:endParaRPr lang="zh-CN" altLang="en-US" sz="2400" b="1">
              <a:solidFill>
                <a:srgbClr val="C00000"/>
              </a:solidFill>
              <a:latin typeface="Times New Roman" panose="02020603050405020304" charset="0"/>
              <a:cs typeface="Times New Roman" panose="0202060305040502030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59155" y="1334770"/>
            <a:ext cx="10473690" cy="4986655"/>
          </a:xfrm>
          <a:prstGeom prst="rect">
            <a:avLst/>
          </a:prstGeom>
          <a:noFill/>
        </p:spPr>
        <p:txBody>
          <a:bodyPr wrap="square">
            <a:noAutofit/>
          </a:bodyPr>
          <a:lstStyle/>
          <a:p>
            <a:pPr marL="342900" indent="-342900">
              <a:lnSpc>
                <a:spcPct val="120000"/>
              </a:lnSpc>
              <a:buFont typeface="Arial" panose="020B0604020202020204" pitchFamily="34" charset="0"/>
              <a:buChar char="•"/>
            </a:pPr>
            <a:endParaRPr lang="en-US" altLang="zh-CN" sz="2400" dirty="0">
              <a:latin typeface="Times New Roman" panose="02020603050405020304" charset="0"/>
              <a:ea typeface="仿宋_GB2312" panose="02010609030101010101" charset="-122"/>
              <a:cs typeface="Times New Roman" panose="02020603050405020304" charset="0"/>
              <a:sym typeface="+mn-lt"/>
            </a:endParaRPr>
          </a:p>
          <a:p>
            <a:pPr marL="342900" indent="-342900">
              <a:lnSpc>
                <a:spcPct val="120000"/>
              </a:lnSpc>
              <a:buFont typeface="Arial" panose="020B0604020202020204" pitchFamily="34" charset="0"/>
              <a:buChar char="•"/>
            </a:pPr>
            <a:endParaRPr lang="en-US" altLang="zh-CN" sz="2400" dirty="0">
              <a:latin typeface="Times New Roman" panose="02020603050405020304" charset="0"/>
              <a:ea typeface="仿宋_GB2312" panose="02010609030101010101" charset="-122"/>
              <a:cs typeface="Times New Roman" panose="02020603050405020304" charset="0"/>
              <a:sym typeface="+mn-lt"/>
            </a:endParaRPr>
          </a:p>
          <a:p>
            <a:pPr marL="342900" indent="-342900">
              <a:lnSpc>
                <a:spcPct val="120000"/>
              </a:lnSpc>
              <a:buFont typeface="Arial" panose="020B0604020202020204" pitchFamily="34" charset="0"/>
              <a:buChar char="•"/>
            </a:pPr>
            <a:endParaRPr lang="en-US" altLang="zh-CN" sz="2400" dirty="0">
              <a:latin typeface="Times New Roman" panose="02020603050405020304" charset="0"/>
              <a:ea typeface="仿宋_GB2312" panose="02010609030101010101" charset="-122"/>
              <a:cs typeface="Times New Roman" panose="02020603050405020304" charset="0"/>
              <a:sym typeface="+mn-lt"/>
            </a:endParaRPr>
          </a:p>
          <a:p>
            <a:pPr marL="342900" indent="-342900">
              <a:lnSpc>
                <a:spcPct val="120000"/>
              </a:lnSpc>
              <a:buFont typeface="Arial" panose="020B0604020202020204" pitchFamily="34" charset="0"/>
              <a:buChar char="•"/>
            </a:pPr>
            <a:endParaRPr lang="en-US" altLang="zh-CN" sz="2400" dirty="0">
              <a:latin typeface="Times New Roman" panose="02020603050405020304" charset="0"/>
              <a:ea typeface="仿宋_GB2312" panose="02010609030101010101" charset="-122"/>
              <a:cs typeface="Times New Roman" panose="02020603050405020304" charset="0"/>
              <a:sym typeface="+mn-lt"/>
            </a:endParaRPr>
          </a:p>
          <a:p>
            <a:pPr marL="342900" indent="-342900">
              <a:lnSpc>
                <a:spcPct val="120000"/>
              </a:lnSpc>
              <a:buFont typeface="Arial" panose="020B0604020202020204" pitchFamily="34" charset="0"/>
              <a:buChar char="•"/>
            </a:pPr>
            <a:endParaRPr lang="en-US" altLang="zh-CN" sz="2400" dirty="0">
              <a:latin typeface="Times New Roman" panose="02020603050405020304" charset="0"/>
              <a:ea typeface="仿宋_GB2312" panose="02010609030101010101" charset="-122"/>
              <a:cs typeface="Times New Roman" panose="02020603050405020304" charset="0"/>
              <a:sym typeface="+mn-lt"/>
            </a:endParaRPr>
          </a:p>
          <a:p>
            <a:pPr marL="342900" indent="-342900">
              <a:lnSpc>
                <a:spcPct val="120000"/>
              </a:lnSpc>
              <a:buFont typeface="Arial" panose="020B0604020202020204" pitchFamily="34" charset="0"/>
              <a:buChar char="•"/>
            </a:pPr>
            <a:endParaRPr lang="en-US" altLang="zh-CN" sz="2400" dirty="0">
              <a:latin typeface="Times New Roman" panose="02020603050405020304" charset="0"/>
              <a:ea typeface="仿宋_GB2312" panose="02010609030101010101" charset="-122"/>
              <a:cs typeface="Times New Roman" panose="02020603050405020304" charset="0"/>
              <a:sym typeface="+mn-lt"/>
            </a:endParaRPr>
          </a:p>
          <a:p>
            <a:pPr marL="342900" indent="-342900">
              <a:lnSpc>
                <a:spcPct val="120000"/>
              </a:lnSpc>
              <a:buFont typeface="Arial" panose="020B0604020202020204" pitchFamily="34" charset="0"/>
              <a:buChar char="•"/>
            </a:pPr>
            <a:endParaRPr lang="en-US" altLang="zh-CN" sz="2400" dirty="0">
              <a:latin typeface="Times New Roman" panose="02020603050405020304" charset="0"/>
              <a:ea typeface="仿宋_GB2312" panose="02010609030101010101" charset="-122"/>
              <a:cs typeface="Times New Roman" panose="02020603050405020304" charset="0"/>
              <a:sym typeface="+mn-lt"/>
            </a:endParaRPr>
          </a:p>
          <a:p>
            <a:pPr marL="342900" indent="-342900">
              <a:lnSpc>
                <a:spcPct val="120000"/>
              </a:lnSpc>
              <a:buFont typeface="Arial" panose="020B0604020202020204" pitchFamily="34" charset="0"/>
              <a:buChar char="•"/>
            </a:pPr>
            <a:endParaRPr lang="en-US" altLang="zh-CN" sz="2400" dirty="0">
              <a:latin typeface="Times New Roman" panose="02020603050405020304" charset="0"/>
              <a:ea typeface="仿宋_GB2312" panose="02010609030101010101" charset="-122"/>
              <a:cs typeface="Times New Roman" panose="02020603050405020304" charset="0"/>
              <a:sym typeface="+mn-lt"/>
            </a:endParaRPr>
          </a:p>
          <a:p>
            <a:pPr marL="342900" indent="-342900">
              <a:lnSpc>
                <a:spcPct val="120000"/>
              </a:lnSpc>
              <a:buFont typeface="Arial" panose="020B0604020202020204" pitchFamily="34" charset="0"/>
              <a:buChar char="•"/>
            </a:pPr>
            <a:endParaRPr lang="en-US" altLang="zh-CN" sz="2400" dirty="0">
              <a:latin typeface="Times New Roman" panose="02020603050405020304" charset="0"/>
              <a:ea typeface="仿宋_GB2312" panose="02010609030101010101" charset="-122"/>
              <a:cs typeface="Times New Roman" panose="02020603050405020304" charset="0"/>
              <a:sym typeface="+mn-lt"/>
            </a:endParaRPr>
          </a:p>
          <a:p>
            <a:pPr marL="342900" indent="-342900">
              <a:lnSpc>
                <a:spcPct val="120000"/>
              </a:lnSpc>
              <a:buFont typeface="Arial" panose="020B0604020202020204" pitchFamily="34" charset="0"/>
              <a:buChar char="•"/>
            </a:pPr>
            <a:endParaRPr lang="en-US" altLang="zh-CN" sz="2400" dirty="0">
              <a:latin typeface="Times New Roman" panose="02020603050405020304" charset="0"/>
              <a:ea typeface="仿宋_GB2312" panose="02010609030101010101" charset="-122"/>
              <a:cs typeface="Times New Roman" panose="02020603050405020304" charset="0"/>
              <a:sym typeface="+mn-lt"/>
            </a:endParaRPr>
          </a:p>
          <a:p>
            <a:pPr marL="342900" indent="-342900">
              <a:lnSpc>
                <a:spcPct val="120000"/>
              </a:lnSpc>
              <a:buFont typeface="Arial" panose="020B0604020202020204" pitchFamily="34" charset="0"/>
              <a:buChar char="•"/>
            </a:pPr>
            <a:endParaRPr lang="zh-CN" altLang="en-US" sz="2400" dirty="0">
              <a:latin typeface="Times New Roman" panose="02020603050405020304" charset="0"/>
              <a:ea typeface="仿宋_GB2312" panose="02010609030101010101" charset="-122"/>
              <a:cs typeface="Times New Roman" panose="02020603050405020304" charset="0"/>
              <a:sym typeface="+mn-lt"/>
            </a:endParaRPr>
          </a:p>
        </p:txBody>
      </p:sp>
      <p:sp>
        <p:nvSpPr>
          <p:cNvPr id="2" name="文本框 1"/>
          <p:cNvSpPr txBox="1"/>
          <p:nvPr/>
        </p:nvSpPr>
        <p:spPr>
          <a:xfrm>
            <a:off x="263525" y="214630"/>
            <a:ext cx="9772650" cy="783590"/>
          </a:xfrm>
          <a:prstGeom prst="rect">
            <a:avLst/>
          </a:prstGeom>
          <a:noFill/>
          <a:ln>
            <a:noFill/>
          </a:ln>
        </p:spPr>
        <p:txBody>
          <a:bodyPr wrap="square">
            <a:spAutoFit/>
          </a:bodyPr>
          <a:lstStyle/>
          <a:p>
            <a:pPr marR="0" defTabSz="914400" fontAlgn="auto">
              <a:lnSpc>
                <a:spcPct val="150000"/>
              </a:lnSpc>
              <a:buClrTx/>
              <a:buSzTx/>
              <a:buFontTx/>
              <a:defRPr/>
            </a:pPr>
            <a:r>
              <a:rPr lang="en-US" altLang="zh-CN" sz="3000" b="1" dirty="0">
                <a:solidFill>
                  <a:schemeClr val="tx1"/>
                </a:solidFill>
                <a:latin typeface="+mn-lt"/>
                <a:ea typeface="+mn-ea"/>
                <a:cs typeface="+mn-ea"/>
                <a:sym typeface="+mn-lt"/>
              </a:rPr>
              <a:t>2025年度农业和社会发展科技专题项目申报指南</a:t>
            </a:r>
            <a:endParaRPr lang="en-US" altLang="zh-CN" sz="3000" b="1" dirty="0">
              <a:solidFill>
                <a:schemeClr val="tx1"/>
              </a:solidFill>
              <a:latin typeface="+mn-lt"/>
              <a:ea typeface="+mn-ea"/>
              <a:cs typeface="+mn-ea"/>
              <a:sym typeface="+mn-lt"/>
            </a:endParaRPr>
          </a:p>
        </p:txBody>
      </p:sp>
      <p:sp>
        <p:nvSpPr>
          <p:cNvPr id="11" name="文本框 10"/>
          <p:cNvSpPr txBox="1"/>
          <p:nvPr/>
        </p:nvSpPr>
        <p:spPr>
          <a:xfrm>
            <a:off x="5089525" y="1334770"/>
            <a:ext cx="2012950" cy="460375"/>
          </a:xfrm>
          <a:prstGeom prst="rect">
            <a:avLst/>
          </a:prstGeom>
          <a:solidFill>
            <a:srgbClr val="0070C0"/>
          </a:solidFill>
        </p:spPr>
        <p:txBody>
          <a:bodyPr wrap="square">
            <a:spAutoFit/>
          </a:bodyPr>
          <a:lstStyle/>
          <a:p>
            <a:pPr algn="ctr"/>
            <a:r>
              <a:rPr lang="zh-CN" altLang="en-US" sz="2400" b="1" dirty="0">
                <a:solidFill>
                  <a:schemeClr val="bg1"/>
                </a:solidFill>
                <a:latin typeface="+mn-lt"/>
                <a:ea typeface="+mn-ea"/>
                <a:cs typeface="+mn-ea"/>
                <a:sym typeface="+mn-lt"/>
              </a:rPr>
              <a:t>重点支持方向</a:t>
            </a:r>
            <a:endParaRPr lang="zh-CN" altLang="en-US" sz="2400" b="1" dirty="0">
              <a:solidFill>
                <a:schemeClr val="bg1"/>
              </a:solidFill>
              <a:latin typeface="+mn-lt"/>
              <a:ea typeface="+mn-ea"/>
              <a:cs typeface="+mn-ea"/>
              <a:sym typeface="+mn-lt"/>
            </a:endParaRPr>
          </a:p>
        </p:txBody>
      </p:sp>
      <p:sp>
        <p:nvSpPr>
          <p:cNvPr id="27" name="object 4"/>
          <p:cNvSpPr txBox="1"/>
          <p:nvPr/>
        </p:nvSpPr>
        <p:spPr>
          <a:xfrm>
            <a:off x="859155" y="1910715"/>
            <a:ext cx="4229735" cy="434975"/>
          </a:xfrm>
          <a:prstGeom prst="rect">
            <a:avLst/>
          </a:prstGeom>
        </p:spPr>
        <p:txBody>
          <a:bodyPr vert="horz" wrap="square" lIns="0" tIns="198755" rIns="0" bIns="0" rtlCol="0">
            <a:noAutofit/>
          </a:bodyPr>
          <a:lstStyle/>
          <a:p>
            <a:pPr marL="38100" fontAlgn="auto">
              <a:lnSpc>
                <a:spcPct val="30000"/>
              </a:lnSpc>
              <a:spcBef>
                <a:spcPts val="1565"/>
              </a:spcBef>
              <a:buClr>
                <a:srgbClr val="006FC0"/>
              </a:buClr>
              <a:buFont typeface="Wingdings" panose="05000000000000000000"/>
              <a:tabLst>
                <a:tab pos="381000" algn="l"/>
              </a:tabLst>
            </a:pPr>
            <a:r>
              <a:rPr lang="zh-CN" altLang="en-US" sz="2400" spc="20" noProof="1">
                <a:solidFill>
                  <a:srgbClr val="C00000"/>
                </a:solidFill>
                <a:latin typeface="方正小标宋_GBK" panose="03000509000000000000" charset="-122"/>
                <a:ea typeface="方正小标宋_GBK" panose="03000509000000000000" charset="-122"/>
                <a:cs typeface="微软雅黑" panose="020B0503020204020204" pitchFamily="34" charset="-122"/>
              </a:rPr>
              <a:t>三、生物医药与健康科技领域</a:t>
            </a:r>
            <a:endParaRPr lang="zh-CN" altLang="en-US" sz="2400" spc="20" noProof="1">
              <a:solidFill>
                <a:srgbClr val="C00000"/>
              </a:solidFill>
              <a:latin typeface="方正小标宋_GBK" panose="03000509000000000000" charset="-122"/>
              <a:ea typeface="方正小标宋_GBK" panose="03000509000000000000" charset="-122"/>
              <a:cs typeface="微软雅黑" panose="020B0503020204020204" pitchFamily="34" charset="-122"/>
            </a:endParaRPr>
          </a:p>
        </p:txBody>
      </p:sp>
      <p:grpSp>
        <p:nvGrpSpPr>
          <p:cNvPr id="26" name="组合 25"/>
          <p:cNvGrpSpPr/>
          <p:nvPr/>
        </p:nvGrpSpPr>
        <p:grpSpPr>
          <a:xfrm>
            <a:off x="1024890" y="2883535"/>
            <a:ext cx="3594735" cy="2689225"/>
            <a:chOff x="397" y="3143"/>
            <a:chExt cx="4412" cy="2711"/>
          </a:xfrm>
        </p:grpSpPr>
        <p:grpSp>
          <p:nvGrpSpPr>
            <p:cNvPr id="28" name="组合 27"/>
            <p:cNvGrpSpPr/>
            <p:nvPr>
              <p:custDataLst>
                <p:tags r:id="rId1"/>
              </p:custDataLst>
            </p:nvPr>
          </p:nvGrpSpPr>
          <p:grpSpPr>
            <a:xfrm>
              <a:off x="397" y="3143"/>
              <a:ext cx="4413" cy="2690"/>
              <a:chOff x="4530725" y="2474913"/>
              <a:chExt cx="3130550" cy="1908175"/>
            </a:xfrm>
          </p:grpSpPr>
          <p:sp>
            <p:nvSpPr>
              <p:cNvPr id="29" name="Freeform 5"/>
              <p:cNvSpPr/>
              <p:nvPr>
                <p:custDataLst>
                  <p:tags r:id="rId2"/>
                </p:custDataLst>
              </p:nvPr>
            </p:nvSpPr>
            <p:spPr bwMode="auto">
              <a:xfrm>
                <a:off x="4530725" y="4084638"/>
                <a:ext cx="368300" cy="298450"/>
              </a:xfrm>
              <a:custGeom>
                <a:avLst/>
                <a:gdLst>
                  <a:gd name="T0" fmla="*/ 92 w 232"/>
                  <a:gd name="T1" fmla="*/ 0 h 188"/>
                  <a:gd name="T2" fmla="*/ 46 w 232"/>
                  <a:gd name="T3" fmla="*/ 30 h 188"/>
                  <a:gd name="T4" fmla="*/ 46 w 232"/>
                  <a:gd name="T5" fmla="*/ 30 h 188"/>
                  <a:gd name="T6" fmla="*/ 32 w 232"/>
                  <a:gd name="T7" fmla="*/ 38 h 188"/>
                  <a:gd name="T8" fmla="*/ 20 w 232"/>
                  <a:gd name="T9" fmla="*/ 50 h 188"/>
                  <a:gd name="T10" fmla="*/ 8 w 232"/>
                  <a:gd name="T11" fmla="*/ 66 h 188"/>
                  <a:gd name="T12" fmla="*/ 0 w 232"/>
                  <a:gd name="T13" fmla="*/ 82 h 188"/>
                  <a:gd name="T14" fmla="*/ 98 w 232"/>
                  <a:gd name="T15" fmla="*/ 160 h 188"/>
                  <a:gd name="T16" fmla="*/ 98 w 232"/>
                  <a:gd name="T17" fmla="*/ 160 h 188"/>
                  <a:gd name="T18" fmla="*/ 118 w 232"/>
                  <a:gd name="T19" fmla="*/ 174 h 188"/>
                  <a:gd name="T20" fmla="*/ 136 w 232"/>
                  <a:gd name="T21" fmla="*/ 182 h 188"/>
                  <a:gd name="T22" fmla="*/ 154 w 232"/>
                  <a:gd name="T23" fmla="*/ 184 h 188"/>
                  <a:gd name="T24" fmla="*/ 178 w 232"/>
                  <a:gd name="T25" fmla="*/ 186 h 188"/>
                  <a:gd name="T26" fmla="*/ 232 w 232"/>
                  <a:gd name="T27" fmla="*/ 188 h 188"/>
                  <a:gd name="T28" fmla="*/ 232 w 232"/>
                  <a:gd name="T29" fmla="*/ 188 h 188"/>
                  <a:gd name="T30" fmla="*/ 232 w 232"/>
                  <a:gd name="T31" fmla="*/ 176 h 188"/>
                  <a:gd name="T32" fmla="*/ 230 w 232"/>
                  <a:gd name="T33" fmla="*/ 166 h 188"/>
                  <a:gd name="T34" fmla="*/ 228 w 232"/>
                  <a:gd name="T35" fmla="*/ 156 h 188"/>
                  <a:gd name="T36" fmla="*/ 224 w 232"/>
                  <a:gd name="T37" fmla="*/ 148 h 188"/>
                  <a:gd name="T38" fmla="*/ 220 w 232"/>
                  <a:gd name="T39" fmla="*/ 142 h 188"/>
                  <a:gd name="T40" fmla="*/ 214 w 232"/>
                  <a:gd name="T41" fmla="*/ 136 h 188"/>
                  <a:gd name="T42" fmla="*/ 204 w 232"/>
                  <a:gd name="T43" fmla="*/ 128 h 188"/>
                  <a:gd name="T44" fmla="*/ 190 w 232"/>
                  <a:gd name="T45" fmla="*/ 122 h 188"/>
                  <a:gd name="T46" fmla="*/ 178 w 232"/>
                  <a:gd name="T47" fmla="*/ 120 h 188"/>
                  <a:gd name="T48" fmla="*/ 156 w 232"/>
                  <a:gd name="T49" fmla="*/ 114 h 188"/>
                  <a:gd name="T50" fmla="*/ 156 w 232"/>
                  <a:gd name="T51" fmla="*/ 114 h 188"/>
                  <a:gd name="T52" fmla="*/ 130 w 232"/>
                  <a:gd name="T53" fmla="*/ 94 h 188"/>
                  <a:gd name="T54" fmla="*/ 122 w 232"/>
                  <a:gd name="T55" fmla="*/ 84 h 188"/>
                  <a:gd name="T56" fmla="*/ 120 w 232"/>
                  <a:gd name="T57" fmla="*/ 80 h 188"/>
                  <a:gd name="T58" fmla="*/ 120 w 232"/>
                  <a:gd name="T59" fmla="*/ 74 h 188"/>
                  <a:gd name="T60" fmla="*/ 150 w 232"/>
                  <a:gd name="T61" fmla="*/ 50 h 188"/>
                  <a:gd name="T62" fmla="*/ 92 w 232"/>
                  <a:gd name="T63"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2" h="188">
                    <a:moveTo>
                      <a:pt x="92" y="0"/>
                    </a:moveTo>
                    <a:lnTo>
                      <a:pt x="46" y="30"/>
                    </a:lnTo>
                    <a:lnTo>
                      <a:pt x="46" y="30"/>
                    </a:lnTo>
                    <a:lnTo>
                      <a:pt x="32" y="38"/>
                    </a:lnTo>
                    <a:lnTo>
                      <a:pt x="20" y="50"/>
                    </a:lnTo>
                    <a:lnTo>
                      <a:pt x="8" y="66"/>
                    </a:lnTo>
                    <a:lnTo>
                      <a:pt x="0" y="82"/>
                    </a:lnTo>
                    <a:lnTo>
                      <a:pt x="98" y="160"/>
                    </a:lnTo>
                    <a:lnTo>
                      <a:pt x="98" y="160"/>
                    </a:lnTo>
                    <a:lnTo>
                      <a:pt x="118" y="174"/>
                    </a:lnTo>
                    <a:lnTo>
                      <a:pt x="136" y="182"/>
                    </a:lnTo>
                    <a:lnTo>
                      <a:pt x="154" y="184"/>
                    </a:lnTo>
                    <a:lnTo>
                      <a:pt x="178" y="186"/>
                    </a:lnTo>
                    <a:lnTo>
                      <a:pt x="232" y="188"/>
                    </a:lnTo>
                    <a:lnTo>
                      <a:pt x="232" y="188"/>
                    </a:lnTo>
                    <a:lnTo>
                      <a:pt x="232" y="176"/>
                    </a:lnTo>
                    <a:lnTo>
                      <a:pt x="230" y="166"/>
                    </a:lnTo>
                    <a:lnTo>
                      <a:pt x="228" y="156"/>
                    </a:lnTo>
                    <a:lnTo>
                      <a:pt x="224" y="148"/>
                    </a:lnTo>
                    <a:lnTo>
                      <a:pt x="220" y="142"/>
                    </a:lnTo>
                    <a:lnTo>
                      <a:pt x="214" y="136"/>
                    </a:lnTo>
                    <a:lnTo>
                      <a:pt x="204" y="128"/>
                    </a:lnTo>
                    <a:lnTo>
                      <a:pt x="190" y="122"/>
                    </a:lnTo>
                    <a:lnTo>
                      <a:pt x="178" y="120"/>
                    </a:lnTo>
                    <a:lnTo>
                      <a:pt x="156" y="114"/>
                    </a:lnTo>
                    <a:lnTo>
                      <a:pt x="156" y="114"/>
                    </a:lnTo>
                    <a:lnTo>
                      <a:pt x="130" y="94"/>
                    </a:lnTo>
                    <a:lnTo>
                      <a:pt x="122" y="84"/>
                    </a:lnTo>
                    <a:lnTo>
                      <a:pt x="120" y="80"/>
                    </a:lnTo>
                    <a:lnTo>
                      <a:pt x="120" y="74"/>
                    </a:lnTo>
                    <a:lnTo>
                      <a:pt x="150" y="50"/>
                    </a:lnTo>
                    <a:lnTo>
                      <a:pt x="92" y="0"/>
                    </a:lnTo>
                    <a:close/>
                  </a:path>
                </a:pathLst>
              </a:custGeom>
              <a:solidFill>
                <a:srgbClr val="6B351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0" name="Freeform 6"/>
              <p:cNvSpPr/>
              <p:nvPr>
                <p:custDataLst>
                  <p:tags r:id="rId3"/>
                </p:custDataLst>
              </p:nvPr>
            </p:nvSpPr>
            <p:spPr bwMode="auto">
              <a:xfrm>
                <a:off x="4603750" y="4087813"/>
                <a:ext cx="190500" cy="120650"/>
              </a:xfrm>
              <a:custGeom>
                <a:avLst/>
                <a:gdLst>
                  <a:gd name="T0" fmla="*/ 44 w 120"/>
                  <a:gd name="T1" fmla="*/ 0 h 76"/>
                  <a:gd name="T2" fmla="*/ 0 w 120"/>
                  <a:gd name="T3" fmla="*/ 28 h 76"/>
                  <a:gd name="T4" fmla="*/ 0 w 120"/>
                  <a:gd name="T5" fmla="*/ 28 h 76"/>
                  <a:gd name="T6" fmla="*/ 0 w 120"/>
                  <a:gd name="T7" fmla="*/ 28 h 76"/>
                  <a:gd name="T8" fmla="*/ 4 w 120"/>
                  <a:gd name="T9" fmla="*/ 38 h 76"/>
                  <a:gd name="T10" fmla="*/ 10 w 120"/>
                  <a:gd name="T11" fmla="*/ 48 h 76"/>
                  <a:gd name="T12" fmla="*/ 18 w 120"/>
                  <a:gd name="T13" fmla="*/ 56 h 76"/>
                  <a:gd name="T14" fmla="*/ 28 w 120"/>
                  <a:gd name="T15" fmla="*/ 64 h 76"/>
                  <a:gd name="T16" fmla="*/ 40 w 120"/>
                  <a:gd name="T17" fmla="*/ 70 h 76"/>
                  <a:gd name="T18" fmla="*/ 50 w 120"/>
                  <a:gd name="T19" fmla="*/ 74 h 76"/>
                  <a:gd name="T20" fmla="*/ 62 w 120"/>
                  <a:gd name="T21" fmla="*/ 76 h 76"/>
                  <a:gd name="T22" fmla="*/ 74 w 120"/>
                  <a:gd name="T23" fmla="*/ 74 h 76"/>
                  <a:gd name="T24" fmla="*/ 74 w 120"/>
                  <a:gd name="T25" fmla="*/ 72 h 76"/>
                  <a:gd name="T26" fmla="*/ 120 w 120"/>
                  <a:gd name="T27" fmla="*/ 44 h 76"/>
                  <a:gd name="T28" fmla="*/ 44 w 120"/>
                  <a:gd name="T2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76">
                    <a:moveTo>
                      <a:pt x="44" y="0"/>
                    </a:moveTo>
                    <a:lnTo>
                      <a:pt x="0" y="28"/>
                    </a:lnTo>
                    <a:lnTo>
                      <a:pt x="0" y="28"/>
                    </a:lnTo>
                    <a:lnTo>
                      <a:pt x="0" y="28"/>
                    </a:lnTo>
                    <a:lnTo>
                      <a:pt x="4" y="38"/>
                    </a:lnTo>
                    <a:lnTo>
                      <a:pt x="10" y="48"/>
                    </a:lnTo>
                    <a:lnTo>
                      <a:pt x="18" y="56"/>
                    </a:lnTo>
                    <a:lnTo>
                      <a:pt x="28" y="64"/>
                    </a:lnTo>
                    <a:lnTo>
                      <a:pt x="40" y="70"/>
                    </a:lnTo>
                    <a:lnTo>
                      <a:pt x="50" y="74"/>
                    </a:lnTo>
                    <a:lnTo>
                      <a:pt x="62" y="76"/>
                    </a:lnTo>
                    <a:lnTo>
                      <a:pt x="74" y="74"/>
                    </a:lnTo>
                    <a:lnTo>
                      <a:pt x="74" y="72"/>
                    </a:lnTo>
                    <a:lnTo>
                      <a:pt x="120" y="44"/>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1" name="Freeform 7"/>
              <p:cNvSpPr/>
              <p:nvPr>
                <p:custDataLst>
                  <p:tags r:id="rId4"/>
                </p:custDataLst>
              </p:nvPr>
            </p:nvSpPr>
            <p:spPr bwMode="auto">
              <a:xfrm>
                <a:off x="4530725" y="4202113"/>
                <a:ext cx="368300" cy="180975"/>
              </a:xfrm>
              <a:custGeom>
                <a:avLst/>
                <a:gdLst>
                  <a:gd name="T0" fmla="*/ 4 w 232"/>
                  <a:gd name="T1" fmla="*/ 0 h 114"/>
                  <a:gd name="T2" fmla="*/ 4 w 232"/>
                  <a:gd name="T3" fmla="*/ 0 h 114"/>
                  <a:gd name="T4" fmla="*/ 0 w 232"/>
                  <a:gd name="T5" fmla="*/ 8 h 114"/>
                  <a:gd name="T6" fmla="*/ 98 w 232"/>
                  <a:gd name="T7" fmla="*/ 86 h 114"/>
                  <a:gd name="T8" fmla="*/ 98 w 232"/>
                  <a:gd name="T9" fmla="*/ 86 h 114"/>
                  <a:gd name="T10" fmla="*/ 118 w 232"/>
                  <a:gd name="T11" fmla="*/ 100 h 114"/>
                  <a:gd name="T12" fmla="*/ 136 w 232"/>
                  <a:gd name="T13" fmla="*/ 108 h 114"/>
                  <a:gd name="T14" fmla="*/ 154 w 232"/>
                  <a:gd name="T15" fmla="*/ 110 h 114"/>
                  <a:gd name="T16" fmla="*/ 178 w 232"/>
                  <a:gd name="T17" fmla="*/ 112 h 114"/>
                  <a:gd name="T18" fmla="*/ 232 w 232"/>
                  <a:gd name="T19" fmla="*/ 114 h 114"/>
                  <a:gd name="T20" fmla="*/ 232 w 232"/>
                  <a:gd name="T21" fmla="*/ 114 h 114"/>
                  <a:gd name="T22" fmla="*/ 232 w 232"/>
                  <a:gd name="T23" fmla="*/ 106 h 114"/>
                  <a:gd name="T24" fmla="*/ 230 w 232"/>
                  <a:gd name="T25" fmla="*/ 100 h 114"/>
                  <a:gd name="T26" fmla="*/ 162 w 232"/>
                  <a:gd name="T27" fmla="*/ 100 h 114"/>
                  <a:gd name="T28" fmla="*/ 162 w 232"/>
                  <a:gd name="T29" fmla="*/ 100 h 114"/>
                  <a:gd name="T30" fmla="*/ 144 w 232"/>
                  <a:gd name="T31" fmla="*/ 98 h 114"/>
                  <a:gd name="T32" fmla="*/ 130 w 232"/>
                  <a:gd name="T33" fmla="*/ 94 h 114"/>
                  <a:gd name="T34" fmla="*/ 114 w 232"/>
                  <a:gd name="T35" fmla="*/ 86 h 114"/>
                  <a:gd name="T36" fmla="*/ 100 w 232"/>
                  <a:gd name="T37" fmla="*/ 76 h 114"/>
                  <a:gd name="T38" fmla="*/ 4 w 232"/>
                  <a:gd name="T39" fmla="*/ 0 h 114"/>
                  <a:gd name="T40" fmla="*/ 4 w 232"/>
                  <a:gd name="T4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2" h="114">
                    <a:moveTo>
                      <a:pt x="4" y="0"/>
                    </a:moveTo>
                    <a:lnTo>
                      <a:pt x="4" y="0"/>
                    </a:lnTo>
                    <a:lnTo>
                      <a:pt x="0" y="8"/>
                    </a:lnTo>
                    <a:lnTo>
                      <a:pt x="98" y="86"/>
                    </a:lnTo>
                    <a:lnTo>
                      <a:pt x="98" y="86"/>
                    </a:lnTo>
                    <a:lnTo>
                      <a:pt x="118" y="100"/>
                    </a:lnTo>
                    <a:lnTo>
                      <a:pt x="136" y="108"/>
                    </a:lnTo>
                    <a:lnTo>
                      <a:pt x="154" y="110"/>
                    </a:lnTo>
                    <a:lnTo>
                      <a:pt x="178" y="112"/>
                    </a:lnTo>
                    <a:lnTo>
                      <a:pt x="232" y="114"/>
                    </a:lnTo>
                    <a:lnTo>
                      <a:pt x="232" y="114"/>
                    </a:lnTo>
                    <a:lnTo>
                      <a:pt x="232" y="106"/>
                    </a:lnTo>
                    <a:lnTo>
                      <a:pt x="230" y="100"/>
                    </a:lnTo>
                    <a:lnTo>
                      <a:pt x="162" y="100"/>
                    </a:lnTo>
                    <a:lnTo>
                      <a:pt x="162" y="100"/>
                    </a:lnTo>
                    <a:lnTo>
                      <a:pt x="144" y="98"/>
                    </a:lnTo>
                    <a:lnTo>
                      <a:pt x="130" y="94"/>
                    </a:lnTo>
                    <a:lnTo>
                      <a:pt x="114" y="86"/>
                    </a:lnTo>
                    <a:lnTo>
                      <a:pt x="100" y="76"/>
                    </a:lnTo>
                    <a:lnTo>
                      <a:pt x="4" y="0"/>
                    </a:lnTo>
                    <a:lnTo>
                      <a:pt x="4" y="0"/>
                    </a:lnTo>
                    <a:close/>
                  </a:path>
                </a:pathLst>
              </a:custGeom>
              <a:solidFill>
                <a:srgbClr val="8C856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 name="Freeform 8"/>
              <p:cNvSpPr/>
              <p:nvPr>
                <p:custDataLst>
                  <p:tags r:id="rId5"/>
                </p:custDataLst>
              </p:nvPr>
            </p:nvSpPr>
            <p:spPr bwMode="auto">
              <a:xfrm>
                <a:off x="5289550" y="3421063"/>
                <a:ext cx="307975" cy="812800"/>
              </a:xfrm>
              <a:custGeom>
                <a:avLst/>
                <a:gdLst>
                  <a:gd name="T0" fmla="*/ 88 w 194"/>
                  <a:gd name="T1" fmla="*/ 6 h 512"/>
                  <a:gd name="T2" fmla="*/ 172 w 194"/>
                  <a:gd name="T3" fmla="*/ 190 h 512"/>
                  <a:gd name="T4" fmla="*/ 172 w 194"/>
                  <a:gd name="T5" fmla="*/ 190 h 512"/>
                  <a:gd name="T6" fmla="*/ 186 w 194"/>
                  <a:gd name="T7" fmla="*/ 222 h 512"/>
                  <a:gd name="T8" fmla="*/ 190 w 194"/>
                  <a:gd name="T9" fmla="*/ 234 h 512"/>
                  <a:gd name="T10" fmla="*/ 192 w 194"/>
                  <a:gd name="T11" fmla="*/ 248 h 512"/>
                  <a:gd name="T12" fmla="*/ 194 w 194"/>
                  <a:gd name="T13" fmla="*/ 260 h 512"/>
                  <a:gd name="T14" fmla="*/ 192 w 194"/>
                  <a:gd name="T15" fmla="*/ 274 h 512"/>
                  <a:gd name="T16" fmla="*/ 188 w 194"/>
                  <a:gd name="T17" fmla="*/ 290 h 512"/>
                  <a:gd name="T18" fmla="*/ 184 w 194"/>
                  <a:gd name="T19" fmla="*/ 308 h 512"/>
                  <a:gd name="T20" fmla="*/ 124 w 194"/>
                  <a:gd name="T21" fmla="*/ 512 h 512"/>
                  <a:gd name="T22" fmla="*/ 4 w 194"/>
                  <a:gd name="T23" fmla="*/ 508 h 512"/>
                  <a:gd name="T24" fmla="*/ 80 w 194"/>
                  <a:gd name="T25" fmla="*/ 272 h 512"/>
                  <a:gd name="T26" fmla="*/ 0 w 194"/>
                  <a:gd name="T27" fmla="*/ 142 h 512"/>
                  <a:gd name="T28" fmla="*/ 60 w 194"/>
                  <a:gd name="T29" fmla="*/ 0 h 512"/>
                  <a:gd name="T30" fmla="*/ 88 w 194"/>
                  <a:gd name="T31" fmla="*/ 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4" h="512">
                    <a:moveTo>
                      <a:pt x="88" y="6"/>
                    </a:moveTo>
                    <a:lnTo>
                      <a:pt x="172" y="190"/>
                    </a:lnTo>
                    <a:lnTo>
                      <a:pt x="172" y="190"/>
                    </a:lnTo>
                    <a:lnTo>
                      <a:pt x="186" y="222"/>
                    </a:lnTo>
                    <a:lnTo>
                      <a:pt x="190" y="234"/>
                    </a:lnTo>
                    <a:lnTo>
                      <a:pt x="192" y="248"/>
                    </a:lnTo>
                    <a:lnTo>
                      <a:pt x="194" y="260"/>
                    </a:lnTo>
                    <a:lnTo>
                      <a:pt x="192" y="274"/>
                    </a:lnTo>
                    <a:lnTo>
                      <a:pt x="188" y="290"/>
                    </a:lnTo>
                    <a:lnTo>
                      <a:pt x="184" y="308"/>
                    </a:lnTo>
                    <a:lnTo>
                      <a:pt x="124" y="512"/>
                    </a:lnTo>
                    <a:lnTo>
                      <a:pt x="4" y="508"/>
                    </a:lnTo>
                    <a:lnTo>
                      <a:pt x="80" y="272"/>
                    </a:lnTo>
                    <a:lnTo>
                      <a:pt x="0" y="142"/>
                    </a:lnTo>
                    <a:lnTo>
                      <a:pt x="60" y="0"/>
                    </a:lnTo>
                    <a:lnTo>
                      <a:pt x="88" y="6"/>
                    </a:lnTo>
                    <a:close/>
                  </a:path>
                </a:pathLst>
              </a:custGeom>
              <a:solidFill>
                <a:srgbClr val="1F1A1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3" name="Freeform 9"/>
              <p:cNvSpPr/>
              <p:nvPr>
                <p:custDataLst>
                  <p:tags r:id="rId6"/>
                </p:custDataLst>
              </p:nvPr>
            </p:nvSpPr>
            <p:spPr bwMode="auto">
              <a:xfrm>
                <a:off x="4600575" y="3389313"/>
                <a:ext cx="828675" cy="828675"/>
              </a:xfrm>
              <a:custGeom>
                <a:avLst/>
                <a:gdLst>
                  <a:gd name="T0" fmla="*/ 376 w 522"/>
                  <a:gd name="T1" fmla="*/ 0 h 522"/>
                  <a:gd name="T2" fmla="*/ 376 w 522"/>
                  <a:gd name="T3" fmla="*/ 0 h 522"/>
                  <a:gd name="T4" fmla="*/ 352 w 522"/>
                  <a:gd name="T5" fmla="*/ 24 h 522"/>
                  <a:gd name="T6" fmla="*/ 342 w 522"/>
                  <a:gd name="T7" fmla="*/ 36 h 522"/>
                  <a:gd name="T8" fmla="*/ 334 w 522"/>
                  <a:gd name="T9" fmla="*/ 48 h 522"/>
                  <a:gd name="T10" fmla="*/ 328 w 522"/>
                  <a:gd name="T11" fmla="*/ 62 h 522"/>
                  <a:gd name="T12" fmla="*/ 322 w 522"/>
                  <a:gd name="T13" fmla="*/ 78 h 522"/>
                  <a:gd name="T14" fmla="*/ 318 w 522"/>
                  <a:gd name="T15" fmla="*/ 96 h 522"/>
                  <a:gd name="T16" fmla="*/ 316 w 522"/>
                  <a:gd name="T17" fmla="*/ 116 h 522"/>
                  <a:gd name="T18" fmla="*/ 266 w 522"/>
                  <a:gd name="T19" fmla="*/ 268 h 522"/>
                  <a:gd name="T20" fmla="*/ 266 w 522"/>
                  <a:gd name="T21" fmla="*/ 268 h 522"/>
                  <a:gd name="T22" fmla="*/ 232 w 522"/>
                  <a:gd name="T23" fmla="*/ 290 h 522"/>
                  <a:gd name="T24" fmla="*/ 198 w 522"/>
                  <a:gd name="T25" fmla="*/ 310 h 522"/>
                  <a:gd name="T26" fmla="*/ 132 w 522"/>
                  <a:gd name="T27" fmla="*/ 358 h 522"/>
                  <a:gd name="T28" fmla="*/ 68 w 522"/>
                  <a:gd name="T29" fmla="*/ 408 h 522"/>
                  <a:gd name="T30" fmla="*/ 0 w 522"/>
                  <a:gd name="T31" fmla="*/ 462 h 522"/>
                  <a:gd name="T32" fmla="*/ 94 w 522"/>
                  <a:gd name="T33" fmla="*/ 522 h 522"/>
                  <a:gd name="T34" fmla="*/ 312 w 522"/>
                  <a:gd name="T35" fmla="*/ 374 h 522"/>
                  <a:gd name="T36" fmla="*/ 312 w 522"/>
                  <a:gd name="T37" fmla="*/ 374 h 522"/>
                  <a:gd name="T38" fmla="*/ 340 w 522"/>
                  <a:gd name="T39" fmla="*/ 356 h 522"/>
                  <a:gd name="T40" fmla="*/ 360 w 522"/>
                  <a:gd name="T41" fmla="*/ 340 h 522"/>
                  <a:gd name="T42" fmla="*/ 372 w 522"/>
                  <a:gd name="T43" fmla="*/ 324 h 522"/>
                  <a:gd name="T44" fmla="*/ 380 w 522"/>
                  <a:gd name="T45" fmla="*/ 308 h 522"/>
                  <a:gd name="T46" fmla="*/ 522 w 522"/>
                  <a:gd name="T47" fmla="*/ 26 h 522"/>
                  <a:gd name="T48" fmla="*/ 376 w 522"/>
                  <a:gd name="T49"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2" h="522">
                    <a:moveTo>
                      <a:pt x="376" y="0"/>
                    </a:moveTo>
                    <a:lnTo>
                      <a:pt x="376" y="0"/>
                    </a:lnTo>
                    <a:lnTo>
                      <a:pt x="352" y="24"/>
                    </a:lnTo>
                    <a:lnTo>
                      <a:pt x="342" y="36"/>
                    </a:lnTo>
                    <a:lnTo>
                      <a:pt x="334" y="48"/>
                    </a:lnTo>
                    <a:lnTo>
                      <a:pt x="328" y="62"/>
                    </a:lnTo>
                    <a:lnTo>
                      <a:pt x="322" y="78"/>
                    </a:lnTo>
                    <a:lnTo>
                      <a:pt x="318" y="96"/>
                    </a:lnTo>
                    <a:lnTo>
                      <a:pt x="316" y="116"/>
                    </a:lnTo>
                    <a:lnTo>
                      <a:pt x="266" y="268"/>
                    </a:lnTo>
                    <a:lnTo>
                      <a:pt x="266" y="268"/>
                    </a:lnTo>
                    <a:lnTo>
                      <a:pt x="232" y="290"/>
                    </a:lnTo>
                    <a:lnTo>
                      <a:pt x="198" y="310"/>
                    </a:lnTo>
                    <a:lnTo>
                      <a:pt x="132" y="358"/>
                    </a:lnTo>
                    <a:lnTo>
                      <a:pt x="68" y="408"/>
                    </a:lnTo>
                    <a:lnTo>
                      <a:pt x="0" y="462"/>
                    </a:lnTo>
                    <a:lnTo>
                      <a:pt x="94" y="522"/>
                    </a:lnTo>
                    <a:lnTo>
                      <a:pt x="312" y="374"/>
                    </a:lnTo>
                    <a:lnTo>
                      <a:pt x="312" y="374"/>
                    </a:lnTo>
                    <a:lnTo>
                      <a:pt x="340" y="356"/>
                    </a:lnTo>
                    <a:lnTo>
                      <a:pt x="360" y="340"/>
                    </a:lnTo>
                    <a:lnTo>
                      <a:pt x="372" y="324"/>
                    </a:lnTo>
                    <a:lnTo>
                      <a:pt x="380" y="308"/>
                    </a:lnTo>
                    <a:lnTo>
                      <a:pt x="522" y="26"/>
                    </a:lnTo>
                    <a:lnTo>
                      <a:pt x="376" y="0"/>
                    </a:lnTo>
                    <a:close/>
                  </a:path>
                </a:pathLst>
              </a:custGeom>
              <a:solidFill>
                <a:srgbClr val="4B46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4" name="Freeform 10"/>
              <p:cNvSpPr/>
              <p:nvPr>
                <p:custDataLst>
                  <p:tags r:id="rId7"/>
                </p:custDataLst>
              </p:nvPr>
            </p:nvSpPr>
            <p:spPr bwMode="auto">
              <a:xfrm>
                <a:off x="5641975" y="2986088"/>
                <a:ext cx="460375" cy="215900"/>
              </a:xfrm>
              <a:custGeom>
                <a:avLst/>
                <a:gdLst>
                  <a:gd name="T0" fmla="*/ 0 w 290"/>
                  <a:gd name="T1" fmla="*/ 96 h 136"/>
                  <a:gd name="T2" fmla="*/ 80 w 290"/>
                  <a:gd name="T3" fmla="*/ 124 h 136"/>
                  <a:gd name="T4" fmla="*/ 80 w 290"/>
                  <a:gd name="T5" fmla="*/ 124 h 136"/>
                  <a:gd name="T6" fmla="*/ 96 w 290"/>
                  <a:gd name="T7" fmla="*/ 132 h 136"/>
                  <a:gd name="T8" fmla="*/ 110 w 290"/>
                  <a:gd name="T9" fmla="*/ 136 h 136"/>
                  <a:gd name="T10" fmla="*/ 124 w 290"/>
                  <a:gd name="T11" fmla="*/ 136 h 136"/>
                  <a:gd name="T12" fmla="*/ 136 w 290"/>
                  <a:gd name="T13" fmla="*/ 136 h 136"/>
                  <a:gd name="T14" fmla="*/ 148 w 290"/>
                  <a:gd name="T15" fmla="*/ 132 h 136"/>
                  <a:gd name="T16" fmla="*/ 160 w 290"/>
                  <a:gd name="T17" fmla="*/ 128 h 136"/>
                  <a:gd name="T18" fmla="*/ 186 w 290"/>
                  <a:gd name="T19" fmla="*/ 110 h 136"/>
                  <a:gd name="T20" fmla="*/ 290 w 290"/>
                  <a:gd name="T21" fmla="*/ 38 h 136"/>
                  <a:gd name="T22" fmla="*/ 268 w 290"/>
                  <a:gd name="T23" fmla="*/ 0 h 136"/>
                  <a:gd name="T24" fmla="*/ 136 w 290"/>
                  <a:gd name="T25" fmla="*/ 64 h 136"/>
                  <a:gd name="T26" fmla="*/ 42 w 290"/>
                  <a:gd name="T27" fmla="*/ 28 h 136"/>
                  <a:gd name="T28" fmla="*/ 0 w 290"/>
                  <a:gd name="T29" fmla="*/ 9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 h="136">
                    <a:moveTo>
                      <a:pt x="0" y="96"/>
                    </a:moveTo>
                    <a:lnTo>
                      <a:pt x="80" y="124"/>
                    </a:lnTo>
                    <a:lnTo>
                      <a:pt x="80" y="124"/>
                    </a:lnTo>
                    <a:lnTo>
                      <a:pt x="96" y="132"/>
                    </a:lnTo>
                    <a:lnTo>
                      <a:pt x="110" y="136"/>
                    </a:lnTo>
                    <a:lnTo>
                      <a:pt x="124" y="136"/>
                    </a:lnTo>
                    <a:lnTo>
                      <a:pt x="136" y="136"/>
                    </a:lnTo>
                    <a:lnTo>
                      <a:pt x="148" y="132"/>
                    </a:lnTo>
                    <a:lnTo>
                      <a:pt x="160" y="128"/>
                    </a:lnTo>
                    <a:lnTo>
                      <a:pt x="186" y="110"/>
                    </a:lnTo>
                    <a:lnTo>
                      <a:pt x="290" y="38"/>
                    </a:lnTo>
                    <a:lnTo>
                      <a:pt x="268" y="0"/>
                    </a:lnTo>
                    <a:lnTo>
                      <a:pt x="136" y="64"/>
                    </a:lnTo>
                    <a:lnTo>
                      <a:pt x="42" y="28"/>
                    </a:lnTo>
                    <a:lnTo>
                      <a:pt x="0" y="96"/>
                    </a:lnTo>
                    <a:close/>
                  </a:path>
                </a:pathLst>
              </a:custGeom>
              <a:solidFill>
                <a:srgbClr val="3D434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5" name="Freeform 11"/>
              <p:cNvSpPr/>
              <p:nvPr>
                <p:custDataLst>
                  <p:tags r:id="rId8"/>
                </p:custDataLst>
              </p:nvPr>
            </p:nvSpPr>
            <p:spPr bwMode="auto">
              <a:xfrm>
                <a:off x="5654675" y="2986088"/>
                <a:ext cx="438150" cy="193675"/>
              </a:xfrm>
              <a:custGeom>
                <a:avLst/>
                <a:gdLst>
                  <a:gd name="T0" fmla="*/ 276 w 276"/>
                  <a:gd name="T1" fmla="*/ 28 h 122"/>
                  <a:gd name="T2" fmla="*/ 260 w 276"/>
                  <a:gd name="T3" fmla="*/ 0 h 122"/>
                  <a:gd name="T4" fmla="*/ 128 w 276"/>
                  <a:gd name="T5" fmla="*/ 64 h 122"/>
                  <a:gd name="T6" fmla="*/ 34 w 276"/>
                  <a:gd name="T7" fmla="*/ 28 h 122"/>
                  <a:gd name="T8" fmla="*/ 0 w 276"/>
                  <a:gd name="T9" fmla="*/ 82 h 122"/>
                  <a:gd name="T10" fmla="*/ 74 w 276"/>
                  <a:gd name="T11" fmla="*/ 108 h 122"/>
                  <a:gd name="T12" fmla="*/ 74 w 276"/>
                  <a:gd name="T13" fmla="*/ 108 h 122"/>
                  <a:gd name="T14" fmla="*/ 90 w 276"/>
                  <a:gd name="T15" fmla="*/ 116 h 122"/>
                  <a:gd name="T16" fmla="*/ 104 w 276"/>
                  <a:gd name="T17" fmla="*/ 120 h 122"/>
                  <a:gd name="T18" fmla="*/ 118 w 276"/>
                  <a:gd name="T19" fmla="*/ 122 h 122"/>
                  <a:gd name="T20" fmla="*/ 130 w 276"/>
                  <a:gd name="T21" fmla="*/ 120 h 122"/>
                  <a:gd name="T22" fmla="*/ 142 w 276"/>
                  <a:gd name="T23" fmla="*/ 118 h 122"/>
                  <a:gd name="T24" fmla="*/ 154 w 276"/>
                  <a:gd name="T25" fmla="*/ 112 h 122"/>
                  <a:gd name="T26" fmla="*/ 182 w 276"/>
                  <a:gd name="T27" fmla="*/ 94 h 122"/>
                  <a:gd name="T28" fmla="*/ 276 w 276"/>
                  <a:gd name="T29" fmla="*/ 2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6" h="122">
                    <a:moveTo>
                      <a:pt x="276" y="28"/>
                    </a:moveTo>
                    <a:lnTo>
                      <a:pt x="260" y="0"/>
                    </a:lnTo>
                    <a:lnTo>
                      <a:pt x="128" y="64"/>
                    </a:lnTo>
                    <a:lnTo>
                      <a:pt x="34" y="28"/>
                    </a:lnTo>
                    <a:lnTo>
                      <a:pt x="0" y="82"/>
                    </a:lnTo>
                    <a:lnTo>
                      <a:pt x="74" y="108"/>
                    </a:lnTo>
                    <a:lnTo>
                      <a:pt x="74" y="108"/>
                    </a:lnTo>
                    <a:lnTo>
                      <a:pt x="90" y="116"/>
                    </a:lnTo>
                    <a:lnTo>
                      <a:pt x="104" y="120"/>
                    </a:lnTo>
                    <a:lnTo>
                      <a:pt x="118" y="122"/>
                    </a:lnTo>
                    <a:lnTo>
                      <a:pt x="130" y="120"/>
                    </a:lnTo>
                    <a:lnTo>
                      <a:pt x="142" y="118"/>
                    </a:lnTo>
                    <a:lnTo>
                      <a:pt x="154" y="112"/>
                    </a:lnTo>
                    <a:lnTo>
                      <a:pt x="182" y="94"/>
                    </a:lnTo>
                    <a:lnTo>
                      <a:pt x="276" y="28"/>
                    </a:lnTo>
                    <a:close/>
                  </a:path>
                </a:pathLst>
              </a:custGeom>
              <a:solidFill>
                <a:srgbClr val="4E5B6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6" name="Freeform 12"/>
              <p:cNvSpPr/>
              <p:nvPr>
                <p:custDataLst>
                  <p:tags r:id="rId9"/>
                </p:custDataLst>
              </p:nvPr>
            </p:nvSpPr>
            <p:spPr bwMode="auto">
              <a:xfrm>
                <a:off x="5137150" y="2830513"/>
                <a:ext cx="596900" cy="647700"/>
              </a:xfrm>
              <a:custGeom>
                <a:avLst/>
                <a:gdLst>
                  <a:gd name="T0" fmla="*/ 314 w 376"/>
                  <a:gd name="T1" fmla="*/ 2 h 408"/>
                  <a:gd name="T2" fmla="*/ 314 w 376"/>
                  <a:gd name="T3" fmla="*/ 2 h 408"/>
                  <a:gd name="T4" fmla="*/ 286 w 376"/>
                  <a:gd name="T5" fmla="*/ 0 h 408"/>
                  <a:gd name="T6" fmla="*/ 262 w 376"/>
                  <a:gd name="T7" fmla="*/ 4 h 408"/>
                  <a:gd name="T8" fmla="*/ 242 w 376"/>
                  <a:gd name="T9" fmla="*/ 10 h 408"/>
                  <a:gd name="T10" fmla="*/ 224 w 376"/>
                  <a:gd name="T11" fmla="*/ 20 h 408"/>
                  <a:gd name="T12" fmla="*/ 224 w 376"/>
                  <a:gd name="T13" fmla="*/ 20 h 408"/>
                  <a:gd name="T14" fmla="*/ 210 w 376"/>
                  <a:gd name="T15" fmla="*/ 34 h 408"/>
                  <a:gd name="T16" fmla="*/ 194 w 376"/>
                  <a:gd name="T17" fmla="*/ 52 h 408"/>
                  <a:gd name="T18" fmla="*/ 180 w 376"/>
                  <a:gd name="T19" fmla="*/ 72 h 408"/>
                  <a:gd name="T20" fmla="*/ 166 w 376"/>
                  <a:gd name="T21" fmla="*/ 94 h 408"/>
                  <a:gd name="T22" fmla="*/ 138 w 376"/>
                  <a:gd name="T23" fmla="*/ 140 h 408"/>
                  <a:gd name="T24" fmla="*/ 116 w 376"/>
                  <a:gd name="T25" fmla="*/ 178 h 408"/>
                  <a:gd name="T26" fmla="*/ 116 w 376"/>
                  <a:gd name="T27" fmla="*/ 178 h 408"/>
                  <a:gd name="T28" fmla="*/ 58 w 376"/>
                  <a:gd name="T29" fmla="*/ 272 h 408"/>
                  <a:gd name="T30" fmla="*/ 0 w 376"/>
                  <a:gd name="T31" fmla="*/ 364 h 408"/>
                  <a:gd name="T32" fmla="*/ 228 w 376"/>
                  <a:gd name="T33" fmla="*/ 408 h 408"/>
                  <a:gd name="T34" fmla="*/ 228 w 376"/>
                  <a:gd name="T35" fmla="*/ 408 h 408"/>
                  <a:gd name="T36" fmla="*/ 252 w 376"/>
                  <a:gd name="T37" fmla="*/ 348 h 408"/>
                  <a:gd name="T38" fmla="*/ 282 w 376"/>
                  <a:gd name="T39" fmla="*/ 282 h 408"/>
                  <a:gd name="T40" fmla="*/ 316 w 376"/>
                  <a:gd name="T41" fmla="*/ 214 h 408"/>
                  <a:gd name="T42" fmla="*/ 334 w 376"/>
                  <a:gd name="T43" fmla="*/ 182 h 408"/>
                  <a:gd name="T44" fmla="*/ 354 w 376"/>
                  <a:gd name="T45" fmla="*/ 150 h 408"/>
                  <a:gd name="T46" fmla="*/ 354 w 376"/>
                  <a:gd name="T47" fmla="*/ 150 h 408"/>
                  <a:gd name="T48" fmla="*/ 364 w 376"/>
                  <a:gd name="T49" fmla="*/ 126 h 408"/>
                  <a:gd name="T50" fmla="*/ 372 w 376"/>
                  <a:gd name="T51" fmla="*/ 104 h 408"/>
                  <a:gd name="T52" fmla="*/ 376 w 376"/>
                  <a:gd name="T53" fmla="*/ 80 h 408"/>
                  <a:gd name="T54" fmla="*/ 376 w 376"/>
                  <a:gd name="T55" fmla="*/ 70 h 408"/>
                  <a:gd name="T56" fmla="*/ 376 w 376"/>
                  <a:gd name="T57" fmla="*/ 60 h 408"/>
                  <a:gd name="T58" fmla="*/ 374 w 376"/>
                  <a:gd name="T59" fmla="*/ 50 h 408"/>
                  <a:gd name="T60" fmla="*/ 370 w 376"/>
                  <a:gd name="T61" fmla="*/ 40 h 408"/>
                  <a:gd name="T62" fmla="*/ 364 w 376"/>
                  <a:gd name="T63" fmla="*/ 32 h 408"/>
                  <a:gd name="T64" fmla="*/ 358 w 376"/>
                  <a:gd name="T65" fmla="*/ 24 h 408"/>
                  <a:gd name="T66" fmla="*/ 350 w 376"/>
                  <a:gd name="T67" fmla="*/ 16 h 408"/>
                  <a:gd name="T68" fmla="*/ 340 w 376"/>
                  <a:gd name="T69" fmla="*/ 10 h 408"/>
                  <a:gd name="T70" fmla="*/ 328 w 376"/>
                  <a:gd name="T71" fmla="*/ 6 h 408"/>
                  <a:gd name="T72" fmla="*/ 314 w 376"/>
                  <a:gd name="T73" fmla="*/ 2 h 408"/>
                  <a:gd name="T74" fmla="*/ 314 w 376"/>
                  <a:gd name="T75" fmla="*/ 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 h="408">
                    <a:moveTo>
                      <a:pt x="314" y="2"/>
                    </a:moveTo>
                    <a:lnTo>
                      <a:pt x="314" y="2"/>
                    </a:lnTo>
                    <a:lnTo>
                      <a:pt x="286" y="0"/>
                    </a:lnTo>
                    <a:lnTo>
                      <a:pt x="262" y="4"/>
                    </a:lnTo>
                    <a:lnTo>
                      <a:pt x="242" y="10"/>
                    </a:lnTo>
                    <a:lnTo>
                      <a:pt x="224" y="20"/>
                    </a:lnTo>
                    <a:lnTo>
                      <a:pt x="224" y="20"/>
                    </a:lnTo>
                    <a:lnTo>
                      <a:pt x="210" y="34"/>
                    </a:lnTo>
                    <a:lnTo>
                      <a:pt x="194" y="52"/>
                    </a:lnTo>
                    <a:lnTo>
                      <a:pt x="180" y="72"/>
                    </a:lnTo>
                    <a:lnTo>
                      <a:pt x="166" y="94"/>
                    </a:lnTo>
                    <a:lnTo>
                      <a:pt x="138" y="140"/>
                    </a:lnTo>
                    <a:lnTo>
                      <a:pt x="116" y="178"/>
                    </a:lnTo>
                    <a:lnTo>
                      <a:pt x="116" y="178"/>
                    </a:lnTo>
                    <a:lnTo>
                      <a:pt x="58" y="272"/>
                    </a:lnTo>
                    <a:lnTo>
                      <a:pt x="0" y="364"/>
                    </a:lnTo>
                    <a:lnTo>
                      <a:pt x="228" y="408"/>
                    </a:lnTo>
                    <a:lnTo>
                      <a:pt x="228" y="408"/>
                    </a:lnTo>
                    <a:lnTo>
                      <a:pt x="252" y="348"/>
                    </a:lnTo>
                    <a:lnTo>
                      <a:pt x="282" y="282"/>
                    </a:lnTo>
                    <a:lnTo>
                      <a:pt x="316" y="214"/>
                    </a:lnTo>
                    <a:lnTo>
                      <a:pt x="334" y="182"/>
                    </a:lnTo>
                    <a:lnTo>
                      <a:pt x="354" y="150"/>
                    </a:lnTo>
                    <a:lnTo>
                      <a:pt x="354" y="150"/>
                    </a:lnTo>
                    <a:lnTo>
                      <a:pt x="364" y="126"/>
                    </a:lnTo>
                    <a:lnTo>
                      <a:pt x="372" y="104"/>
                    </a:lnTo>
                    <a:lnTo>
                      <a:pt x="376" y="80"/>
                    </a:lnTo>
                    <a:lnTo>
                      <a:pt x="376" y="70"/>
                    </a:lnTo>
                    <a:lnTo>
                      <a:pt x="376" y="60"/>
                    </a:lnTo>
                    <a:lnTo>
                      <a:pt x="374" y="50"/>
                    </a:lnTo>
                    <a:lnTo>
                      <a:pt x="370" y="40"/>
                    </a:lnTo>
                    <a:lnTo>
                      <a:pt x="364" y="32"/>
                    </a:lnTo>
                    <a:lnTo>
                      <a:pt x="358" y="24"/>
                    </a:lnTo>
                    <a:lnTo>
                      <a:pt x="350" y="16"/>
                    </a:lnTo>
                    <a:lnTo>
                      <a:pt x="340" y="10"/>
                    </a:lnTo>
                    <a:lnTo>
                      <a:pt x="328" y="6"/>
                    </a:lnTo>
                    <a:lnTo>
                      <a:pt x="314" y="2"/>
                    </a:lnTo>
                    <a:lnTo>
                      <a:pt x="314" y="2"/>
                    </a:lnTo>
                    <a:close/>
                  </a:path>
                </a:pathLst>
              </a:custGeom>
              <a:solidFill>
                <a:srgbClr val="34445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7" name="Freeform 13"/>
              <p:cNvSpPr/>
              <p:nvPr>
                <p:custDataLst>
                  <p:tags r:id="rId10"/>
                </p:custDataLst>
              </p:nvPr>
            </p:nvSpPr>
            <p:spPr bwMode="auto">
              <a:xfrm>
                <a:off x="5553075" y="2830513"/>
                <a:ext cx="180975" cy="342900"/>
              </a:xfrm>
              <a:custGeom>
                <a:avLst/>
                <a:gdLst>
                  <a:gd name="T0" fmla="*/ 52 w 114"/>
                  <a:gd name="T1" fmla="*/ 2 h 216"/>
                  <a:gd name="T2" fmla="*/ 52 w 114"/>
                  <a:gd name="T3" fmla="*/ 2 h 216"/>
                  <a:gd name="T4" fmla="*/ 38 w 114"/>
                  <a:gd name="T5" fmla="*/ 0 h 216"/>
                  <a:gd name="T6" fmla="*/ 24 w 114"/>
                  <a:gd name="T7" fmla="*/ 0 h 216"/>
                  <a:gd name="T8" fmla="*/ 0 w 114"/>
                  <a:gd name="T9" fmla="*/ 4 h 216"/>
                  <a:gd name="T10" fmla="*/ 0 w 114"/>
                  <a:gd name="T11" fmla="*/ 4 h 216"/>
                  <a:gd name="T12" fmla="*/ 8 w 114"/>
                  <a:gd name="T13" fmla="*/ 30 h 216"/>
                  <a:gd name="T14" fmla="*/ 12 w 114"/>
                  <a:gd name="T15" fmla="*/ 56 h 216"/>
                  <a:gd name="T16" fmla="*/ 16 w 114"/>
                  <a:gd name="T17" fmla="*/ 82 h 216"/>
                  <a:gd name="T18" fmla="*/ 18 w 114"/>
                  <a:gd name="T19" fmla="*/ 108 h 216"/>
                  <a:gd name="T20" fmla="*/ 18 w 114"/>
                  <a:gd name="T21" fmla="*/ 134 h 216"/>
                  <a:gd name="T22" fmla="*/ 16 w 114"/>
                  <a:gd name="T23" fmla="*/ 162 h 216"/>
                  <a:gd name="T24" fmla="*/ 10 w 114"/>
                  <a:gd name="T25" fmla="*/ 216 h 216"/>
                  <a:gd name="T26" fmla="*/ 10 w 114"/>
                  <a:gd name="T27" fmla="*/ 216 h 216"/>
                  <a:gd name="T28" fmla="*/ 44 w 114"/>
                  <a:gd name="T29" fmla="*/ 182 h 216"/>
                  <a:gd name="T30" fmla="*/ 74 w 114"/>
                  <a:gd name="T31" fmla="*/ 150 h 216"/>
                  <a:gd name="T32" fmla="*/ 86 w 114"/>
                  <a:gd name="T33" fmla="*/ 132 h 216"/>
                  <a:gd name="T34" fmla="*/ 98 w 114"/>
                  <a:gd name="T35" fmla="*/ 114 h 216"/>
                  <a:gd name="T36" fmla="*/ 108 w 114"/>
                  <a:gd name="T37" fmla="*/ 96 h 216"/>
                  <a:gd name="T38" fmla="*/ 114 w 114"/>
                  <a:gd name="T39" fmla="*/ 76 h 216"/>
                  <a:gd name="T40" fmla="*/ 114 w 114"/>
                  <a:gd name="T41" fmla="*/ 76 h 216"/>
                  <a:gd name="T42" fmla="*/ 114 w 114"/>
                  <a:gd name="T43" fmla="*/ 64 h 216"/>
                  <a:gd name="T44" fmla="*/ 112 w 114"/>
                  <a:gd name="T45" fmla="*/ 50 h 216"/>
                  <a:gd name="T46" fmla="*/ 108 w 114"/>
                  <a:gd name="T47" fmla="*/ 40 h 216"/>
                  <a:gd name="T48" fmla="*/ 100 w 114"/>
                  <a:gd name="T49" fmla="*/ 30 h 216"/>
                  <a:gd name="T50" fmla="*/ 92 w 114"/>
                  <a:gd name="T51" fmla="*/ 20 h 216"/>
                  <a:gd name="T52" fmla="*/ 82 w 114"/>
                  <a:gd name="T53" fmla="*/ 12 h 216"/>
                  <a:gd name="T54" fmla="*/ 68 w 114"/>
                  <a:gd name="T55" fmla="*/ 6 h 216"/>
                  <a:gd name="T56" fmla="*/ 52 w 114"/>
                  <a:gd name="T57" fmla="*/ 2 h 216"/>
                  <a:gd name="T58" fmla="*/ 52 w 114"/>
                  <a:gd name="T59" fmla="*/ 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4" h="216">
                    <a:moveTo>
                      <a:pt x="52" y="2"/>
                    </a:moveTo>
                    <a:lnTo>
                      <a:pt x="52" y="2"/>
                    </a:lnTo>
                    <a:lnTo>
                      <a:pt x="38" y="0"/>
                    </a:lnTo>
                    <a:lnTo>
                      <a:pt x="24" y="0"/>
                    </a:lnTo>
                    <a:lnTo>
                      <a:pt x="0" y="4"/>
                    </a:lnTo>
                    <a:lnTo>
                      <a:pt x="0" y="4"/>
                    </a:lnTo>
                    <a:lnTo>
                      <a:pt x="8" y="30"/>
                    </a:lnTo>
                    <a:lnTo>
                      <a:pt x="12" y="56"/>
                    </a:lnTo>
                    <a:lnTo>
                      <a:pt x="16" y="82"/>
                    </a:lnTo>
                    <a:lnTo>
                      <a:pt x="18" y="108"/>
                    </a:lnTo>
                    <a:lnTo>
                      <a:pt x="18" y="134"/>
                    </a:lnTo>
                    <a:lnTo>
                      <a:pt x="16" y="162"/>
                    </a:lnTo>
                    <a:lnTo>
                      <a:pt x="10" y="216"/>
                    </a:lnTo>
                    <a:lnTo>
                      <a:pt x="10" y="216"/>
                    </a:lnTo>
                    <a:lnTo>
                      <a:pt x="44" y="182"/>
                    </a:lnTo>
                    <a:lnTo>
                      <a:pt x="74" y="150"/>
                    </a:lnTo>
                    <a:lnTo>
                      <a:pt x="86" y="132"/>
                    </a:lnTo>
                    <a:lnTo>
                      <a:pt x="98" y="114"/>
                    </a:lnTo>
                    <a:lnTo>
                      <a:pt x="108" y="96"/>
                    </a:lnTo>
                    <a:lnTo>
                      <a:pt x="114" y="76"/>
                    </a:lnTo>
                    <a:lnTo>
                      <a:pt x="114" y="76"/>
                    </a:lnTo>
                    <a:lnTo>
                      <a:pt x="114" y="64"/>
                    </a:lnTo>
                    <a:lnTo>
                      <a:pt x="112" y="50"/>
                    </a:lnTo>
                    <a:lnTo>
                      <a:pt x="108" y="40"/>
                    </a:lnTo>
                    <a:lnTo>
                      <a:pt x="100" y="30"/>
                    </a:lnTo>
                    <a:lnTo>
                      <a:pt x="92" y="20"/>
                    </a:lnTo>
                    <a:lnTo>
                      <a:pt x="82" y="12"/>
                    </a:lnTo>
                    <a:lnTo>
                      <a:pt x="68" y="6"/>
                    </a:lnTo>
                    <a:lnTo>
                      <a:pt x="52" y="2"/>
                    </a:lnTo>
                    <a:lnTo>
                      <a:pt x="52" y="2"/>
                    </a:lnTo>
                    <a:close/>
                  </a:path>
                </a:pathLst>
              </a:custGeom>
              <a:solidFill>
                <a:srgbClr val="D1EAF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8" name="Freeform 14"/>
              <p:cNvSpPr/>
              <p:nvPr>
                <p:custDataLst>
                  <p:tags r:id="rId11"/>
                </p:custDataLst>
              </p:nvPr>
            </p:nvSpPr>
            <p:spPr bwMode="auto">
              <a:xfrm>
                <a:off x="5137150" y="2830513"/>
                <a:ext cx="523875" cy="631825"/>
              </a:xfrm>
              <a:custGeom>
                <a:avLst/>
                <a:gdLst>
                  <a:gd name="T0" fmla="*/ 314 w 330"/>
                  <a:gd name="T1" fmla="*/ 2 h 398"/>
                  <a:gd name="T2" fmla="*/ 314 w 330"/>
                  <a:gd name="T3" fmla="*/ 2 h 398"/>
                  <a:gd name="T4" fmla="*/ 286 w 330"/>
                  <a:gd name="T5" fmla="*/ 0 h 398"/>
                  <a:gd name="T6" fmla="*/ 262 w 330"/>
                  <a:gd name="T7" fmla="*/ 4 h 398"/>
                  <a:gd name="T8" fmla="*/ 242 w 330"/>
                  <a:gd name="T9" fmla="*/ 10 h 398"/>
                  <a:gd name="T10" fmla="*/ 224 w 330"/>
                  <a:gd name="T11" fmla="*/ 20 h 398"/>
                  <a:gd name="T12" fmla="*/ 224 w 330"/>
                  <a:gd name="T13" fmla="*/ 20 h 398"/>
                  <a:gd name="T14" fmla="*/ 210 w 330"/>
                  <a:gd name="T15" fmla="*/ 34 h 398"/>
                  <a:gd name="T16" fmla="*/ 194 w 330"/>
                  <a:gd name="T17" fmla="*/ 52 h 398"/>
                  <a:gd name="T18" fmla="*/ 180 w 330"/>
                  <a:gd name="T19" fmla="*/ 72 h 398"/>
                  <a:gd name="T20" fmla="*/ 166 w 330"/>
                  <a:gd name="T21" fmla="*/ 94 h 398"/>
                  <a:gd name="T22" fmla="*/ 138 w 330"/>
                  <a:gd name="T23" fmla="*/ 140 h 398"/>
                  <a:gd name="T24" fmla="*/ 116 w 330"/>
                  <a:gd name="T25" fmla="*/ 178 h 398"/>
                  <a:gd name="T26" fmla="*/ 116 w 330"/>
                  <a:gd name="T27" fmla="*/ 178 h 398"/>
                  <a:gd name="T28" fmla="*/ 58 w 330"/>
                  <a:gd name="T29" fmla="*/ 272 h 398"/>
                  <a:gd name="T30" fmla="*/ 0 w 330"/>
                  <a:gd name="T31" fmla="*/ 364 h 398"/>
                  <a:gd name="T32" fmla="*/ 168 w 330"/>
                  <a:gd name="T33" fmla="*/ 398 h 398"/>
                  <a:gd name="T34" fmla="*/ 300 w 330"/>
                  <a:gd name="T35" fmla="*/ 168 h 398"/>
                  <a:gd name="T36" fmla="*/ 300 w 330"/>
                  <a:gd name="T37" fmla="*/ 168 h 398"/>
                  <a:gd name="T38" fmla="*/ 310 w 330"/>
                  <a:gd name="T39" fmla="*/ 150 h 398"/>
                  <a:gd name="T40" fmla="*/ 318 w 330"/>
                  <a:gd name="T41" fmla="*/ 130 h 398"/>
                  <a:gd name="T42" fmla="*/ 324 w 330"/>
                  <a:gd name="T43" fmla="*/ 112 h 398"/>
                  <a:gd name="T44" fmla="*/ 328 w 330"/>
                  <a:gd name="T45" fmla="*/ 92 h 398"/>
                  <a:gd name="T46" fmla="*/ 330 w 330"/>
                  <a:gd name="T47" fmla="*/ 74 h 398"/>
                  <a:gd name="T48" fmla="*/ 330 w 330"/>
                  <a:gd name="T49" fmla="*/ 52 h 398"/>
                  <a:gd name="T50" fmla="*/ 328 w 330"/>
                  <a:gd name="T51" fmla="*/ 30 h 398"/>
                  <a:gd name="T52" fmla="*/ 324 w 330"/>
                  <a:gd name="T53" fmla="*/ 8 h 398"/>
                  <a:gd name="T54" fmla="*/ 320 w 330"/>
                  <a:gd name="T55" fmla="*/ 4 h 398"/>
                  <a:gd name="T56" fmla="*/ 320 w 330"/>
                  <a:gd name="T57" fmla="*/ 4 h 398"/>
                  <a:gd name="T58" fmla="*/ 314 w 330"/>
                  <a:gd name="T59" fmla="*/ 2 h 398"/>
                  <a:gd name="T60" fmla="*/ 314 w 330"/>
                  <a:gd name="T61" fmla="*/ 2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0" h="398">
                    <a:moveTo>
                      <a:pt x="314" y="2"/>
                    </a:moveTo>
                    <a:lnTo>
                      <a:pt x="314" y="2"/>
                    </a:lnTo>
                    <a:lnTo>
                      <a:pt x="286" y="0"/>
                    </a:lnTo>
                    <a:lnTo>
                      <a:pt x="262" y="4"/>
                    </a:lnTo>
                    <a:lnTo>
                      <a:pt x="242" y="10"/>
                    </a:lnTo>
                    <a:lnTo>
                      <a:pt x="224" y="20"/>
                    </a:lnTo>
                    <a:lnTo>
                      <a:pt x="224" y="20"/>
                    </a:lnTo>
                    <a:lnTo>
                      <a:pt x="210" y="34"/>
                    </a:lnTo>
                    <a:lnTo>
                      <a:pt x="194" y="52"/>
                    </a:lnTo>
                    <a:lnTo>
                      <a:pt x="180" y="72"/>
                    </a:lnTo>
                    <a:lnTo>
                      <a:pt x="166" y="94"/>
                    </a:lnTo>
                    <a:lnTo>
                      <a:pt x="138" y="140"/>
                    </a:lnTo>
                    <a:lnTo>
                      <a:pt x="116" y="178"/>
                    </a:lnTo>
                    <a:lnTo>
                      <a:pt x="116" y="178"/>
                    </a:lnTo>
                    <a:lnTo>
                      <a:pt x="58" y="272"/>
                    </a:lnTo>
                    <a:lnTo>
                      <a:pt x="0" y="364"/>
                    </a:lnTo>
                    <a:lnTo>
                      <a:pt x="168" y="398"/>
                    </a:lnTo>
                    <a:lnTo>
                      <a:pt x="300" y="168"/>
                    </a:lnTo>
                    <a:lnTo>
                      <a:pt x="300" y="168"/>
                    </a:lnTo>
                    <a:lnTo>
                      <a:pt x="310" y="150"/>
                    </a:lnTo>
                    <a:lnTo>
                      <a:pt x="318" y="130"/>
                    </a:lnTo>
                    <a:lnTo>
                      <a:pt x="324" y="112"/>
                    </a:lnTo>
                    <a:lnTo>
                      <a:pt x="328" y="92"/>
                    </a:lnTo>
                    <a:lnTo>
                      <a:pt x="330" y="74"/>
                    </a:lnTo>
                    <a:lnTo>
                      <a:pt x="330" y="52"/>
                    </a:lnTo>
                    <a:lnTo>
                      <a:pt x="328" y="30"/>
                    </a:lnTo>
                    <a:lnTo>
                      <a:pt x="324" y="8"/>
                    </a:lnTo>
                    <a:lnTo>
                      <a:pt x="320" y="4"/>
                    </a:lnTo>
                    <a:lnTo>
                      <a:pt x="320" y="4"/>
                    </a:lnTo>
                    <a:lnTo>
                      <a:pt x="314" y="2"/>
                    </a:lnTo>
                    <a:lnTo>
                      <a:pt x="314" y="2"/>
                    </a:lnTo>
                    <a:close/>
                  </a:path>
                </a:pathLst>
              </a:custGeom>
              <a:solidFill>
                <a:srgbClr val="4E5B6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9" name="Freeform 15"/>
              <p:cNvSpPr/>
              <p:nvPr>
                <p:custDataLst>
                  <p:tags r:id="rId12"/>
                </p:custDataLst>
              </p:nvPr>
            </p:nvSpPr>
            <p:spPr bwMode="auto">
              <a:xfrm>
                <a:off x="5553075" y="2830513"/>
                <a:ext cx="107950" cy="342900"/>
              </a:xfrm>
              <a:custGeom>
                <a:avLst/>
                <a:gdLst>
                  <a:gd name="T0" fmla="*/ 52 w 68"/>
                  <a:gd name="T1" fmla="*/ 2 h 216"/>
                  <a:gd name="T2" fmla="*/ 52 w 68"/>
                  <a:gd name="T3" fmla="*/ 2 h 216"/>
                  <a:gd name="T4" fmla="*/ 38 w 68"/>
                  <a:gd name="T5" fmla="*/ 0 h 216"/>
                  <a:gd name="T6" fmla="*/ 24 w 68"/>
                  <a:gd name="T7" fmla="*/ 0 h 216"/>
                  <a:gd name="T8" fmla="*/ 0 w 68"/>
                  <a:gd name="T9" fmla="*/ 4 h 216"/>
                  <a:gd name="T10" fmla="*/ 0 w 68"/>
                  <a:gd name="T11" fmla="*/ 4 h 216"/>
                  <a:gd name="T12" fmla="*/ 8 w 68"/>
                  <a:gd name="T13" fmla="*/ 30 h 216"/>
                  <a:gd name="T14" fmla="*/ 12 w 68"/>
                  <a:gd name="T15" fmla="*/ 56 h 216"/>
                  <a:gd name="T16" fmla="*/ 16 w 68"/>
                  <a:gd name="T17" fmla="*/ 82 h 216"/>
                  <a:gd name="T18" fmla="*/ 18 w 68"/>
                  <a:gd name="T19" fmla="*/ 108 h 216"/>
                  <a:gd name="T20" fmla="*/ 18 w 68"/>
                  <a:gd name="T21" fmla="*/ 134 h 216"/>
                  <a:gd name="T22" fmla="*/ 16 w 68"/>
                  <a:gd name="T23" fmla="*/ 162 h 216"/>
                  <a:gd name="T24" fmla="*/ 10 w 68"/>
                  <a:gd name="T25" fmla="*/ 216 h 216"/>
                  <a:gd name="T26" fmla="*/ 12 w 68"/>
                  <a:gd name="T27" fmla="*/ 216 h 216"/>
                  <a:gd name="T28" fmla="*/ 38 w 68"/>
                  <a:gd name="T29" fmla="*/ 168 h 216"/>
                  <a:gd name="T30" fmla="*/ 38 w 68"/>
                  <a:gd name="T31" fmla="*/ 168 h 216"/>
                  <a:gd name="T32" fmla="*/ 48 w 68"/>
                  <a:gd name="T33" fmla="*/ 150 h 216"/>
                  <a:gd name="T34" fmla="*/ 56 w 68"/>
                  <a:gd name="T35" fmla="*/ 130 h 216"/>
                  <a:gd name="T36" fmla="*/ 62 w 68"/>
                  <a:gd name="T37" fmla="*/ 112 h 216"/>
                  <a:gd name="T38" fmla="*/ 66 w 68"/>
                  <a:gd name="T39" fmla="*/ 92 h 216"/>
                  <a:gd name="T40" fmla="*/ 68 w 68"/>
                  <a:gd name="T41" fmla="*/ 74 h 216"/>
                  <a:gd name="T42" fmla="*/ 68 w 68"/>
                  <a:gd name="T43" fmla="*/ 52 h 216"/>
                  <a:gd name="T44" fmla="*/ 66 w 68"/>
                  <a:gd name="T45" fmla="*/ 30 h 216"/>
                  <a:gd name="T46" fmla="*/ 62 w 68"/>
                  <a:gd name="T47" fmla="*/ 8 h 216"/>
                  <a:gd name="T48" fmla="*/ 58 w 68"/>
                  <a:gd name="T49" fmla="*/ 4 h 216"/>
                  <a:gd name="T50" fmla="*/ 58 w 68"/>
                  <a:gd name="T51" fmla="*/ 4 h 216"/>
                  <a:gd name="T52" fmla="*/ 52 w 68"/>
                  <a:gd name="T53" fmla="*/ 2 h 216"/>
                  <a:gd name="T54" fmla="*/ 52 w 68"/>
                  <a:gd name="T55" fmla="*/ 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 h="216">
                    <a:moveTo>
                      <a:pt x="52" y="2"/>
                    </a:moveTo>
                    <a:lnTo>
                      <a:pt x="52" y="2"/>
                    </a:lnTo>
                    <a:lnTo>
                      <a:pt x="38" y="0"/>
                    </a:lnTo>
                    <a:lnTo>
                      <a:pt x="24" y="0"/>
                    </a:lnTo>
                    <a:lnTo>
                      <a:pt x="0" y="4"/>
                    </a:lnTo>
                    <a:lnTo>
                      <a:pt x="0" y="4"/>
                    </a:lnTo>
                    <a:lnTo>
                      <a:pt x="8" y="30"/>
                    </a:lnTo>
                    <a:lnTo>
                      <a:pt x="12" y="56"/>
                    </a:lnTo>
                    <a:lnTo>
                      <a:pt x="16" y="82"/>
                    </a:lnTo>
                    <a:lnTo>
                      <a:pt x="18" y="108"/>
                    </a:lnTo>
                    <a:lnTo>
                      <a:pt x="18" y="134"/>
                    </a:lnTo>
                    <a:lnTo>
                      <a:pt x="16" y="162"/>
                    </a:lnTo>
                    <a:lnTo>
                      <a:pt x="10" y="216"/>
                    </a:lnTo>
                    <a:lnTo>
                      <a:pt x="12" y="216"/>
                    </a:lnTo>
                    <a:lnTo>
                      <a:pt x="38" y="168"/>
                    </a:lnTo>
                    <a:lnTo>
                      <a:pt x="38" y="168"/>
                    </a:lnTo>
                    <a:lnTo>
                      <a:pt x="48" y="150"/>
                    </a:lnTo>
                    <a:lnTo>
                      <a:pt x="56" y="130"/>
                    </a:lnTo>
                    <a:lnTo>
                      <a:pt x="62" y="112"/>
                    </a:lnTo>
                    <a:lnTo>
                      <a:pt x="66" y="92"/>
                    </a:lnTo>
                    <a:lnTo>
                      <a:pt x="68" y="74"/>
                    </a:lnTo>
                    <a:lnTo>
                      <a:pt x="68" y="52"/>
                    </a:lnTo>
                    <a:lnTo>
                      <a:pt x="66" y="30"/>
                    </a:lnTo>
                    <a:lnTo>
                      <a:pt x="62" y="8"/>
                    </a:lnTo>
                    <a:lnTo>
                      <a:pt x="58" y="4"/>
                    </a:lnTo>
                    <a:lnTo>
                      <a:pt x="58" y="4"/>
                    </a:lnTo>
                    <a:lnTo>
                      <a:pt x="52" y="2"/>
                    </a:lnTo>
                    <a:lnTo>
                      <a:pt x="52" y="2"/>
                    </a:lnTo>
                    <a:close/>
                  </a:path>
                </a:pathLst>
              </a:custGeom>
              <a:solidFill>
                <a:srgbClr val="F2FAF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0" name="Freeform 16"/>
              <p:cNvSpPr/>
              <p:nvPr>
                <p:custDataLst>
                  <p:tags r:id="rId13"/>
                </p:custDataLst>
              </p:nvPr>
            </p:nvSpPr>
            <p:spPr bwMode="auto">
              <a:xfrm>
                <a:off x="5575300" y="2671763"/>
                <a:ext cx="152400" cy="247650"/>
              </a:xfrm>
              <a:custGeom>
                <a:avLst/>
                <a:gdLst>
                  <a:gd name="T0" fmla="*/ 62 w 96"/>
                  <a:gd name="T1" fmla="*/ 0 h 156"/>
                  <a:gd name="T2" fmla="*/ 2 w 96"/>
                  <a:gd name="T3" fmla="*/ 104 h 156"/>
                  <a:gd name="T4" fmla="*/ 2 w 96"/>
                  <a:gd name="T5" fmla="*/ 104 h 156"/>
                  <a:gd name="T6" fmla="*/ 0 w 96"/>
                  <a:gd name="T7" fmla="*/ 110 h 156"/>
                  <a:gd name="T8" fmla="*/ 0 w 96"/>
                  <a:gd name="T9" fmla="*/ 118 h 156"/>
                  <a:gd name="T10" fmla="*/ 0 w 96"/>
                  <a:gd name="T11" fmla="*/ 124 h 156"/>
                  <a:gd name="T12" fmla="*/ 2 w 96"/>
                  <a:gd name="T13" fmla="*/ 132 h 156"/>
                  <a:gd name="T14" fmla="*/ 8 w 96"/>
                  <a:gd name="T15" fmla="*/ 142 h 156"/>
                  <a:gd name="T16" fmla="*/ 18 w 96"/>
                  <a:gd name="T17" fmla="*/ 150 h 156"/>
                  <a:gd name="T18" fmla="*/ 30 w 96"/>
                  <a:gd name="T19" fmla="*/ 154 h 156"/>
                  <a:gd name="T20" fmla="*/ 38 w 96"/>
                  <a:gd name="T21" fmla="*/ 156 h 156"/>
                  <a:gd name="T22" fmla="*/ 44 w 96"/>
                  <a:gd name="T23" fmla="*/ 154 h 156"/>
                  <a:gd name="T24" fmla="*/ 50 w 96"/>
                  <a:gd name="T25" fmla="*/ 152 h 156"/>
                  <a:gd name="T26" fmla="*/ 56 w 96"/>
                  <a:gd name="T27" fmla="*/ 148 h 156"/>
                  <a:gd name="T28" fmla="*/ 62 w 96"/>
                  <a:gd name="T29" fmla="*/ 142 h 156"/>
                  <a:gd name="T30" fmla="*/ 68 w 96"/>
                  <a:gd name="T31" fmla="*/ 136 h 156"/>
                  <a:gd name="T32" fmla="*/ 96 w 96"/>
                  <a:gd name="T33" fmla="*/ 84 h 156"/>
                  <a:gd name="T34" fmla="*/ 62 w 96"/>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56">
                    <a:moveTo>
                      <a:pt x="62" y="0"/>
                    </a:moveTo>
                    <a:lnTo>
                      <a:pt x="2" y="104"/>
                    </a:lnTo>
                    <a:lnTo>
                      <a:pt x="2" y="104"/>
                    </a:lnTo>
                    <a:lnTo>
                      <a:pt x="0" y="110"/>
                    </a:lnTo>
                    <a:lnTo>
                      <a:pt x="0" y="118"/>
                    </a:lnTo>
                    <a:lnTo>
                      <a:pt x="0" y="124"/>
                    </a:lnTo>
                    <a:lnTo>
                      <a:pt x="2" y="132"/>
                    </a:lnTo>
                    <a:lnTo>
                      <a:pt x="8" y="142"/>
                    </a:lnTo>
                    <a:lnTo>
                      <a:pt x="18" y="150"/>
                    </a:lnTo>
                    <a:lnTo>
                      <a:pt x="30" y="154"/>
                    </a:lnTo>
                    <a:lnTo>
                      <a:pt x="38" y="156"/>
                    </a:lnTo>
                    <a:lnTo>
                      <a:pt x="44" y="154"/>
                    </a:lnTo>
                    <a:lnTo>
                      <a:pt x="50" y="152"/>
                    </a:lnTo>
                    <a:lnTo>
                      <a:pt x="56" y="148"/>
                    </a:lnTo>
                    <a:lnTo>
                      <a:pt x="62" y="142"/>
                    </a:lnTo>
                    <a:lnTo>
                      <a:pt x="68" y="136"/>
                    </a:lnTo>
                    <a:lnTo>
                      <a:pt x="96" y="84"/>
                    </a:lnTo>
                    <a:lnTo>
                      <a:pt x="62" y="0"/>
                    </a:lnTo>
                    <a:close/>
                  </a:path>
                </a:pathLst>
              </a:custGeom>
              <a:solidFill>
                <a:srgbClr val="F7ECD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1" name="Freeform 17"/>
              <p:cNvSpPr/>
              <p:nvPr>
                <p:custDataLst>
                  <p:tags r:id="rId14"/>
                </p:custDataLst>
              </p:nvPr>
            </p:nvSpPr>
            <p:spPr bwMode="auto">
              <a:xfrm>
                <a:off x="5626100" y="2773363"/>
                <a:ext cx="101600" cy="146050"/>
              </a:xfrm>
              <a:custGeom>
                <a:avLst/>
                <a:gdLst>
                  <a:gd name="T0" fmla="*/ 0 w 64"/>
                  <a:gd name="T1" fmla="*/ 92 h 92"/>
                  <a:gd name="T2" fmla="*/ 0 w 64"/>
                  <a:gd name="T3" fmla="*/ 92 h 92"/>
                  <a:gd name="T4" fmla="*/ 10 w 64"/>
                  <a:gd name="T5" fmla="*/ 92 h 92"/>
                  <a:gd name="T6" fmla="*/ 18 w 64"/>
                  <a:gd name="T7" fmla="*/ 88 h 92"/>
                  <a:gd name="T8" fmla="*/ 28 w 64"/>
                  <a:gd name="T9" fmla="*/ 82 h 92"/>
                  <a:gd name="T10" fmla="*/ 36 w 64"/>
                  <a:gd name="T11" fmla="*/ 72 h 92"/>
                  <a:gd name="T12" fmla="*/ 64 w 64"/>
                  <a:gd name="T13" fmla="*/ 20 h 92"/>
                  <a:gd name="T14" fmla="*/ 58 w 64"/>
                  <a:gd name="T15" fmla="*/ 4 h 92"/>
                  <a:gd name="T16" fmla="*/ 44 w 64"/>
                  <a:gd name="T17" fmla="*/ 0 h 92"/>
                  <a:gd name="T18" fmla="*/ 0 w 64"/>
                  <a:gd name="T1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92">
                    <a:moveTo>
                      <a:pt x="0" y="92"/>
                    </a:moveTo>
                    <a:lnTo>
                      <a:pt x="0" y="92"/>
                    </a:lnTo>
                    <a:lnTo>
                      <a:pt x="10" y="92"/>
                    </a:lnTo>
                    <a:lnTo>
                      <a:pt x="18" y="88"/>
                    </a:lnTo>
                    <a:lnTo>
                      <a:pt x="28" y="82"/>
                    </a:lnTo>
                    <a:lnTo>
                      <a:pt x="36" y="72"/>
                    </a:lnTo>
                    <a:lnTo>
                      <a:pt x="64" y="20"/>
                    </a:lnTo>
                    <a:lnTo>
                      <a:pt x="58" y="4"/>
                    </a:lnTo>
                    <a:lnTo>
                      <a:pt x="44" y="0"/>
                    </a:lnTo>
                    <a:lnTo>
                      <a:pt x="0" y="92"/>
                    </a:lnTo>
                    <a:close/>
                  </a:path>
                </a:pathLst>
              </a:custGeom>
              <a:solidFill>
                <a:srgbClr val="F0E5D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2" name="Freeform 18"/>
              <p:cNvSpPr/>
              <p:nvPr>
                <p:custDataLst>
                  <p:tags r:id="rId15"/>
                </p:custDataLst>
              </p:nvPr>
            </p:nvSpPr>
            <p:spPr bwMode="auto">
              <a:xfrm>
                <a:off x="5629275" y="2744788"/>
                <a:ext cx="76200" cy="111125"/>
              </a:xfrm>
              <a:custGeom>
                <a:avLst/>
                <a:gdLst>
                  <a:gd name="T0" fmla="*/ 4 w 48"/>
                  <a:gd name="T1" fmla="*/ 0 h 70"/>
                  <a:gd name="T2" fmla="*/ 0 w 48"/>
                  <a:gd name="T3" fmla="*/ 12 h 70"/>
                  <a:gd name="T4" fmla="*/ 0 w 48"/>
                  <a:gd name="T5" fmla="*/ 12 h 70"/>
                  <a:gd name="T6" fmla="*/ 6 w 48"/>
                  <a:gd name="T7" fmla="*/ 30 h 70"/>
                  <a:gd name="T8" fmla="*/ 12 w 48"/>
                  <a:gd name="T9" fmla="*/ 44 h 70"/>
                  <a:gd name="T10" fmla="*/ 12 w 48"/>
                  <a:gd name="T11" fmla="*/ 44 h 70"/>
                  <a:gd name="T12" fmla="*/ 18 w 48"/>
                  <a:gd name="T13" fmla="*/ 50 h 70"/>
                  <a:gd name="T14" fmla="*/ 26 w 48"/>
                  <a:gd name="T15" fmla="*/ 58 h 70"/>
                  <a:gd name="T16" fmla="*/ 44 w 48"/>
                  <a:gd name="T17" fmla="*/ 70 h 70"/>
                  <a:gd name="T18" fmla="*/ 48 w 48"/>
                  <a:gd name="T19" fmla="*/ 64 h 70"/>
                  <a:gd name="T20" fmla="*/ 48 w 48"/>
                  <a:gd name="T21" fmla="*/ 64 h 70"/>
                  <a:gd name="T22" fmla="*/ 30 w 48"/>
                  <a:gd name="T23" fmla="*/ 54 h 70"/>
                  <a:gd name="T24" fmla="*/ 20 w 48"/>
                  <a:gd name="T25" fmla="*/ 44 h 70"/>
                  <a:gd name="T26" fmla="*/ 20 w 48"/>
                  <a:gd name="T27" fmla="*/ 44 h 70"/>
                  <a:gd name="T28" fmla="*/ 14 w 48"/>
                  <a:gd name="T29" fmla="*/ 36 h 70"/>
                  <a:gd name="T30" fmla="*/ 10 w 48"/>
                  <a:gd name="T31" fmla="*/ 26 h 70"/>
                  <a:gd name="T32" fmla="*/ 4 w 48"/>
                  <a:gd name="T33" fmla="*/ 0 h 70"/>
                  <a:gd name="T34" fmla="*/ 4 w 48"/>
                  <a:gd name="T3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70">
                    <a:moveTo>
                      <a:pt x="4" y="0"/>
                    </a:moveTo>
                    <a:lnTo>
                      <a:pt x="0" y="12"/>
                    </a:lnTo>
                    <a:lnTo>
                      <a:pt x="0" y="12"/>
                    </a:lnTo>
                    <a:lnTo>
                      <a:pt x="6" y="30"/>
                    </a:lnTo>
                    <a:lnTo>
                      <a:pt x="12" y="44"/>
                    </a:lnTo>
                    <a:lnTo>
                      <a:pt x="12" y="44"/>
                    </a:lnTo>
                    <a:lnTo>
                      <a:pt x="18" y="50"/>
                    </a:lnTo>
                    <a:lnTo>
                      <a:pt x="26" y="58"/>
                    </a:lnTo>
                    <a:lnTo>
                      <a:pt x="44" y="70"/>
                    </a:lnTo>
                    <a:lnTo>
                      <a:pt x="48" y="64"/>
                    </a:lnTo>
                    <a:lnTo>
                      <a:pt x="48" y="64"/>
                    </a:lnTo>
                    <a:lnTo>
                      <a:pt x="30" y="54"/>
                    </a:lnTo>
                    <a:lnTo>
                      <a:pt x="20" y="44"/>
                    </a:lnTo>
                    <a:lnTo>
                      <a:pt x="20" y="44"/>
                    </a:lnTo>
                    <a:lnTo>
                      <a:pt x="14" y="36"/>
                    </a:lnTo>
                    <a:lnTo>
                      <a:pt x="10" y="26"/>
                    </a:lnTo>
                    <a:lnTo>
                      <a:pt x="4" y="0"/>
                    </a:lnTo>
                    <a:lnTo>
                      <a:pt x="4" y="0"/>
                    </a:lnTo>
                    <a:close/>
                  </a:path>
                </a:pathLst>
              </a:custGeom>
              <a:solidFill>
                <a:srgbClr val="F2E1C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3" name="Freeform 19"/>
              <p:cNvSpPr/>
              <p:nvPr>
                <p:custDataLst>
                  <p:tags r:id="rId16"/>
                </p:custDataLst>
              </p:nvPr>
            </p:nvSpPr>
            <p:spPr bwMode="auto">
              <a:xfrm>
                <a:off x="5622925" y="2516188"/>
                <a:ext cx="269875" cy="358775"/>
              </a:xfrm>
              <a:custGeom>
                <a:avLst/>
                <a:gdLst>
                  <a:gd name="T0" fmla="*/ 62 w 170"/>
                  <a:gd name="T1" fmla="*/ 214 h 226"/>
                  <a:gd name="T2" fmla="*/ 62 w 170"/>
                  <a:gd name="T3" fmla="*/ 214 h 226"/>
                  <a:gd name="T4" fmla="*/ 74 w 170"/>
                  <a:gd name="T5" fmla="*/ 220 h 226"/>
                  <a:gd name="T6" fmla="*/ 86 w 170"/>
                  <a:gd name="T7" fmla="*/ 224 h 226"/>
                  <a:gd name="T8" fmla="*/ 98 w 170"/>
                  <a:gd name="T9" fmla="*/ 226 h 226"/>
                  <a:gd name="T10" fmla="*/ 108 w 170"/>
                  <a:gd name="T11" fmla="*/ 226 h 226"/>
                  <a:gd name="T12" fmla="*/ 118 w 170"/>
                  <a:gd name="T13" fmla="*/ 224 h 226"/>
                  <a:gd name="T14" fmla="*/ 126 w 170"/>
                  <a:gd name="T15" fmla="*/ 218 h 226"/>
                  <a:gd name="T16" fmla="*/ 132 w 170"/>
                  <a:gd name="T17" fmla="*/ 208 h 226"/>
                  <a:gd name="T18" fmla="*/ 138 w 170"/>
                  <a:gd name="T19" fmla="*/ 196 h 226"/>
                  <a:gd name="T20" fmla="*/ 148 w 170"/>
                  <a:gd name="T21" fmla="*/ 164 h 226"/>
                  <a:gd name="T22" fmla="*/ 158 w 170"/>
                  <a:gd name="T23" fmla="*/ 170 h 226"/>
                  <a:gd name="T24" fmla="*/ 158 w 170"/>
                  <a:gd name="T25" fmla="*/ 170 h 226"/>
                  <a:gd name="T26" fmla="*/ 164 w 170"/>
                  <a:gd name="T27" fmla="*/ 170 h 226"/>
                  <a:gd name="T28" fmla="*/ 170 w 170"/>
                  <a:gd name="T29" fmla="*/ 170 h 226"/>
                  <a:gd name="T30" fmla="*/ 170 w 170"/>
                  <a:gd name="T31" fmla="*/ 166 h 226"/>
                  <a:gd name="T32" fmla="*/ 170 w 170"/>
                  <a:gd name="T33" fmla="*/ 154 h 226"/>
                  <a:gd name="T34" fmla="*/ 162 w 170"/>
                  <a:gd name="T35" fmla="*/ 124 h 226"/>
                  <a:gd name="T36" fmla="*/ 162 w 170"/>
                  <a:gd name="T37" fmla="*/ 124 h 226"/>
                  <a:gd name="T38" fmla="*/ 160 w 170"/>
                  <a:gd name="T39" fmla="*/ 114 h 226"/>
                  <a:gd name="T40" fmla="*/ 160 w 170"/>
                  <a:gd name="T41" fmla="*/ 104 h 226"/>
                  <a:gd name="T42" fmla="*/ 166 w 170"/>
                  <a:gd name="T43" fmla="*/ 86 h 226"/>
                  <a:gd name="T44" fmla="*/ 166 w 170"/>
                  <a:gd name="T45" fmla="*/ 86 h 226"/>
                  <a:gd name="T46" fmla="*/ 166 w 170"/>
                  <a:gd name="T47" fmla="*/ 76 h 226"/>
                  <a:gd name="T48" fmla="*/ 166 w 170"/>
                  <a:gd name="T49" fmla="*/ 66 h 226"/>
                  <a:gd name="T50" fmla="*/ 164 w 170"/>
                  <a:gd name="T51" fmla="*/ 56 h 226"/>
                  <a:gd name="T52" fmla="*/ 160 w 170"/>
                  <a:gd name="T53" fmla="*/ 46 h 226"/>
                  <a:gd name="T54" fmla="*/ 154 w 170"/>
                  <a:gd name="T55" fmla="*/ 38 h 226"/>
                  <a:gd name="T56" fmla="*/ 148 w 170"/>
                  <a:gd name="T57" fmla="*/ 30 h 226"/>
                  <a:gd name="T58" fmla="*/ 140 w 170"/>
                  <a:gd name="T59" fmla="*/ 24 h 226"/>
                  <a:gd name="T60" fmla="*/ 130 w 170"/>
                  <a:gd name="T61" fmla="*/ 18 h 226"/>
                  <a:gd name="T62" fmla="*/ 130 w 170"/>
                  <a:gd name="T63" fmla="*/ 18 h 226"/>
                  <a:gd name="T64" fmla="*/ 120 w 170"/>
                  <a:gd name="T65" fmla="*/ 12 h 226"/>
                  <a:gd name="T66" fmla="*/ 110 w 170"/>
                  <a:gd name="T67" fmla="*/ 8 h 226"/>
                  <a:gd name="T68" fmla="*/ 98 w 170"/>
                  <a:gd name="T69" fmla="*/ 4 h 226"/>
                  <a:gd name="T70" fmla="*/ 84 w 170"/>
                  <a:gd name="T71" fmla="*/ 2 h 226"/>
                  <a:gd name="T72" fmla="*/ 84 w 170"/>
                  <a:gd name="T73" fmla="*/ 2 h 226"/>
                  <a:gd name="T74" fmla="*/ 72 w 170"/>
                  <a:gd name="T75" fmla="*/ 0 h 226"/>
                  <a:gd name="T76" fmla="*/ 60 w 170"/>
                  <a:gd name="T77" fmla="*/ 2 h 226"/>
                  <a:gd name="T78" fmla="*/ 50 w 170"/>
                  <a:gd name="T79" fmla="*/ 4 h 226"/>
                  <a:gd name="T80" fmla="*/ 40 w 170"/>
                  <a:gd name="T81" fmla="*/ 6 h 226"/>
                  <a:gd name="T82" fmla="*/ 32 w 170"/>
                  <a:gd name="T83" fmla="*/ 12 h 226"/>
                  <a:gd name="T84" fmla="*/ 26 w 170"/>
                  <a:gd name="T85" fmla="*/ 16 h 226"/>
                  <a:gd name="T86" fmla="*/ 14 w 170"/>
                  <a:gd name="T87" fmla="*/ 28 h 226"/>
                  <a:gd name="T88" fmla="*/ 6 w 170"/>
                  <a:gd name="T89" fmla="*/ 44 h 226"/>
                  <a:gd name="T90" fmla="*/ 2 w 170"/>
                  <a:gd name="T91" fmla="*/ 60 h 226"/>
                  <a:gd name="T92" fmla="*/ 0 w 170"/>
                  <a:gd name="T93" fmla="*/ 78 h 226"/>
                  <a:gd name="T94" fmla="*/ 0 w 170"/>
                  <a:gd name="T95" fmla="*/ 96 h 226"/>
                  <a:gd name="T96" fmla="*/ 0 w 170"/>
                  <a:gd name="T97" fmla="*/ 96 h 226"/>
                  <a:gd name="T98" fmla="*/ 2 w 170"/>
                  <a:gd name="T99" fmla="*/ 116 h 226"/>
                  <a:gd name="T100" fmla="*/ 8 w 170"/>
                  <a:gd name="T101" fmla="*/ 144 h 226"/>
                  <a:gd name="T102" fmla="*/ 14 w 170"/>
                  <a:gd name="T103" fmla="*/ 170 h 226"/>
                  <a:gd name="T104" fmla="*/ 18 w 170"/>
                  <a:gd name="T105" fmla="*/ 180 h 226"/>
                  <a:gd name="T106" fmla="*/ 24 w 170"/>
                  <a:gd name="T107" fmla="*/ 188 h 226"/>
                  <a:gd name="T108" fmla="*/ 24 w 170"/>
                  <a:gd name="T109" fmla="*/ 188 h 226"/>
                  <a:gd name="T110" fmla="*/ 28 w 170"/>
                  <a:gd name="T111" fmla="*/ 194 h 226"/>
                  <a:gd name="T112" fmla="*/ 36 w 170"/>
                  <a:gd name="T113" fmla="*/ 200 h 226"/>
                  <a:gd name="T114" fmla="*/ 62 w 170"/>
                  <a:gd name="T115" fmla="*/ 214 h 226"/>
                  <a:gd name="T116" fmla="*/ 62 w 170"/>
                  <a:gd name="T117" fmla="*/ 21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0" h="226">
                    <a:moveTo>
                      <a:pt x="62" y="214"/>
                    </a:moveTo>
                    <a:lnTo>
                      <a:pt x="62" y="214"/>
                    </a:lnTo>
                    <a:lnTo>
                      <a:pt x="74" y="220"/>
                    </a:lnTo>
                    <a:lnTo>
                      <a:pt x="86" y="224"/>
                    </a:lnTo>
                    <a:lnTo>
                      <a:pt x="98" y="226"/>
                    </a:lnTo>
                    <a:lnTo>
                      <a:pt x="108" y="226"/>
                    </a:lnTo>
                    <a:lnTo>
                      <a:pt x="118" y="224"/>
                    </a:lnTo>
                    <a:lnTo>
                      <a:pt x="126" y="218"/>
                    </a:lnTo>
                    <a:lnTo>
                      <a:pt x="132" y="208"/>
                    </a:lnTo>
                    <a:lnTo>
                      <a:pt x="138" y="196"/>
                    </a:lnTo>
                    <a:lnTo>
                      <a:pt x="148" y="164"/>
                    </a:lnTo>
                    <a:lnTo>
                      <a:pt x="158" y="170"/>
                    </a:lnTo>
                    <a:lnTo>
                      <a:pt x="158" y="170"/>
                    </a:lnTo>
                    <a:lnTo>
                      <a:pt x="164" y="170"/>
                    </a:lnTo>
                    <a:lnTo>
                      <a:pt x="170" y="170"/>
                    </a:lnTo>
                    <a:lnTo>
                      <a:pt x="170" y="166"/>
                    </a:lnTo>
                    <a:lnTo>
                      <a:pt x="170" y="154"/>
                    </a:lnTo>
                    <a:lnTo>
                      <a:pt x="162" y="124"/>
                    </a:lnTo>
                    <a:lnTo>
                      <a:pt x="162" y="124"/>
                    </a:lnTo>
                    <a:lnTo>
                      <a:pt x="160" y="114"/>
                    </a:lnTo>
                    <a:lnTo>
                      <a:pt x="160" y="104"/>
                    </a:lnTo>
                    <a:lnTo>
                      <a:pt x="166" y="86"/>
                    </a:lnTo>
                    <a:lnTo>
                      <a:pt x="166" y="86"/>
                    </a:lnTo>
                    <a:lnTo>
                      <a:pt x="166" y="76"/>
                    </a:lnTo>
                    <a:lnTo>
                      <a:pt x="166" y="66"/>
                    </a:lnTo>
                    <a:lnTo>
                      <a:pt x="164" y="56"/>
                    </a:lnTo>
                    <a:lnTo>
                      <a:pt x="160" y="46"/>
                    </a:lnTo>
                    <a:lnTo>
                      <a:pt x="154" y="38"/>
                    </a:lnTo>
                    <a:lnTo>
                      <a:pt x="148" y="30"/>
                    </a:lnTo>
                    <a:lnTo>
                      <a:pt x="140" y="24"/>
                    </a:lnTo>
                    <a:lnTo>
                      <a:pt x="130" y="18"/>
                    </a:lnTo>
                    <a:lnTo>
                      <a:pt x="130" y="18"/>
                    </a:lnTo>
                    <a:lnTo>
                      <a:pt x="120" y="12"/>
                    </a:lnTo>
                    <a:lnTo>
                      <a:pt x="110" y="8"/>
                    </a:lnTo>
                    <a:lnTo>
                      <a:pt x="98" y="4"/>
                    </a:lnTo>
                    <a:lnTo>
                      <a:pt x="84" y="2"/>
                    </a:lnTo>
                    <a:lnTo>
                      <a:pt x="84" y="2"/>
                    </a:lnTo>
                    <a:lnTo>
                      <a:pt x="72" y="0"/>
                    </a:lnTo>
                    <a:lnTo>
                      <a:pt x="60" y="2"/>
                    </a:lnTo>
                    <a:lnTo>
                      <a:pt x="50" y="4"/>
                    </a:lnTo>
                    <a:lnTo>
                      <a:pt x="40" y="6"/>
                    </a:lnTo>
                    <a:lnTo>
                      <a:pt x="32" y="12"/>
                    </a:lnTo>
                    <a:lnTo>
                      <a:pt x="26" y="16"/>
                    </a:lnTo>
                    <a:lnTo>
                      <a:pt x="14" y="28"/>
                    </a:lnTo>
                    <a:lnTo>
                      <a:pt x="6" y="44"/>
                    </a:lnTo>
                    <a:lnTo>
                      <a:pt x="2" y="60"/>
                    </a:lnTo>
                    <a:lnTo>
                      <a:pt x="0" y="78"/>
                    </a:lnTo>
                    <a:lnTo>
                      <a:pt x="0" y="96"/>
                    </a:lnTo>
                    <a:lnTo>
                      <a:pt x="0" y="96"/>
                    </a:lnTo>
                    <a:lnTo>
                      <a:pt x="2" y="116"/>
                    </a:lnTo>
                    <a:lnTo>
                      <a:pt x="8" y="144"/>
                    </a:lnTo>
                    <a:lnTo>
                      <a:pt x="14" y="170"/>
                    </a:lnTo>
                    <a:lnTo>
                      <a:pt x="18" y="180"/>
                    </a:lnTo>
                    <a:lnTo>
                      <a:pt x="24" y="188"/>
                    </a:lnTo>
                    <a:lnTo>
                      <a:pt x="24" y="188"/>
                    </a:lnTo>
                    <a:lnTo>
                      <a:pt x="28" y="194"/>
                    </a:lnTo>
                    <a:lnTo>
                      <a:pt x="36" y="200"/>
                    </a:lnTo>
                    <a:lnTo>
                      <a:pt x="62" y="214"/>
                    </a:lnTo>
                    <a:lnTo>
                      <a:pt x="62" y="214"/>
                    </a:lnTo>
                    <a:close/>
                  </a:path>
                </a:pathLst>
              </a:custGeom>
              <a:solidFill>
                <a:srgbClr val="F7ECD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4" name="Freeform 20"/>
              <p:cNvSpPr/>
              <p:nvPr>
                <p:custDataLst>
                  <p:tags r:id="rId17"/>
                </p:custDataLst>
              </p:nvPr>
            </p:nvSpPr>
            <p:spPr bwMode="auto">
              <a:xfrm>
                <a:off x="5600700" y="2474913"/>
                <a:ext cx="371475" cy="311150"/>
              </a:xfrm>
              <a:custGeom>
                <a:avLst/>
                <a:gdLst>
                  <a:gd name="T0" fmla="*/ 234 w 234"/>
                  <a:gd name="T1" fmla="*/ 72 h 196"/>
                  <a:gd name="T2" fmla="*/ 206 w 234"/>
                  <a:gd name="T3" fmla="*/ 60 h 196"/>
                  <a:gd name="T4" fmla="*/ 182 w 234"/>
                  <a:gd name="T5" fmla="*/ 42 h 196"/>
                  <a:gd name="T6" fmla="*/ 154 w 234"/>
                  <a:gd name="T7" fmla="*/ 20 h 196"/>
                  <a:gd name="T8" fmla="*/ 112 w 234"/>
                  <a:gd name="T9" fmla="*/ 2 h 196"/>
                  <a:gd name="T10" fmla="*/ 104 w 234"/>
                  <a:gd name="T11" fmla="*/ 0 h 196"/>
                  <a:gd name="T12" fmla="*/ 76 w 234"/>
                  <a:gd name="T13" fmla="*/ 4 h 196"/>
                  <a:gd name="T14" fmla="*/ 46 w 234"/>
                  <a:gd name="T15" fmla="*/ 18 h 196"/>
                  <a:gd name="T16" fmla="*/ 38 w 234"/>
                  <a:gd name="T17" fmla="*/ 24 h 196"/>
                  <a:gd name="T18" fmla="*/ 22 w 234"/>
                  <a:gd name="T19" fmla="*/ 38 h 196"/>
                  <a:gd name="T20" fmla="*/ 10 w 234"/>
                  <a:gd name="T21" fmla="*/ 58 h 196"/>
                  <a:gd name="T22" fmla="*/ 4 w 234"/>
                  <a:gd name="T23" fmla="*/ 80 h 196"/>
                  <a:gd name="T24" fmla="*/ 0 w 234"/>
                  <a:gd name="T25" fmla="*/ 102 h 196"/>
                  <a:gd name="T26" fmla="*/ 2 w 234"/>
                  <a:gd name="T27" fmla="*/ 124 h 196"/>
                  <a:gd name="T28" fmla="*/ 6 w 234"/>
                  <a:gd name="T29" fmla="*/ 172 h 196"/>
                  <a:gd name="T30" fmla="*/ 6 w 234"/>
                  <a:gd name="T31" fmla="*/ 196 h 196"/>
                  <a:gd name="T32" fmla="*/ 14 w 234"/>
                  <a:gd name="T33" fmla="*/ 188 h 196"/>
                  <a:gd name="T34" fmla="*/ 26 w 234"/>
                  <a:gd name="T35" fmla="*/ 162 h 196"/>
                  <a:gd name="T36" fmla="*/ 32 w 234"/>
                  <a:gd name="T37" fmla="*/ 136 h 196"/>
                  <a:gd name="T38" fmla="*/ 38 w 234"/>
                  <a:gd name="T39" fmla="*/ 124 h 196"/>
                  <a:gd name="T40" fmla="*/ 44 w 234"/>
                  <a:gd name="T41" fmla="*/ 124 h 196"/>
                  <a:gd name="T42" fmla="*/ 48 w 234"/>
                  <a:gd name="T43" fmla="*/ 142 h 196"/>
                  <a:gd name="T44" fmla="*/ 56 w 234"/>
                  <a:gd name="T45" fmla="*/ 118 h 196"/>
                  <a:gd name="T46" fmla="*/ 60 w 234"/>
                  <a:gd name="T47" fmla="*/ 102 h 196"/>
                  <a:gd name="T48" fmla="*/ 72 w 234"/>
                  <a:gd name="T49" fmla="*/ 80 h 196"/>
                  <a:gd name="T50" fmla="*/ 84 w 234"/>
                  <a:gd name="T51" fmla="*/ 74 h 196"/>
                  <a:gd name="T52" fmla="*/ 90 w 234"/>
                  <a:gd name="T53" fmla="*/ 76 h 196"/>
                  <a:gd name="T54" fmla="*/ 110 w 234"/>
                  <a:gd name="T55" fmla="*/ 88 h 196"/>
                  <a:gd name="T56" fmla="*/ 144 w 234"/>
                  <a:gd name="T57" fmla="*/ 96 h 196"/>
                  <a:gd name="T58" fmla="*/ 178 w 234"/>
                  <a:gd name="T59" fmla="*/ 102 h 196"/>
                  <a:gd name="T60" fmla="*/ 206 w 234"/>
                  <a:gd name="T61" fmla="*/ 100 h 196"/>
                  <a:gd name="T62" fmla="*/ 186 w 234"/>
                  <a:gd name="T63" fmla="*/ 84 h 196"/>
                  <a:gd name="T64" fmla="*/ 214 w 234"/>
                  <a:gd name="T65" fmla="*/ 82 h 196"/>
                  <a:gd name="T66" fmla="*/ 234 w 234"/>
                  <a:gd name="T67" fmla="*/ 7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4" h="196">
                    <a:moveTo>
                      <a:pt x="234" y="72"/>
                    </a:moveTo>
                    <a:lnTo>
                      <a:pt x="234" y="72"/>
                    </a:lnTo>
                    <a:lnTo>
                      <a:pt x="218" y="66"/>
                    </a:lnTo>
                    <a:lnTo>
                      <a:pt x="206" y="60"/>
                    </a:lnTo>
                    <a:lnTo>
                      <a:pt x="194" y="52"/>
                    </a:lnTo>
                    <a:lnTo>
                      <a:pt x="182" y="42"/>
                    </a:lnTo>
                    <a:lnTo>
                      <a:pt x="168" y="32"/>
                    </a:lnTo>
                    <a:lnTo>
                      <a:pt x="154" y="20"/>
                    </a:lnTo>
                    <a:lnTo>
                      <a:pt x="136" y="10"/>
                    </a:lnTo>
                    <a:lnTo>
                      <a:pt x="112" y="2"/>
                    </a:lnTo>
                    <a:lnTo>
                      <a:pt x="112" y="2"/>
                    </a:lnTo>
                    <a:lnTo>
                      <a:pt x="104" y="0"/>
                    </a:lnTo>
                    <a:lnTo>
                      <a:pt x="96" y="0"/>
                    </a:lnTo>
                    <a:lnTo>
                      <a:pt x="76" y="4"/>
                    </a:lnTo>
                    <a:lnTo>
                      <a:pt x="56" y="12"/>
                    </a:lnTo>
                    <a:lnTo>
                      <a:pt x="46" y="18"/>
                    </a:lnTo>
                    <a:lnTo>
                      <a:pt x="38" y="24"/>
                    </a:lnTo>
                    <a:lnTo>
                      <a:pt x="38" y="24"/>
                    </a:lnTo>
                    <a:lnTo>
                      <a:pt x="30" y="30"/>
                    </a:lnTo>
                    <a:lnTo>
                      <a:pt x="22" y="38"/>
                    </a:lnTo>
                    <a:lnTo>
                      <a:pt x="16" y="48"/>
                    </a:lnTo>
                    <a:lnTo>
                      <a:pt x="10" y="58"/>
                    </a:lnTo>
                    <a:lnTo>
                      <a:pt x="6" y="68"/>
                    </a:lnTo>
                    <a:lnTo>
                      <a:pt x="4" y="80"/>
                    </a:lnTo>
                    <a:lnTo>
                      <a:pt x="2" y="90"/>
                    </a:lnTo>
                    <a:lnTo>
                      <a:pt x="0" y="102"/>
                    </a:lnTo>
                    <a:lnTo>
                      <a:pt x="0" y="102"/>
                    </a:lnTo>
                    <a:lnTo>
                      <a:pt x="2" y="124"/>
                    </a:lnTo>
                    <a:lnTo>
                      <a:pt x="4" y="148"/>
                    </a:lnTo>
                    <a:lnTo>
                      <a:pt x="6" y="172"/>
                    </a:lnTo>
                    <a:lnTo>
                      <a:pt x="6" y="196"/>
                    </a:lnTo>
                    <a:lnTo>
                      <a:pt x="6" y="196"/>
                    </a:lnTo>
                    <a:lnTo>
                      <a:pt x="10" y="192"/>
                    </a:lnTo>
                    <a:lnTo>
                      <a:pt x="14" y="188"/>
                    </a:lnTo>
                    <a:lnTo>
                      <a:pt x="20" y="176"/>
                    </a:lnTo>
                    <a:lnTo>
                      <a:pt x="26" y="162"/>
                    </a:lnTo>
                    <a:lnTo>
                      <a:pt x="30" y="148"/>
                    </a:lnTo>
                    <a:lnTo>
                      <a:pt x="32" y="136"/>
                    </a:lnTo>
                    <a:lnTo>
                      <a:pt x="36" y="128"/>
                    </a:lnTo>
                    <a:lnTo>
                      <a:pt x="38" y="124"/>
                    </a:lnTo>
                    <a:lnTo>
                      <a:pt x="42" y="124"/>
                    </a:lnTo>
                    <a:lnTo>
                      <a:pt x="44" y="124"/>
                    </a:lnTo>
                    <a:lnTo>
                      <a:pt x="48" y="126"/>
                    </a:lnTo>
                    <a:lnTo>
                      <a:pt x="48" y="142"/>
                    </a:lnTo>
                    <a:lnTo>
                      <a:pt x="54" y="142"/>
                    </a:lnTo>
                    <a:lnTo>
                      <a:pt x="56" y="118"/>
                    </a:lnTo>
                    <a:lnTo>
                      <a:pt x="56" y="118"/>
                    </a:lnTo>
                    <a:lnTo>
                      <a:pt x="60" y="102"/>
                    </a:lnTo>
                    <a:lnTo>
                      <a:pt x="66" y="86"/>
                    </a:lnTo>
                    <a:lnTo>
                      <a:pt x="72" y="80"/>
                    </a:lnTo>
                    <a:lnTo>
                      <a:pt x="76" y="76"/>
                    </a:lnTo>
                    <a:lnTo>
                      <a:pt x="84" y="74"/>
                    </a:lnTo>
                    <a:lnTo>
                      <a:pt x="90" y="76"/>
                    </a:lnTo>
                    <a:lnTo>
                      <a:pt x="90" y="76"/>
                    </a:lnTo>
                    <a:lnTo>
                      <a:pt x="98" y="82"/>
                    </a:lnTo>
                    <a:lnTo>
                      <a:pt x="110" y="88"/>
                    </a:lnTo>
                    <a:lnTo>
                      <a:pt x="126" y="92"/>
                    </a:lnTo>
                    <a:lnTo>
                      <a:pt x="144" y="96"/>
                    </a:lnTo>
                    <a:lnTo>
                      <a:pt x="162" y="100"/>
                    </a:lnTo>
                    <a:lnTo>
                      <a:pt x="178" y="102"/>
                    </a:lnTo>
                    <a:lnTo>
                      <a:pt x="194" y="102"/>
                    </a:lnTo>
                    <a:lnTo>
                      <a:pt x="206" y="100"/>
                    </a:lnTo>
                    <a:lnTo>
                      <a:pt x="186" y="84"/>
                    </a:lnTo>
                    <a:lnTo>
                      <a:pt x="186" y="84"/>
                    </a:lnTo>
                    <a:lnTo>
                      <a:pt x="202" y="84"/>
                    </a:lnTo>
                    <a:lnTo>
                      <a:pt x="214" y="82"/>
                    </a:lnTo>
                    <a:lnTo>
                      <a:pt x="224" y="78"/>
                    </a:lnTo>
                    <a:lnTo>
                      <a:pt x="234" y="72"/>
                    </a:lnTo>
                    <a:lnTo>
                      <a:pt x="234" y="72"/>
                    </a:lnTo>
                    <a:close/>
                  </a:path>
                </a:pathLst>
              </a:custGeom>
              <a:solidFill>
                <a:srgbClr val="82706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5" name="Freeform 21"/>
              <p:cNvSpPr/>
              <p:nvPr>
                <p:custDataLst>
                  <p:tags r:id="rId18"/>
                </p:custDataLst>
              </p:nvPr>
            </p:nvSpPr>
            <p:spPr bwMode="auto">
              <a:xfrm>
                <a:off x="5778500" y="2665413"/>
                <a:ext cx="60325" cy="44450"/>
              </a:xfrm>
              <a:custGeom>
                <a:avLst/>
                <a:gdLst>
                  <a:gd name="T0" fmla="*/ 24 w 38"/>
                  <a:gd name="T1" fmla="*/ 2 h 28"/>
                  <a:gd name="T2" fmla="*/ 24 w 38"/>
                  <a:gd name="T3" fmla="*/ 2 h 28"/>
                  <a:gd name="T4" fmla="*/ 30 w 38"/>
                  <a:gd name="T5" fmla="*/ 6 h 28"/>
                  <a:gd name="T6" fmla="*/ 36 w 38"/>
                  <a:gd name="T7" fmla="*/ 10 h 28"/>
                  <a:gd name="T8" fmla="*/ 38 w 38"/>
                  <a:gd name="T9" fmla="*/ 14 h 28"/>
                  <a:gd name="T10" fmla="*/ 38 w 38"/>
                  <a:gd name="T11" fmla="*/ 20 h 28"/>
                  <a:gd name="T12" fmla="*/ 38 w 38"/>
                  <a:gd name="T13" fmla="*/ 20 h 28"/>
                  <a:gd name="T14" fmla="*/ 36 w 38"/>
                  <a:gd name="T15" fmla="*/ 24 h 28"/>
                  <a:gd name="T16" fmla="*/ 30 w 38"/>
                  <a:gd name="T17" fmla="*/ 26 h 28"/>
                  <a:gd name="T18" fmla="*/ 24 w 38"/>
                  <a:gd name="T19" fmla="*/ 28 h 28"/>
                  <a:gd name="T20" fmla="*/ 16 w 38"/>
                  <a:gd name="T21" fmla="*/ 26 h 28"/>
                  <a:gd name="T22" fmla="*/ 16 w 38"/>
                  <a:gd name="T23" fmla="*/ 26 h 28"/>
                  <a:gd name="T24" fmla="*/ 10 w 38"/>
                  <a:gd name="T25" fmla="*/ 24 h 28"/>
                  <a:gd name="T26" fmla="*/ 4 w 38"/>
                  <a:gd name="T27" fmla="*/ 18 h 28"/>
                  <a:gd name="T28" fmla="*/ 0 w 38"/>
                  <a:gd name="T29" fmla="*/ 14 h 28"/>
                  <a:gd name="T30" fmla="*/ 0 w 38"/>
                  <a:gd name="T31" fmla="*/ 8 h 28"/>
                  <a:gd name="T32" fmla="*/ 0 w 38"/>
                  <a:gd name="T33" fmla="*/ 8 h 28"/>
                  <a:gd name="T34" fmla="*/ 4 w 38"/>
                  <a:gd name="T35" fmla="*/ 4 h 28"/>
                  <a:gd name="T36" fmla="*/ 8 w 38"/>
                  <a:gd name="T37" fmla="*/ 2 h 28"/>
                  <a:gd name="T38" fmla="*/ 16 w 38"/>
                  <a:gd name="T39" fmla="*/ 0 h 28"/>
                  <a:gd name="T40" fmla="*/ 24 w 38"/>
                  <a:gd name="T41" fmla="*/ 2 h 28"/>
                  <a:gd name="T42" fmla="*/ 24 w 38"/>
                  <a:gd name="T43"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28">
                    <a:moveTo>
                      <a:pt x="24" y="2"/>
                    </a:moveTo>
                    <a:lnTo>
                      <a:pt x="24" y="2"/>
                    </a:lnTo>
                    <a:lnTo>
                      <a:pt x="30" y="6"/>
                    </a:lnTo>
                    <a:lnTo>
                      <a:pt x="36" y="10"/>
                    </a:lnTo>
                    <a:lnTo>
                      <a:pt x="38" y="14"/>
                    </a:lnTo>
                    <a:lnTo>
                      <a:pt x="38" y="20"/>
                    </a:lnTo>
                    <a:lnTo>
                      <a:pt x="38" y="20"/>
                    </a:lnTo>
                    <a:lnTo>
                      <a:pt x="36" y="24"/>
                    </a:lnTo>
                    <a:lnTo>
                      <a:pt x="30" y="26"/>
                    </a:lnTo>
                    <a:lnTo>
                      <a:pt x="24" y="28"/>
                    </a:lnTo>
                    <a:lnTo>
                      <a:pt x="16" y="26"/>
                    </a:lnTo>
                    <a:lnTo>
                      <a:pt x="16" y="26"/>
                    </a:lnTo>
                    <a:lnTo>
                      <a:pt x="10" y="24"/>
                    </a:lnTo>
                    <a:lnTo>
                      <a:pt x="4" y="18"/>
                    </a:lnTo>
                    <a:lnTo>
                      <a:pt x="0" y="14"/>
                    </a:lnTo>
                    <a:lnTo>
                      <a:pt x="0" y="8"/>
                    </a:lnTo>
                    <a:lnTo>
                      <a:pt x="0" y="8"/>
                    </a:lnTo>
                    <a:lnTo>
                      <a:pt x="4" y="4"/>
                    </a:lnTo>
                    <a:lnTo>
                      <a:pt x="8" y="2"/>
                    </a:lnTo>
                    <a:lnTo>
                      <a:pt x="16" y="0"/>
                    </a:lnTo>
                    <a:lnTo>
                      <a:pt x="24" y="2"/>
                    </a:lnTo>
                    <a:lnTo>
                      <a:pt x="24"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6" name="Freeform 22"/>
              <p:cNvSpPr/>
              <p:nvPr>
                <p:custDataLst>
                  <p:tags r:id="rId19"/>
                </p:custDataLst>
              </p:nvPr>
            </p:nvSpPr>
            <p:spPr bwMode="auto">
              <a:xfrm>
                <a:off x="5797550" y="2671763"/>
                <a:ext cx="34925" cy="34925"/>
              </a:xfrm>
              <a:custGeom>
                <a:avLst/>
                <a:gdLst>
                  <a:gd name="T0" fmla="*/ 14 w 22"/>
                  <a:gd name="T1" fmla="*/ 2 h 22"/>
                  <a:gd name="T2" fmla="*/ 14 w 22"/>
                  <a:gd name="T3" fmla="*/ 2 h 22"/>
                  <a:gd name="T4" fmla="*/ 18 w 22"/>
                  <a:gd name="T5" fmla="*/ 4 h 22"/>
                  <a:gd name="T6" fmla="*/ 20 w 22"/>
                  <a:gd name="T7" fmla="*/ 6 h 22"/>
                  <a:gd name="T8" fmla="*/ 22 w 22"/>
                  <a:gd name="T9" fmla="*/ 10 h 22"/>
                  <a:gd name="T10" fmla="*/ 22 w 22"/>
                  <a:gd name="T11" fmla="*/ 14 h 22"/>
                  <a:gd name="T12" fmla="*/ 22 w 22"/>
                  <a:gd name="T13" fmla="*/ 14 h 22"/>
                  <a:gd name="T14" fmla="*/ 20 w 22"/>
                  <a:gd name="T15" fmla="*/ 18 h 22"/>
                  <a:gd name="T16" fmla="*/ 16 w 22"/>
                  <a:gd name="T17" fmla="*/ 20 h 22"/>
                  <a:gd name="T18" fmla="*/ 12 w 22"/>
                  <a:gd name="T19" fmla="*/ 22 h 22"/>
                  <a:gd name="T20" fmla="*/ 8 w 22"/>
                  <a:gd name="T21" fmla="*/ 22 h 22"/>
                  <a:gd name="T22" fmla="*/ 8 w 22"/>
                  <a:gd name="T23" fmla="*/ 22 h 22"/>
                  <a:gd name="T24" fmla="*/ 4 w 22"/>
                  <a:gd name="T25" fmla="*/ 20 h 22"/>
                  <a:gd name="T26" fmla="*/ 2 w 22"/>
                  <a:gd name="T27" fmla="*/ 16 h 22"/>
                  <a:gd name="T28" fmla="*/ 0 w 22"/>
                  <a:gd name="T29" fmla="*/ 12 h 22"/>
                  <a:gd name="T30" fmla="*/ 0 w 22"/>
                  <a:gd name="T31" fmla="*/ 8 h 22"/>
                  <a:gd name="T32" fmla="*/ 0 w 22"/>
                  <a:gd name="T33" fmla="*/ 8 h 22"/>
                  <a:gd name="T34" fmla="*/ 2 w 22"/>
                  <a:gd name="T35" fmla="*/ 4 h 22"/>
                  <a:gd name="T36" fmla="*/ 6 w 22"/>
                  <a:gd name="T37" fmla="*/ 2 h 22"/>
                  <a:gd name="T38" fmla="*/ 10 w 22"/>
                  <a:gd name="T39" fmla="*/ 0 h 22"/>
                  <a:gd name="T40" fmla="*/ 14 w 22"/>
                  <a:gd name="T41" fmla="*/ 2 h 22"/>
                  <a:gd name="T42" fmla="*/ 14 w 22"/>
                  <a:gd name="T43"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2">
                    <a:moveTo>
                      <a:pt x="14" y="2"/>
                    </a:moveTo>
                    <a:lnTo>
                      <a:pt x="14" y="2"/>
                    </a:lnTo>
                    <a:lnTo>
                      <a:pt x="18" y="4"/>
                    </a:lnTo>
                    <a:lnTo>
                      <a:pt x="20" y="6"/>
                    </a:lnTo>
                    <a:lnTo>
                      <a:pt x="22" y="10"/>
                    </a:lnTo>
                    <a:lnTo>
                      <a:pt x="22" y="14"/>
                    </a:lnTo>
                    <a:lnTo>
                      <a:pt x="22" y="14"/>
                    </a:lnTo>
                    <a:lnTo>
                      <a:pt x="20" y="18"/>
                    </a:lnTo>
                    <a:lnTo>
                      <a:pt x="16" y="20"/>
                    </a:lnTo>
                    <a:lnTo>
                      <a:pt x="12" y="22"/>
                    </a:lnTo>
                    <a:lnTo>
                      <a:pt x="8" y="22"/>
                    </a:lnTo>
                    <a:lnTo>
                      <a:pt x="8" y="22"/>
                    </a:lnTo>
                    <a:lnTo>
                      <a:pt x="4" y="20"/>
                    </a:lnTo>
                    <a:lnTo>
                      <a:pt x="2" y="16"/>
                    </a:lnTo>
                    <a:lnTo>
                      <a:pt x="0" y="12"/>
                    </a:lnTo>
                    <a:lnTo>
                      <a:pt x="0" y="8"/>
                    </a:lnTo>
                    <a:lnTo>
                      <a:pt x="0" y="8"/>
                    </a:lnTo>
                    <a:lnTo>
                      <a:pt x="2" y="4"/>
                    </a:lnTo>
                    <a:lnTo>
                      <a:pt x="6" y="2"/>
                    </a:lnTo>
                    <a:lnTo>
                      <a:pt x="10" y="0"/>
                    </a:lnTo>
                    <a:lnTo>
                      <a:pt x="14" y="2"/>
                    </a:lnTo>
                    <a:lnTo>
                      <a:pt x="14" y="2"/>
                    </a:lnTo>
                    <a:close/>
                  </a:path>
                </a:pathLst>
              </a:custGeom>
              <a:solidFill>
                <a:srgbClr val="1F1A1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7" name="Freeform 23"/>
              <p:cNvSpPr/>
              <p:nvPr>
                <p:custDataLst>
                  <p:tags r:id="rId20"/>
                </p:custDataLst>
              </p:nvPr>
            </p:nvSpPr>
            <p:spPr bwMode="auto">
              <a:xfrm>
                <a:off x="5816600" y="2681288"/>
                <a:ext cx="12700" cy="12700"/>
              </a:xfrm>
              <a:custGeom>
                <a:avLst/>
                <a:gdLst>
                  <a:gd name="T0" fmla="*/ 4 w 8"/>
                  <a:gd name="T1" fmla="*/ 0 h 8"/>
                  <a:gd name="T2" fmla="*/ 4 w 8"/>
                  <a:gd name="T3" fmla="*/ 0 h 8"/>
                  <a:gd name="T4" fmla="*/ 6 w 8"/>
                  <a:gd name="T5" fmla="*/ 2 h 8"/>
                  <a:gd name="T6" fmla="*/ 8 w 8"/>
                  <a:gd name="T7" fmla="*/ 4 h 8"/>
                  <a:gd name="T8" fmla="*/ 8 w 8"/>
                  <a:gd name="T9" fmla="*/ 4 h 8"/>
                  <a:gd name="T10" fmla="*/ 6 w 8"/>
                  <a:gd name="T11" fmla="*/ 6 h 8"/>
                  <a:gd name="T12" fmla="*/ 2 w 8"/>
                  <a:gd name="T13" fmla="*/ 8 h 8"/>
                  <a:gd name="T14" fmla="*/ 2 w 8"/>
                  <a:gd name="T15" fmla="*/ 8 h 8"/>
                  <a:gd name="T16" fmla="*/ 0 w 8"/>
                  <a:gd name="T17" fmla="*/ 6 h 8"/>
                  <a:gd name="T18" fmla="*/ 0 w 8"/>
                  <a:gd name="T19" fmla="*/ 2 h 8"/>
                  <a:gd name="T20" fmla="*/ 0 w 8"/>
                  <a:gd name="T21" fmla="*/ 2 h 8"/>
                  <a:gd name="T22" fmla="*/ 2 w 8"/>
                  <a:gd name="T23" fmla="*/ 0 h 8"/>
                  <a:gd name="T24" fmla="*/ 4 w 8"/>
                  <a:gd name="T25" fmla="*/ 0 h 8"/>
                  <a:gd name="T26" fmla="*/ 4 w 8"/>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4" y="0"/>
                    </a:moveTo>
                    <a:lnTo>
                      <a:pt x="4" y="0"/>
                    </a:lnTo>
                    <a:lnTo>
                      <a:pt x="6" y="2"/>
                    </a:lnTo>
                    <a:lnTo>
                      <a:pt x="8" y="4"/>
                    </a:lnTo>
                    <a:lnTo>
                      <a:pt x="8" y="4"/>
                    </a:lnTo>
                    <a:lnTo>
                      <a:pt x="6" y="6"/>
                    </a:lnTo>
                    <a:lnTo>
                      <a:pt x="2" y="8"/>
                    </a:lnTo>
                    <a:lnTo>
                      <a:pt x="2" y="8"/>
                    </a:lnTo>
                    <a:lnTo>
                      <a:pt x="0" y="6"/>
                    </a:lnTo>
                    <a:lnTo>
                      <a:pt x="0" y="2"/>
                    </a:lnTo>
                    <a:lnTo>
                      <a:pt x="0" y="2"/>
                    </a:lnTo>
                    <a:lnTo>
                      <a:pt x="2" y="0"/>
                    </a:lnTo>
                    <a:lnTo>
                      <a:pt x="4"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8" name="Freeform 24"/>
              <p:cNvSpPr/>
              <p:nvPr>
                <p:custDataLst>
                  <p:tags r:id="rId21"/>
                </p:custDataLst>
              </p:nvPr>
            </p:nvSpPr>
            <p:spPr bwMode="auto">
              <a:xfrm>
                <a:off x="5813425" y="2693988"/>
                <a:ext cx="6350" cy="6350"/>
              </a:xfrm>
              <a:custGeom>
                <a:avLst/>
                <a:gdLst>
                  <a:gd name="T0" fmla="*/ 2 w 4"/>
                  <a:gd name="T1" fmla="*/ 0 h 4"/>
                  <a:gd name="T2" fmla="*/ 2 w 4"/>
                  <a:gd name="T3" fmla="*/ 0 h 4"/>
                  <a:gd name="T4" fmla="*/ 4 w 4"/>
                  <a:gd name="T5" fmla="*/ 2 h 4"/>
                  <a:gd name="T6" fmla="*/ 4 w 4"/>
                  <a:gd name="T7" fmla="*/ 2 h 4"/>
                  <a:gd name="T8" fmla="*/ 2 w 4"/>
                  <a:gd name="T9" fmla="*/ 4 h 4"/>
                  <a:gd name="T10" fmla="*/ 2 w 4"/>
                  <a:gd name="T11" fmla="*/ 4 h 4"/>
                  <a:gd name="T12" fmla="*/ 0 w 4"/>
                  <a:gd name="T13" fmla="*/ 2 h 4"/>
                  <a:gd name="T14" fmla="*/ 0 w 4"/>
                  <a:gd name="T15" fmla="*/ 2 h 4"/>
                  <a:gd name="T16" fmla="*/ 2 w 4"/>
                  <a:gd name="T17" fmla="*/ 0 h 4"/>
                  <a:gd name="T18" fmla="*/ 2 w 4"/>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2" y="0"/>
                    </a:moveTo>
                    <a:lnTo>
                      <a:pt x="2" y="0"/>
                    </a:lnTo>
                    <a:lnTo>
                      <a:pt x="4" y="2"/>
                    </a:lnTo>
                    <a:lnTo>
                      <a:pt x="4" y="2"/>
                    </a:lnTo>
                    <a:lnTo>
                      <a:pt x="2" y="4"/>
                    </a:lnTo>
                    <a:lnTo>
                      <a:pt x="2" y="4"/>
                    </a:lnTo>
                    <a:lnTo>
                      <a:pt x="0" y="2"/>
                    </a:lnTo>
                    <a:lnTo>
                      <a:pt x="0" y="2"/>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9" name="Freeform 25"/>
              <p:cNvSpPr/>
              <p:nvPr>
                <p:custDataLst>
                  <p:tags r:id="rId22"/>
                </p:custDataLst>
              </p:nvPr>
            </p:nvSpPr>
            <p:spPr bwMode="auto">
              <a:xfrm>
                <a:off x="5772150" y="2646363"/>
                <a:ext cx="82550" cy="19050"/>
              </a:xfrm>
              <a:custGeom>
                <a:avLst/>
                <a:gdLst>
                  <a:gd name="T0" fmla="*/ 0 w 52"/>
                  <a:gd name="T1" fmla="*/ 0 h 12"/>
                  <a:gd name="T2" fmla="*/ 0 w 52"/>
                  <a:gd name="T3" fmla="*/ 0 h 12"/>
                  <a:gd name="T4" fmla="*/ 4 w 52"/>
                  <a:gd name="T5" fmla="*/ 2 h 12"/>
                  <a:gd name="T6" fmla="*/ 10 w 52"/>
                  <a:gd name="T7" fmla="*/ 4 h 12"/>
                  <a:gd name="T8" fmla="*/ 24 w 52"/>
                  <a:gd name="T9" fmla="*/ 4 h 12"/>
                  <a:gd name="T10" fmla="*/ 24 w 52"/>
                  <a:gd name="T11" fmla="*/ 4 h 12"/>
                  <a:gd name="T12" fmla="*/ 38 w 52"/>
                  <a:gd name="T13" fmla="*/ 8 h 12"/>
                  <a:gd name="T14" fmla="*/ 52 w 52"/>
                  <a:gd name="T15" fmla="*/ 12 h 12"/>
                  <a:gd name="T16" fmla="*/ 52 w 52"/>
                  <a:gd name="T17" fmla="*/ 12 h 12"/>
                  <a:gd name="T18" fmla="*/ 48 w 52"/>
                  <a:gd name="T19" fmla="*/ 6 h 12"/>
                  <a:gd name="T20" fmla="*/ 42 w 52"/>
                  <a:gd name="T21" fmla="*/ 2 h 12"/>
                  <a:gd name="T22" fmla="*/ 36 w 52"/>
                  <a:gd name="T23" fmla="*/ 0 h 12"/>
                  <a:gd name="T24" fmla="*/ 28 w 52"/>
                  <a:gd name="T25" fmla="*/ 0 h 12"/>
                  <a:gd name="T26" fmla="*/ 12 w 52"/>
                  <a:gd name="T27" fmla="*/ 0 h 12"/>
                  <a:gd name="T28" fmla="*/ 0 w 52"/>
                  <a:gd name="T29" fmla="*/ 0 h 12"/>
                  <a:gd name="T30" fmla="*/ 0 w 52"/>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12">
                    <a:moveTo>
                      <a:pt x="0" y="0"/>
                    </a:moveTo>
                    <a:lnTo>
                      <a:pt x="0" y="0"/>
                    </a:lnTo>
                    <a:lnTo>
                      <a:pt x="4" y="2"/>
                    </a:lnTo>
                    <a:lnTo>
                      <a:pt x="10" y="4"/>
                    </a:lnTo>
                    <a:lnTo>
                      <a:pt x="24" y="4"/>
                    </a:lnTo>
                    <a:lnTo>
                      <a:pt x="24" y="4"/>
                    </a:lnTo>
                    <a:lnTo>
                      <a:pt x="38" y="8"/>
                    </a:lnTo>
                    <a:lnTo>
                      <a:pt x="52" y="12"/>
                    </a:lnTo>
                    <a:lnTo>
                      <a:pt x="52" y="12"/>
                    </a:lnTo>
                    <a:lnTo>
                      <a:pt x="48" y="6"/>
                    </a:lnTo>
                    <a:lnTo>
                      <a:pt x="42" y="2"/>
                    </a:lnTo>
                    <a:lnTo>
                      <a:pt x="36" y="0"/>
                    </a:lnTo>
                    <a:lnTo>
                      <a:pt x="28" y="0"/>
                    </a:lnTo>
                    <a:lnTo>
                      <a:pt x="12" y="0"/>
                    </a:lnTo>
                    <a:lnTo>
                      <a:pt x="0" y="0"/>
                    </a:lnTo>
                    <a:lnTo>
                      <a:pt x="0" y="0"/>
                    </a:lnTo>
                    <a:close/>
                  </a:path>
                </a:pathLst>
              </a:custGeom>
              <a:solidFill>
                <a:srgbClr val="82706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0" name="Freeform 26"/>
              <p:cNvSpPr/>
              <p:nvPr>
                <p:custDataLst>
                  <p:tags r:id="rId23"/>
                </p:custDataLst>
              </p:nvPr>
            </p:nvSpPr>
            <p:spPr bwMode="auto">
              <a:xfrm>
                <a:off x="5768975" y="2779713"/>
                <a:ext cx="76200" cy="41275"/>
              </a:xfrm>
              <a:custGeom>
                <a:avLst/>
                <a:gdLst>
                  <a:gd name="T0" fmla="*/ 48 w 48"/>
                  <a:gd name="T1" fmla="*/ 22 h 26"/>
                  <a:gd name="T2" fmla="*/ 48 w 48"/>
                  <a:gd name="T3" fmla="*/ 22 h 26"/>
                  <a:gd name="T4" fmla="*/ 36 w 48"/>
                  <a:gd name="T5" fmla="*/ 22 h 26"/>
                  <a:gd name="T6" fmla="*/ 22 w 48"/>
                  <a:gd name="T7" fmla="*/ 18 h 26"/>
                  <a:gd name="T8" fmla="*/ 10 w 48"/>
                  <a:gd name="T9" fmla="*/ 10 h 26"/>
                  <a:gd name="T10" fmla="*/ 0 w 48"/>
                  <a:gd name="T11" fmla="*/ 0 h 26"/>
                  <a:gd name="T12" fmla="*/ 0 w 48"/>
                  <a:gd name="T13" fmla="*/ 0 h 26"/>
                  <a:gd name="T14" fmla="*/ 4 w 48"/>
                  <a:gd name="T15" fmla="*/ 8 h 26"/>
                  <a:gd name="T16" fmla="*/ 8 w 48"/>
                  <a:gd name="T17" fmla="*/ 12 h 26"/>
                  <a:gd name="T18" fmla="*/ 20 w 48"/>
                  <a:gd name="T19" fmla="*/ 20 h 26"/>
                  <a:gd name="T20" fmla="*/ 32 w 48"/>
                  <a:gd name="T21" fmla="*/ 24 h 26"/>
                  <a:gd name="T22" fmla="*/ 48 w 48"/>
                  <a:gd name="T23" fmla="*/ 26 h 26"/>
                  <a:gd name="T24" fmla="*/ 48 w 48"/>
                  <a:gd name="T25"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26">
                    <a:moveTo>
                      <a:pt x="48" y="22"/>
                    </a:moveTo>
                    <a:lnTo>
                      <a:pt x="48" y="22"/>
                    </a:lnTo>
                    <a:lnTo>
                      <a:pt x="36" y="22"/>
                    </a:lnTo>
                    <a:lnTo>
                      <a:pt x="22" y="18"/>
                    </a:lnTo>
                    <a:lnTo>
                      <a:pt x="10" y="10"/>
                    </a:lnTo>
                    <a:lnTo>
                      <a:pt x="0" y="0"/>
                    </a:lnTo>
                    <a:lnTo>
                      <a:pt x="0" y="0"/>
                    </a:lnTo>
                    <a:lnTo>
                      <a:pt x="4" y="8"/>
                    </a:lnTo>
                    <a:lnTo>
                      <a:pt x="8" y="12"/>
                    </a:lnTo>
                    <a:lnTo>
                      <a:pt x="20" y="20"/>
                    </a:lnTo>
                    <a:lnTo>
                      <a:pt x="32" y="24"/>
                    </a:lnTo>
                    <a:lnTo>
                      <a:pt x="48" y="26"/>
                    </a:lnTo>
                    <a:lnTo>
                      <a:pt x="48" y="22"/>
                    </a:lnTo>
                    <a:close/>
                  </a:path>
                </a:pathLst>
              </a:custGeom>
              <a:solidFill>
                <a:srgbClr val="E6DAC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1" name="Freeform 27"/>
              <p:cNvSpPr/>
              <p:nvPr>
                <p:custDataLst>
                  <p:tags r:id="rId24"/>
                </p:custDataLst>
              </p:nvPr>
            </p:nvSpPr>
            <p:spPr bwMode="auto">
              <a:xfrm>
                <a:off x="5756275" y="2767013"/>
                <a:ext cx="19050" cy="19050"/>
              </a:xfrm>
              <a:custGeom>
                <a:avLst/>
                <a:gdLst>
                  <a:gd name="T0" fmla="*/ 8 w 12"/>
                  <a:gd name="T1" fmla="*/ 0 h 12"/>
                  <a:gd name="T2" fmla="*/ 8 w 12"/>
                  <a:gd name="T3" fmla="*/ 0 h 12"/>
                  <a:gd name="T4" fmla="*/ 12 w 12"/>
                  <a:gd name="T5" fmla="*/ 4 h 12"/>
                  <a:gd name="T6" fmla="*/ 12 w 12"/>
                  <a:gd name="T7" fmla="*/ 8 h 12"/>
                  <a:gd name="T8" fmla="*/ 12 w 12"/>
                  <a:gd name="T9" fmla="*/ 8 h 12"/>
                  <a:gd name="T10" fmla="*/ 8 w 12"/>
                  <a:gd name="T11" fmla="*/ 12 h 12"/>
                  <a:gd name="T12" fmla="*/ 4 w 12"/>
                  <a:gd name="T13" fmla="*/ 12 h 12"/>
                  <a:gd name="T14" fmla="*/ 4 w 12"/>
                  <a:gd name="T15" fmla="*/ 12 h 12"/>
                  <a:gd name="T16" fmla="*/ 0 w 12"/>
                  <a:gd name="T17" fmla="*/ 10 h 12"/>
                  <a:gd name="T18" fmla="*/ 0 w 12"/>
                  <a:gd name="T19" fmla="*/ 4 h 12"/>
                  <a:gd name="T20" fmla="*/ 0 w 12"/>
                  <a:gd name="T21" fmla="*/ 4 h 12"/>
                  <a:gd name="T22" fmla="*/ 2 w 12"/>
                  <a:gd name="T23" fmla="*/ 0 h 12"/>
                  <a:gd name="T24" fmla="*/ 8 w 12"/>
                  <a:gd name="T25" fmla="*/ 0 h 12"/>
                  <a:gd name="T26" fmla="*/ 8 w 12"/>
                  <a:gd name="T2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2">
                    <a:moveTo>
                      <a:pt x="8" y="0"/>
                    </a:moveTo>
                    <a:lnTo>
                      <a:pt x="8" y="0"/>
                    </a:lnTo>
                    <a:lnTo>
                      <a:pt x="12" y="4"/>
                    </a:lnTo>
                    <a:lnTo>
                      <a:pt x="12" y="8"/>
                    </a:lnTo>
                    <a:lnTo>
                      <a:pt x="12" y="8"/>
                    </a:lnTo>
                    <a:lnTo>
                      <a:pt x="8" y="12"/>
                    </a:lnTo>
                    <a:lnTo>
                      <a:pt x="4" y="12"/>
                    </a:lnTo>
                    <a:lnTo>
                      <a:pt x="4" y="12"/>
                    </a:lnTo>
                    <a:lnTo>
                      <a:pt x="0" y="10"/>
                    </a:lnTo>
                    <a:lnTo>
                      <a:pt x="0" y="4"/>
                    </a:lnTo>
                    <a:lnTo>
                      <a:pt x="0" y="4"/>
                    </a:lnTo>
                    <a:lnTo>
                      <a:pt x="2" y="0"/>
                    </a:lnTo>
                    <a:lnTo>
                      <a:pt x="8" y="0"/>
                    </a:lnTo>
                    <a:lnTo>
                      <a:pt x="8" y="0"/>
                    </a:lnTo>
                    <a:close/>
                  </a:path>
                </a:pathLst>
              </a:custGeom>
              <a:solidFill>
                <a:srgbClr val="F2E1C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2" name="Freeform 28"/>
              <p:cNvSpPr/>
              <p:nvPr>
                <p:custDataLst>
                  <p:tags r:id="rId25"/>
                </p:custDataLst>
              </p:nvPr>
            </p:nvSpPr>
            <p:spPr bwMode="auto">
              <a:xfrm>
                <a:off x="5638800" y="2652713"/>
                <a:ext cx="38100" cy="85725"/>
              </a:xfrm>
              <a:custGeom>
                <a:avLst/>
                <a:gdLst>
                  <a:gd name="T0" fmla="*/ 24 w 24"/>
                  <a:gd name="T1" fmla="*/ 12 h 54"/>
                  <a:gd name="T2" fmla="*/ 24 w 24"/>
                  <a:gd name="T3" fmla="*/ 12 h 54"/>
                  <a:gd name="T4" fmla="*/ 18 w 24"/>
                  <a:gd name="T5" fmla="*/ 6 h 54"/>
                  <a:gd name="T6" fmla="*/ 14 w 24"/>
                  <a:gd name="T7" fmla="*/ 2 h 54"/>
                  <a:gd name="T8" fmla="*/ 8 w 24"/>
                  <a:gd name="T9" fmla="*/ 0 h 54"/>
                  <a:gd name="T10" fmla="*/ 4 w 24"/>
                  <a:gd name="T11" fmla="*/ 2 h 54"/>
                  <a:gd name="T12" fmla="*/ 2 w 24"/>
                  <a:gd name="T13" fmla="*/ 4 h 54"/>
                  <a:gd name="T14" fmla="*/ 0 w 24"/>
                  <a:gd name="T15" fmla="*/ 10 h 54"/>
                  <a:gd name="T16" fmla="*/ 0 w 24"/>
                  <a:gd name="T17" fmla="*/ 16 h 54"/>
                  <a:gd name="T18" fmla="*/ 2 w 24"/>
                  <a:gd name="T19" fmla="*/ 24 h 54"/>
                  <a:gd name="T20" fmla="*/ 2 w 24"/>
                  <a:gd name="T21" fmla="*/ 24 h 54"/>
                  <a:gd name="T22" fmla="*/ 6 w 24"/>
                  <a:gd name="T23" fmla="*/ 36 h 54"/>
                  <a:gd name="T24" fmla="*/ 12 w 24"/>
                  <a:gd name="T25" fmla="*/ 48 h 54"/>
                  <a:gd name="T26" fmla="*/ 12 w 24"/>
                  <a:gd name="T27" fmla="*/ 48 h 54"/>
                  <a:gd name="T28" fmla="*/ 14 w 24"/>
                  <a:gd name="T29" fmla="*/ 52 h 54"/>
                  <a:gd name="T30" fmla="*/ 18 w 24"/>
                  <a:gd name="T31" fmla="*/ 54 h 54"/>
                  <a:gd name="T32" fmla="*/ 20 w 24"/>
                  <a:gd name="T33" fmla="*/ 52 h 54"/>
                  <a:gd name="T34" fmla="*/ 24 w 24"/>
                  <a:gd name="T35" fmla="*/ 46 h 54"/>
                  <a:gd name="T36" fmla="*/ 24 w 24"/>
                  <a:gd name="T37"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54">
                    <a:moveTo>
                      <a:pt x="24" y="12"/>
                    </a:moveTo>
                    <a:lnTo>
                      <a:pt x="24" y="12"/>
                    </a:lnTo>
                    <a:lnTo>
                      <a:pt x="18" y="6"/>
                    </a:lnTo>
                    <a:lnTo>
                      <a:pt x="14" y="2"/>
                    </a:lnTo>
                    <a:lnTo>
                      <a:pt x="8" y="0"/>
                    </a:lnTo>
                    <a:lnTo>
                      <a:pt x="4" y="2"/>
                    </a:lnTo>
                    <a:lnTo>
                      <a:pt x="2" y="4"/>
                    </a:lnTo>
                    <a:lnTo>
                      <a:pt x="0" y="10"/>
                    </a:lnTo>
                    <a:lnTo>
                      <a:pt x="0" y="16"/>
                    </a:lnTo>
                    <a:lnTo>
                      <a:pt x="2" y="24"/>
                    </a:lnTo>
                    <a:lnTo>
                      <a:pt x="2" y="24"/>
                    </a:lnTo>
                    <a:lnTo>
                      <a:pt x="6" y="36"/>
                    </a:lnTo>
                    <a:lnTo>
                      <a:pt x="12" y="48"/>
                    </a:lnTo>
                    <a:lnTo>
                      <a:pt x="12" y="48"/>
                    </a:lnTo>
                    <a:lnTo>
                      <a:pt x="14" y="52"/>
                    </a:lnTo>
                    <a:lnTo>
                      <a:pt x="18" y="54"/>
                    </a:lnTo>
                    <a:lnTo>
                      <a:pt x="20" y="52"/>
                    </a:lnTo>
                    <a:lnTo>
                      <a:pt x="24" y="46"/>
                    </a:lnTo>
                    <a:lnTo>
                      <a:pt x="24" y="12"/>
                    </a:lnTo>
                    <a:close/>
                  </a:path>
                </a:pathLst>
              </a:custGeom>
              <a:solidFill>
                <a:srgbClr val="F2E1C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3" name="Freeform 29"/>
              <p:cNvSpPr/>
              <p:nvPr>
                <p:custDataLst>
                  <p:tags r:id="rId26"/>
                </p:custDataLst>
              </p:nvPr>
            </p:nvSpPr>
            <p:spPr bwMode="auto">
              <a:xfrm>
                <a:off x="5556250" y="2814638"/>
                <a:ext cx="98425" cy="120650"/>
              </a:xfrm>
              <a:custGeom>
                <a:avLst/>
                <a:gdLst>
                  <a:gd name="T0" fmla="*/ 22 w 62"/>
                  <a:gd name="T1" fmla="*/ 0 h 76"/>
                  <a:gd name="T2" fmla="*/ 62 w 62"/>
                  <a:gd name="T3" fmla="*/ 32 h 76"/>
                  <a:gd name="T4" fmla="*/ 38 w 62"/>
                  <a:gd name="T5" fmla="*/ 76 h 76"/>
                  <a:gd name="T6" fmla="*/ 0 w 62"/>
                  <a:gd name="T7" fmla="*/ 14 h 76"/>
                  <a:gd name="T8" fmla="*/ 12 w 62"/>
                  <a:gd name="T9" fmla="*/ 8 h 76"/>
                  <a:gd name="T10" fmla="*/ 22 w 62"/>
                  <a:gd name="T11" fmla="*/ 0 h 76"/>
                </a:gdLst>
                <a:ahLst/>
                <a:cxnLst>
                  <a:cxn ang="0">
                    <a:pos x="T0" y="T1"/>
                  </a:cxn>
                  <a:cxn ang="0">
                    <a:pos x="T2" y="T3"/>
                  </a:cxn>
                  <a:cxn ang="0">
                    <a:pos x="T4" y="T5"/>
                  </a:cxn>
                  <a:cxn ang="0">
                    <a:pos x="T6" y="T7"/>
                  </a:cxn>
                  <a:cxn ang="0">
                    <a:pos x="T8" y="T9"/>
                  </a:cxn>
                  <a:cxn ang="0">
                    <a:pos x="T10" y="T11"/>
                  </a:cxn>
                </a:cxnLst>
                <a:rect l="0" t="0" r="r" b="b"/>
                <a:pathLst>
                  <a:path w="62" h="76">
                    <a:moveTo>
                      <a:pt x="22" y="0"/>
                    </a:moveTo>
                    <a:lnTo>
                      <a:pt x="62" y="32"/>
                    </a:lnTo>
                    <a:lnTo>
                      <a:pt x="38" y="76"/>
                    </a:lnTo>
                    <a:lnTo>
                      <a:pt x="0" y="14"/>
                    </a:lnTo>
                    <a:lnTo>
                      <a:pt x="12" y="8"/>
                    </a:lnTo>
                    <a:lnTo>
                      <a:pt x="2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4" name="Freeform 30"/>
              <p:cNvSpPr/>
              <p:nvPr>
                <p:custDataLst>
                  <p:tags r:id="rId27"/>
                </p:custDataLst>
              </p:nvPr>
            </p:nvSpPr>
            <p:spPr bwMode="auto">
              <a:xfrm>
                <a:off x="5654675" y="2862263"/>
                <a:ext cx="57150" cy="60325"/>
              </a:xfrm>
              <a:custGeom>
                <a:avLst/>
                <a:gdLst>
                  <a:gd name="T0" fmla="*/ 0 w 36"/>
                  <a:gd name="T1" fmla="*/ 2 h 38"/>
                  <a:gd name="T2" fmla="*/ 28 w 36"/>
                  <a:gd name="T3" fmla="*/ 0 h 38"/>
                  <a:gd name="T4" fmla="*/ 36 w 36"/>
                  <a:gd name="T5" fmla="*/ 10 h 38"/>
                  <a:gd name="T6" fmla="*/ 36 w 36"/>
                  <a:gd name="T7" fmla="*/ 38 h 38"/>
                  <a:gd name="T8" fmla="*/ 0 w 36"/>
                  <a:gd name="T9" fmla="*/ 2 h 38"/>
                </a:gdLst>
                <a:ahLst/>
                <a:cxnLst>
                  <a:cxn ang="0">
                    <a:pos x="T0" y="T1"/>
                  </a:cxn>
                  <a:cxn ang="0">
                    <a:pos x="T2" y="T3"/>
                  </a:cxn>
                  <a:cxn ang="0">
                    <a:pos x="T4" y="T5"/>
                  </a:cxn>
                  <a:cxn ang="0">
                    <a:pos x="T6" y="T7"/>
                  </a:cxn>
                  <a:cxn ang="0">
                    <a:pos x="T8" y="T9"/>
                  </a:cxn>
                </a:cxnLst>
                <a:rect l="0" t="0" r="r" b="b"/>
                <a:pathLst>
                  <a:path w="36" h="38">
                    <a:moveTo>
                      <a:pt x="0" y="2"/>
                    </a:moveTo>
                    <a:lnTo>
                      <a:pt x="28" y="0"/>
                    </a:lnTo>
                    <a:lnTo>
                      <a:pt x="36" y="10"/>
                    </a:lnTo>
                    <a:lnTo>
                      <a:pt x="36" y="38"/>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5" name="Freeform 31"/>
              <p:cNvSpPr/>
              <p:nvPr>
                <p:custDataLst>
                  <p:tags r:id="rId28"/>
                </p:custDataLst>
              </p:nvPr>
            </p:nvSpPr>
            <p:spPr bwMode="auto">
              <a:xfrm>
                <a:off x="5635625" y="2862263"/>
                <a:ext cx="57150" cy="47625"/>
              </a:xfrm>
              <a:custGeom>
                <a:avLst/>
                <a:gdLst>
                  <a:gd name="T0" fmla="*/ 0 w 36"/>
                  <a:gd name="T1" fmla="*/ 8 h 30"/>
                  <a:gd name="T2" fmla="*/ 10 w 36"/>
                  <a:gd name="T3" fmla="*/ 0 h 30"/>
                  <a:gd name="T4" fmla="*/ 20 w 36"/>
                  <a:gd name="T5" fmla="*/ 2 h 30"/>
                  <a:gd name="T6" fmla="*/ 36 w 36"/>
                  <a:gd name="T7" fmla="*/ 18 h 30"/>
                  <a:gd name="T8" fmla="*/ 28 w 36"/>
                  <a:gd name="T9" fmla="*/ 30 h 30"/>
                  <a:gd name="T10" fmla="*/ 4 w 36"/>
                  <a:gd name="T11" fmla="*/ 28 h 30"/>
                  <a:gd name="T12" fmla="*/ 0 w 36"/>
                  <a:gd name="T13" fmla="*/ 8 h 30"/>
                </a:gdLst>
                <a:ahLst/>
                <a:cxnLst>
                  <a:cxn ang="0">
                    <a:pos x="T0" y="T1"/>
                  </a:cxn>
                  <a:cxn ang="0">
                    <a:pos x="T2" y="T3"/>
                  </a:cxn>
                  <a:cxn ang="0">
                    <a:pos x="T4" y="T5"/>
                  </a:cxn>
                  <a:cxn ang="0">
                    <a:pos x="T6" y="T7"/>
                  </a:cxn>
                  <a:cxn ang="0">
                    <a:pos x="T8" y="T9"/>
                  </a:cxn>
                  <a:cxn ang="0">
                    <a:pos x="T10" y="T11"/>
                  </a:cxn>
                  <a:cxn ang="0">
                    <a:pos x="T12" y="T13"/>
                  </a:cxn>
                </a:cxnLst>
                <a:rect l="0" t="0" r="r" b="b"/>
                <a:pathLst>
                  <a:path w="36" h="30">
                    <a:moveTo>
                      <a:pt x="0" y="8"/>
                    </a:moveTo>
                    <a:lnTo>
                      <a:pt x="10" y="0"/>
                    </a:lnTo>
                    <a:lnTo>
                      <a:pt x="20" y="2"/>
                    </a:lnTo>
                    <a:lnTo>
                      <a:pt x="36" y="18"/>
                    </a:lnTo>
                    <a:lnTo>
                      <a:pt x="28" y="30"/>
                    </a:lnTo>
                    <a:lnTo>
                      <a:pt x="4" y="28"/>
                    </a:lnTo>
                    <a:lnTo>
                      <a:pt x="0" y="8"/>
                    </a:lnTo>
                    <a:close/>
                  </a:path>
                </a:pathLst>
              </a:custGeom>
              <a:solidFill>
                <a:srgbClr val="CE277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6" name="Freeform 32"/>
              <p:cNvSpPr/>
              <p:nvPr>
                <p:custDataLst>
                  <p:tags r:id="rId29"/>
                </p:custDataLst>
              </p:nvPr>
            </p:nvSpPr>
            <p:spPr bwMode="auto">
              <a:xfrm>
                <a:off x="5584825" y="2906713"/>
                <a:ext cx="104775" cy="485775"/>
              </a:xfrm>
              <a:custGeom>
                <a:avLst/>
                <a:gdLst>
                  <a:gd name="T0" fmla="*/ 62 w 66"/>
                  <a:gd name="T1" fmla="*/ 2 h 306"/>
                  <a:gd name="T2" fmla="*/ 62 w 66"/>
                  <a:gd name="T3" fmla="*/ 2 h 306"/>
                  <a:gd name="T4" fmla="*/ 58 w 66"/>
                  <a:gd name="T5" fmla="*/ 64 h 306"/>
                  <a:gd name="T6" fmla="*/ 56 w 66"/>
                  <a:gd name="T7" fmla="*/ 134 h 306"/>
                  <a:gd name="T8" fmla="*/ 60 w 66"/>
                  <a:gd name="T9" fmla="*/ 206 h 306"/>
                  <a:gd name="T10" fmla="*/ 62 w 66"/>
                  <a:gd name="T11" fmla="*/ 238 h 306"/>
                  <a:gd name="T12" fmla="*/ 66 w 66"/>
                  <a:gd name="T13" fmla="*/ 268 h 306"/>
                  <a:gd name="T14" fmla="*/ 34 w 66"/>
                  <a:gd name="T15" fmla="*/ 306 h 306"/>
                  <a:gd name="T16" fmla="*/ 0 w 66"/>
                  <a:gd name="T17" fmla="*/ 258 h 306"/>
                  <a:gd name="T18" fmla="*/ 0 w 66"/>
                  <a:gd name="T19" fmla="*/ 258 h 306"/>
                  <a:gd name="T20" fmla="*/ 6 w 66"/>
                  <a:gd name="T21" fmla="*/ 248 h 306"/>
                  <a:gd name="T22" fmla="*/ 12 w 66"/>
                  <a:gd name="T23" fmla="*/ 234 h 306"/>
                  <a:gd name="T24" fmla="*/ 20 w 66"/>
                  <a:gd name="T25" fmla="*/ 204 h 306"/>
                  <a:gd name="T26" fmla="*/ 24 w 66"/>
                  <a:gd name="T27" fmla="*/ 170 h 306"/>
                  <a:gd name="T28" fmla="*/ 28 w 66"/>
                  <a:gd name="T29" fmla="*/ 134 h 306"/>
                  <a:gd name="T30" fmla="*/ 32 w 66"/>
                  <a:gd name="T31" fmla="*/ 60 h 306"/>
                  <a:gd name="T32" fmla="*/ 34 w 66"/>
                  <a:gd name="T33" fmla="*/ 26 h 306"/>
                  <a:gd name="T34" fmla="*/ 36 w 66"/>
                  <a:gd name="T35" fmla="*/ 0 h 306"/>
                  <a:gd name="T36" fmla="*/ 62 w 66"/>
                  <a:gd name="T37" fmla="*/ 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306">
                    <a:moveTo>
                      <a:pt x="62" y="2"/>
                    </a:moveTo>
                    <a:lnTo>
                      <a:pt x="62" y="2"/>
                    </a:lnTo>
                    <a:lnTo>
                      <a:pt x="58" y="64"/>
                    </a:lnTo>
                    <a:lnTo>
                      <a:pt x="56" y="134"/>
                    </a:lnTo>
                    <a:lnTo>
                      <a:pt x="60" y="206"/>
                    </a:lnTo>
                    <a:lnTo>
                      <a:pt x="62" y="238"/>
                    </a:lnTo>
                    <a:lnTo>
                      <a:pt x="66" y="268"/>
                    </a:lnTo>
                    <a:lnTo>
                      <a:pt x="34" y="306"/>
                    </a:lnTo>
                    <a:lnTo>
                      <a:pt x="0" y="258"/>
                    </a:lnTo>
                    <a:lnTo>
                      <a:pt x="0" y="258"/>
                    </a:lnTo>
                    <a:lnTo>
                      <a:pt x="6" y="248"/>
                    </a:lnTo>
                    <a:lnTo>
                      <a:pt x="12" y="234"/>
                    </a:lnTo>
                    <a:lnTo>
                      <a:pt x="20" y="204"/>
                    </a:lnTo>
                    <a:lnTo>
                      <a:pt x="24" y="170"/>
                    </a:lnTo>
                    <a:lnTo>
                      <a:pt x="28" y="134"/>
                    </a:lnTo>
                    <a:lnTo>
                      <a:pt x="32" y="60"/>
                    </a:lnTo>
                    <a:lnTo>
                      <a:pt x="34" y="26"/>
                    </a:lnTo>
                    <a:lnTo>
                      <a:pt x="36" y="0"/>
                    </a:lnTo>
                    <a:lnTo>
                      <a:pt x="62" y="2"/>
                    </a:lnTo>
                    <a:close/>
                  </a:path>
                </a:pathLst>
              </a:custGeom>
              <a:solidFill>
                <a:srgbClr val="BC337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7" name="Freeform 33"/>
              <p:cNvSpPr/>
              <p:nvPr>
                <p:custDataLst>
                  <p:tags r:id="rId30"/>
                </p:custDataLst>
              </p:nvPr>
            </p:nvSpPr>
            <p:spPr bwMode="auto">
              <a:xfrm>
                <a:off x="5486400" y="2760663"/>
                <a:ext cx="717550" cy="304800"/>
              </a:xfrm>
              <a:custGeom>
                <a:avLst/>
                <a:gdLst>
                  <a:gd name="T0" fmla="*/ 234 w 452"/>
                  <a:gd name="T1" fmla="*/ 112 h 192"/>
                  <a:gd name="T2" fmla="*/ 86 w 452"/>
                  <a:gd name="T3" fmla="*/ 66 h 192"/>
                  <a:gd name="T4" fmla="*/ 86 w 452"/>
                  <a:gd name="T5" fmla="*/ 66 h 192"/>
                  <a:gd name="T6" fmla="*/ 70 w 452"/>
                  <a:gd name="T7" fmla="*/ 62 h 192"/>
                  <a:gd name="T8" fmla="*/ 54 w 452"/>
                  <a:gd name="T9" fmla="*/ 62 h 192"/>
                  <a:gd name="T10" fmla="*/ 40 w 452"/>
                  <a:gd name="T11" fmla="*/ 64 h 192"/>
                  <a:gd name="T12" fmla="*/ 28 w 452"/>
                  <a:gd name="T13" fmla="*/ 70 h 192"/>
                  <a:gd name="T14" fmla="*/ 16 w 452"/>
                  <a:gd name="T15" fmla="*/ 76 h 192"/>
                  <a:gd name="T16" fmla="*/ 8 w 452"/>
                  <a:gd name="T17" fmla="*/ 86 h 192"/>
                  <a:gd name="T18" fmla="*/ 2 w 452"/>
                  <a:gd name="T19" fmla="*/ 94 h 192"/>
                  <a:gd name="T20" fmla="*/ 0 w 452"/>
                  <a:gd name="T21" fmla="*/ 104 h 192"/>
                  <a:gd name="T22" fmla="*/ 0 w 452"/>
                  <a:gd name="T23" fmla="*/ 104 h 192"/>
                  <a:gd name="T24" fmla="*/ 0 w 452"/>
                  <a:gd name="T25" fmla="*/ 118 h 192"/>
                  <a:gd name="T26" fmla="*/ 0 w 452"/>
                  <a:gd name="T27" fmla="*/ 126 h 192"/>
                  <a:gd name="T28" fmla="*/ 4 w 452"/>
                  <a:gd name="T29" fmla="*/ 134 h 192"/>
                  <a:gd name="T30" fmla="*/ 8 w 452"/>
                  <a:gd name="T31" fmla="*/ 140 h 192"/>
                  <a:gd name="T32" fmla="*/ 14 w 452"/>
                  <a:gd name="T33" fmla="*/ 148 h 192"/>
                  <a:gd name="T34" fmla="*/ 22 w 452"/>
                  <a:gd name="T35" fmla="*/ 154 h 192"/>
                  <a:gd name="T36" fmla="*/ 32 w 452"/>
                  <a:gd name="T37" fmla="*/ 158 h 192"/>
                  <a:gd name="T38" fmla="*/ 200 w 452"/>
                  <a:gd name="T39" fmla="*/ 188 h 192"/>
                  <a:gd name="T40" fmla="*/ 200 w 452"/>
                  <a:gd name="T41" fmla="*/ 188 h 192"/>
                  <a:gd name="T42" fmla="*/ 222 w 452"/>
                  <a:gd name="T43" fmla="*/ 192 h 192"/>
                  <a:gd name="T44" fmla="*/ 242 w 452"/>
                  <a:gd name="T45" fmla="*/ 192 h 192"/>
                  <a:gd name="T46" fmla="*/ 250 w 452"/>
                  <a:gd name="T47" fmla="*/ 190 h 192"/>
                  <a:gd name="T48" fmla="*/ 260 w 452"/>
                  <a:gd name="T49" fmla="*/ 186 h 192"/>
                  <a:gd name="T50" fmla="*/ 268 w 452"/>
                  <a:gd name="T51" fmla="*/ 182 h 192"/>
                  <a:gd name="T52" fmla="*/ 278 w 452"/>
                  <a:gd name="T53" fmla="*/ 176 h 192"/>
                  <a:gd name="T54" fmla="*/ 452 w 452"/>
                  <a:gd name="T55" fmla="*/ 28 h 192"/>
                  <a:gd name="T56" fmla="*/ 422 w 452"/>
                  <a:gd name="T57" fmla="*/ 0 h 192"/>
                  <a:gd name="T58" fmla="*/ 422 w 452"/>
                  <a:gd name="T59" fmla="*/ 0 h 192"/>
                  <a:gd name="T60" fmla="*/ 366 w 452"/>
                  <a:gd name="T61" fmla="*/ 32 h 192"/>
                  <a:gd name="T62" fmla="*/ 316 w 452"/>
                  <a:gd name="T63" fmla="*/ 62 h 192"/>
                  <a:gd name="T64" fmla="*/ 274 w 452"/>
                  <a:gd name="T65" fmla="*/ 88 h 192"/>
                  <a:gd name="T66" fmla="*/ 234 w 452"/>
                  <a:gd name="T67" fmla="*/ 112 h 192"/>
                  <a:gd name="T68" fmla="*/ 234 w 452"/>
                  <a:gd name="T69" fmla="*/ 11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2" h="192">
                    <a:moveTo>
                      <a:pt x="234" y="112"/>
                    </a:moveTo>
                    <a:lnTo>
                      <a:pt x="86" y="66"/>
                    </a:lnTo>
                    <a:lnTo>
                      <a:pt x="86" y="66"/>
                    </a:lnTo>
                    <a:lnTo>
                      <a:pt x="70" y="62"/>
                    </a:lnTo>
                    <a:lnTo>
                      <a:pt x="54" y="62"/>
                    </a:lnTo>
                    <a:lnTo>
                      <a:pt x="40" y="64"/>
                    </a:lnTo>
                    <a:lnTo>
                      <a:pt x="28" y="70"/>
                    </a:lnTo>
                    <a:lnTo>
                      <a:pt x="16" y="76"/>
                    </a:lnTo>
                    <a:lnTo>
                      <a:pt x="8" y="86"/>
                    </a:lnTo>
                    <a:lnTo>
                      <a:pt x="2" y="94"/>
                    </a:lnTo>
                    <a:lnTo>
                      <a:pt x="0" y="104"/>
                    </a:lnTo>
                    <a:lnTo>
                      <a:pt x="0" y="104"/>
                    </a:lnTo>
                    <a:lnTo>
                      <a:pt x="0" y="118"/>
                    </a:lnTo>
                    <a:lnTo>
                      <a:pt x="0" y="126"/>
                    </a:lnTo>
                    <a:lnTo>
                      <a:pt x="4" y="134"/>
                    </a:lnTo>
                    <a:lnTo>
                      <a:pt x="8" y="140"/>
                    </a:lnTo>
                    <a:lnTo>
                      <a:pt x="14" y="148"/>
                    </a:lnTo>
                    <a:lnTo>
                      <a:pt x="22" y="154"/>
                    </a:lnTo>
                    <a:lnTo>
                      <a:pt x="32" y="158"/>
                    </a:lnTo>
                    <a:lnTo>
                      <a:pt x="200" y="188"/>
                    </a:lnTo>
                    <a:lnTo>
                      <a:pt x="200" y="188"/>
                    </a:lnTo>
                    <a:lnTo>
                      <a:pt x="222" y="192"/>
                    </a:lnTo>
                    <a:lnTo>
                      <a:pt x="242" y="192"/>
                    </a:lnTo>
                    <a:lnTo>
                      <a:pt x="250" y="190"/>
                    </a:lnTo>
                    <a:lnTo>
                      <a:pt x="260" y="186"/>
                    </a:lnTo>
                    <a:lnTo>
                      <a:pt x="268" y="182"/>
                    </a:lnTo>
                    <a:lnTo>
                      <a:pt x="278" y="176"/>
                    </a:lnTo>
                    <a:lnTo>
                      <a:pt x="452" y="28"/>
                    </a:lnTo>
                    <a:lnTo>
                      <a:pt x="422" y="0"/>
                    </a:lnTo>
                    <a:lnTo>
                      <a:pt x="422" y="0"/>
                    </a:lnTo>
                    <a:lnTo>
                      <a:pt x="366" y="32"/>
                    </a:lnTo>
                    <a:lnTo>
                      <a:pt x="316" y="62"/>
                    </a:lnTo>
                    <a:lnTo>
                      <a:pt x="274" y="88"/>
                    </a:lnTo>
                    <a:lnTo>
                      <a:pt x="234" y="112"/>
                    </a:lnTo>
                    <a:lnTo>
                      <a:pt x="234" y="112"/>
                    </a:lnTo>
                    <a:close/>
                  </a:path>
                </a:pathLst>
              </a:custGeom>
              <a:solidFill>
                <a:srgbClr val="595E7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8" name="Freeform 34"/>
              <p:cNvSpPr/>
              <p:nvPr>
                <p:custDataLst>
                  <p:tags r:id="rId31"/>
                </p:custDataLst>
              </p:nvPr>
            </p:nvSpPr>
            <p:spPr bwMode="auto">
              <a:xfrm>
                <a:off x="5486400" y="2760663"/>
                <a:ext cx="695325" cy="269875"/>
              </a:xfrm>
              <a:custGeom>
                <a:avLst/>
                <a:gdLst>
                  <a:gd name="T0" fmla="*/ 234 w 438"/>
                  <a:gd name="T1" fmla="*/ 112 h 170"/>
                  <a:gd name="T2" fmla="*/ 86 w 438"/>
                  <a:gd name="T3" fmla="*/ 66 h 170"/>
                  <a:gd name="T4" fmla="*/ 86 w 438"/>
                  <a:gd name="T5" fmla="*/ 66 h 170"/>
                  <a:gd name="T6" fmla="*/ 70 w 438"/>
                  <a:gd name="T7" fmla="*/ 62 h 170"/>
                  <a:gd name="T8" fmla="*/ 54 w 438"/>
                  <a:gd name="T9" fmla="*/ 62 h 170"/>
                  <a:gd name="T10" fmla="*/ 40 w 438"/>
                  <a:gd name="T11" fmla="*/ 64 h 170"/>
                  <a:gd name="T12" fmla="*/ 28 w 438"/>
                  <a:gd name="T13" fmla="*/ 70 h 170"/>
                  <a:gd name="T14" fmla="*/ 16 w 438"/>
                  <a:gd name="T15" fmla="*/ 76 h 170"/>
                  <a:gd name="T16" fmla="*/ 8 w 438"/>
                  <a:gd name="T17" fmla="*/ 86 h 170"/>
                  <a:gd name="T18" fmla="*/ 2 w 438"/>
                  <a:gd name="T19" fmla="*/ 94 h 170"/>
                  <a:gd name="T20" fmla="*/ 0 w 438"/>
                  <a:gd name="T21" fmla="*/ 104 h 170"/>
                  <a:gd name="T22" fmla="*/ 0 w 438"/>
                  <a:gd name="T23" fmla="*/ 104 h 170"/>
                  <a:gd name="T24" fmla="*/ 0 w 438"/>
                  <a:gd name="T25" fmla="*/ 108 h 170"/>
                  <a:gd name="T26" fmla="*/ 0 w 438"/>
                  <a:gd name="T27" fmla="*/ 108 h 170"/>
                  <a:gd name="T28" fmla="*/ 4 w 438"/>
                  <a:gd name="T29" fmla="*/ 116 h 170"/>
                  <a:gd name="T30" fmla="*/ 10 w 438"/>
                  <a:gd name="T31" fmla="*/ 124 h 170"/>
                  <a:gd name="T32" fmla="*/ 18 w 438"/>
                  <a:gd name="T33" fmla="*/ 130 h 170"/>
                  <a:gd name="T34" fmla="*/ 28 w 438"/>
                  <a:gd name="T35" fmla="*/ 136 h 170"/>
                  <a:gd name="T36" fmla="*/ 196 w 438"/>
                  <a:gd name="T37" fmla="*/ 166 h 170"/>
                  <a:gd name="T38" fmla="*/ 196 w 438"/>
                  <a:gd name="T39" fmla="*/ 166 h 170"/>
                  <a:gd name="T40" fmla="*/ 218 w 438"/>
                  <a:gd name="T41" fmla="*/ 170 h 170"/>
                  <a:gd name="T42" fmla="*/ 238 w 438"/>
                  <a:gd name="T43" fmla="*/ 170 h 170"/>
                  <a:gd name="T44" fmla="*/ 248 w 438"/>
                  <a:gd name="T45" fmla="*/ 168 h 170"/>
                  <a:gd name="T46" fmla="*/ 256 w 438"/>
                  <a:gd name="T47" fmla="*/ 164 h 170"/>
                  <a:gd name="T48" fmla="*/ 266 w 438"/>
                  <a:gd name="T49" fmla="*/ 160 h 170"/>
                  <a:gd name="T50" fmla="*/ 274 w 438"/>
                  <a:gd name="T51" fmla="*/ 154 h 170"/>
                  <a:gd name="T52" fmla="*/ 438 w 438"/>
                  <a:gd name="T53" fmla="*/ 14 h 170"/>
                  <a:gd name="T54" fmla="*/ 422 w 438"/>
                  <a:gd name="T55" fmla="*/ 0 h 170"/>
                  <a:gd name="T56" fmla="*/ 422 w 438"/>
                  <a:gd name="T57" fmla="*/ 0 h 170"/>
                  <a:gd name="T58" fmla="*/ 366 w 438"/>
                  <a:gd name="T59" fmla="*/ 32 h 170"/>
                  <a:gd name="T60" fmla="*/ 316 w 438"/>
                  <a:gd name="T61" fmla="*/ 62 h 170"/>
                  <a:gd name="T62" fmla="*/ 274 w 438"/>
                  <a:gd name="T63" fmla="*/ 88 h 170"/>
                  <a:gd name="T64" fmla="*/ 234 w 438"/>
                  <a:gd name="T65" fmla="*/ 112 h 170"/>
                  <a:gd name="T66" fmla="*/ 234 w 438"/>
                  <a:gd name="T67" fmla="*/ 11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8" h="170">
                    <a:moveTo>
                      <a:pt x="234" y="112"/>
                    </a:moveTo>
                    <a:lnTo>
                      <a:pt x="86" y="66"/>
                    </a:lnTo>
                    <a:lnTo>
                      <a:pt x="86" y="66"/>
                    </a:lnTo>
                    <a:lnTo>
                      <a:pt x="70" y="62"/>
                    </a:lnTo>
                    <a:lnTo>
                      <a:pt x="54" y="62"/>
                    </a:lnTo>
                    <a:lnTo>
                      <a:pt x="40" y="64"/>
                    </a:lnTo>
                    <a:lnTo>
                      <a:pt x="28" y="70"/>
                    </a:lnTo>
                    <a:lnTo>
                      <a:pt x="16" y="76"/>
                    </a:lnTo>
                    <a:lnTo>
                      <a:pt x="8" y="86"/>
                    </a:lnTo>
                    <a:lnTo>
                      <a:pt x="2" y="94"/>
                    </a:lnTo>
                    <a:lnTo>
                      <a:pt x="0" y="104"/>
                    </a:lnTo>
                    <a:lnTo>
                      <a:pt x="0" y="104"/>
                    </a:lnTo>
                    <a:lnTo>
                      <a:pt x="0" y="108"/>
                    </a:lnTo>
                    <a:lnTo>
                      <a:pt x="0" y="108"/>
                    </a:lnTo>
                    <a:lnTo>
                      <a:pt x="4" y="116"/>
                    </a:lnTo>
                    <a:lnTo>
                      <a:pt x="10" y="124"/>
                    </a:lnTo>
                    <a:lnTo>
                      <a:pt x="18" y="130"/>
                    </a:lnTo>
                    <a:lnTo>
                      <a:pt x="28" y="136"/>
                    </a:lnTo>
                    <a:lnTo>
                      <a:pt x="196" y="166"/>
                    </a:lnTo>
                    <a:lnTo>
                      <a:pt x="196" y="166"/>
                    </a:lnTo>
                    <a:lnTo>
                      <a:pt x="218" y="170"/>
                    </a:lnTo>
                    <a:lnTo>
                      <a:pt x="238" y="170"/>
                    </a:lnTo>
                    <a:lnTo>
                      <a:pt x="248" y="168"/>
                    </a:lnTo>
                    <a:lnTo>
                      <a:pt x="256" y="164"/>
                    </a:lnTo>
                    <a:lnTo>
                      <a:pt x="266" y="160"/>
                    </a:lnTo>
                    <a:lnTo>
                      <a:pt x="274" y="154"/>
                    </a:lnTo>
                    <a:lnTo>
                      <a:pt x="438" y="14"/>
                    </a:lnTo>
                    <a:lnTo>
                      <a:pt x="422" y="0"/>
                    </a:lnTo>
                    <a:lnTo>
                      <a:pt x="422" y="0"/>
                    </a:lnTo>
                    <a:lnTo>
                      <a:pt x="366" y="32"/>
                    </a:lnTo>
                    <a:lnTo>
                      <a:pt x="316" y="62"/>
                    </a:lnTo>
                    <a:lnTo>
                      <a:pt x="274" y="88"/>
                    </a:lnTo>
                    <a:lnTo>
                      <a:pt x="234" y="112"/>
                    </a:lnTo>
                    <a:lnTo>
                      <a:pt x="234" y="112"/>
                    </a:lnTo>
                    <a:close/>
                  </a:path>
                </a:pathLst>
              </a:custGeom>
              <a:solidFill>
                <a:srgbClr val="6F768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9" name="Freeform 35"/>
              <p:cNvSpPr/>
              <p:nvPr>
                <p:custDataLst>
                  <p:tags r:id="rId32"/>
                </p:custDataLst>
              </p:nvPr>
            </p:nvSpPr>
            <p:spPr bwMode="auto">
              <a:xfrm>
                <a:off x="6156325" y="2713038"/>
                <a:ext cx="155575" cy="85725"/>
              </a:xfrm>
              <a:custGeom>
                <a:avLst/>
                <a:gdLst>
                  <a:gd name="T0" fmla="*/ 0 w 98"/>
                  <a:gd name="T1" fmla="*/ 30 h 54"/>
                  <a:gd name="T2" fmla="*/ 28 w 98"/>
                  <a:gd name="T3" fmla="*/ 12 h 54"/>
                  <a:gd name="T4" fmla="*/ 98 w 98"/>
                  <a:gd name="T5" fmla="*/ 0 h 54"/>
                  <a:gd name="T6" fmla="*/ 78 w 98"/>
                  <a:gd name="T7" fmla="*/ 20 h 54"/>
                  <a:gd name="T8" fmla="*/ 50 w 98"/>
                  <a:gd name="T9" fmla="*/ 32 h 54"/>
                  <a:gd name="T10" fmla="*/ 28 w 98"/>
                  <a:gd name="T11" fmla="*/ 54 h 54"/>
                  <a:gd name="T12" fmla="*/ 0 w 98"/>
                  <a:gd name="T13" fmla="*/ 30 h 54"/>
                </a:gdLst>
                <a:ahLst/>
                <a:cxnLst>
                  <a:cxn ang="0">
                    <a:pos x="T0" y="T1"/>
                  </a:cxn>
                  <a:cxn ang="0">
                    <a:pos x="T2" y="T3"/>
                  </a:cxn>
                  <a:cxn ang="0">
                    <a:pos x="T4" y="T5"/>
                  </a:cxn>
                  <a:cxn ang="0">
                    <a:pos x="T6" y="T7"/>
                  </a:cxn>
                  <a:cxn ang="0">
                    <a:pos x="T8" y="T9"/>
                  </a:cxn>
                  <a:cxn ang="0">
                    <a:pos x="T10" y="T11"/>
                  </a:cxn>
                  <a:cxn ang="0">
                    <a:pos x="T12" y="T13"/>
                  </a:cxn>
                </a:cxnLst>
                <a:rect l="0" t="0" r="r" b="b"/>
                <a:pathLst>
                  <a:path w="98" h="54">
                    <a:moveTo>
                      <a:pt x="0" y="30"/>
                    </a:moveTo>
                    <a:lnTo>
                      <a:pt x="28" y="12"/>
                    </a:lnTo>
                    <a:lnTo>
                      <a:pt x="98" y="0"/>
                    </a:lnTo>
                    <a:lnTo>
                      <a:pt x="78" y="20"/>
                    </a:lnTo>
                    <a:lnTo>
                      <a:pt x="50" y="32"/>
                    </a:lnTo>
                    <a:lnTo>
                      <a:pt x="28" y="54"/>
                    </a:lnTo>
                    <a:lnTo>
                      <a:pt x="0" y="30"/>
                    </a:lnTo>
                    <a:close/>
                  </a:path>
                </a:pathLst>
              </a:custGeom>
              <a:solidFill>
                <a:srgbClr val="F7ECD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0" name="Freeform 36"/>
              <p:cNvSpPr/>
              <p:nvPr>
                <p:custDataLst>
                  <p:tags r:id="rId33"/>
                </p:custDataLst>
              </p:nvPr>
            </p:nvSpPr>
            <p:spPr bwMode="auto">
              <a:xfrm>
                <a:off x="5280025" y="4217988"/>
                <a:ext cx="387350" cy="165100"/>
              </a:xfrm>
              <a:custGeom>
                <a:avLst/>
                <a:gdLst>
                  <a:gd name="T0" fmla="*/ 36 w 244"/>
                  <a:gd name="T1" fmla="*/ 2 h 104"/>
                  <a:gd name="T2" fmla="*/ 26 w 244"/>
                  <a:gd name="T3" fmla="*/ 32 h 104"/>
                  <a:gd name="T4" fmla="*/ 26 w 244"/>
                  <a:gd name="T5" fmla="*/ 32 h 104"/>
                  <a:gd name="T6" fmla="*/ 18 w 244"/>
                  <a:gd name="T7" fmla="*/ 48 h 104"/>
                  <a:gd name="T8" fmla="*/ 10 w 244"/>
                  <a:gd name="T9" fmla="*/ 66 h 104"/>
                  <a:gd name="T10" fmla="*/ 0 w 244"/>
                  <a:gd name="T11" fmla="*/ 102 h 104"/>
                  <a:gd name="T12" fmla="*/ 242 w 244"/>
                  <a:gd name="T13" fmla="*/ 104 h 104"/>
                  <a:gd name="T14" fmla="*/ 242 w 244"/>
                  <a:gd name="T15" fmla="*/ 104 h 104"/>
                  <a:gd name="T16" fmla="*/ 244 w 244"/>
                  <a:gd name="T17" fmla="*/ 92 h 104"/>
                  <a:gd name="T18" fmla="*/ 242 w 244"/>
                  <a:gd name="T19" fmla="*/ 80 h 104"/>
                  <a:gd name="T20" fmla="*/ 238 w 244"/>
                  <a:gd name="T21" fmla="*/ 72 h 104"/>
                  <a:gd name="T22" fmla="*/ 230 w 244"/>
                  <a:gd name="T23" fmla="*/ 64 h 104"/>
                  <a:gd name="T24" fmla="*/ 222 w 244"/>
                  <a:gd name="T25" fmla="*/ 60 h 104"/>
                  <a:gd name="T26" fmla="*/ 210 w 244"/>
                  <a:gd name="T27" fmla="*/ 54 h 104"/>
                  <a:gd name="T28" fmla="*/ 186 w 244"/>
                  <a:gd name="T29" fmla="*/ 48 h 104"/>
                  <a:gd name="T30" fmla="*/ 138 w 244"/>
                  <a:gd name="T31" fmla="*/ 38 h 104"/>
                  <a:gd name="T32" fmla="*/ 128 w 244"/>
                  <a:gd name="T33" fmla="*/ 36 h 104"/>
                  <a:gd name="T34" fmla="*/ 122 w 244"/>
                  <a:gd name="T35" fmla="*/ 32 h 104"/>
                  <a:gd name="T36" fmla="*/ 116 w 244"/>
                  <a:gd name="T37" fmla="*/ 28 h 104"/>
                  <a:gd name="T38" fmla="*/ 112 w 244"/>
                  <a:gd name="T39" fmla="*/ 24 h 104"/>
                  <a:gd name="T40" fmla="*/ 118 w 244"/>
                  <a:gd name="T41" fmla="*/ 0 h 104"/>
                  <a:gd name="T42" fmla="*/ 36 w 244"/>
                  <a:gd name="T43" fmla="*/ 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104">
                    <a:moveTo>
                      <a:pt x="36" y="2"/>
                    </a:moveTo>
                    <a:lnTo>
                      <a:pt x="26" y="32"/>
                    </a:lnTo>
                    <a:lnTo>
                      <a:pt x="26" y="32"/>
                    </a:lnTo>
                    <a:lnTo>
                      <a:pt x="18" y="48"/>
                    </a:lnTo>
                    <a:lnTo>
                      <a:pt x="10" y="66"/>
                    </a:lnTo>
                    <a:lnTo>
                      <a:pt x="0" y="102"/>
                    </a:lnTo>
                    <a:lnTo>
                      <a:pt x="242" y="104"/>
                    </a:lnTo>
                    <a:lnTo>
                      <a:pt x="242" y="104"/>
                    </a:lnTo>
                    <a:lnTo>
                      <a:pt x="244" y="92"/>
                    </a:lnTo>
                    <a:lnTo>
                      <a:pt x="242" y="80"/>
                    </a:lnTo>
                    <a:lnTo>
                      <a:pt x="238" y="72"/>
                    </a:lnTo>
                    <a:lnTo>
                      <a:pt x="230" y="64"/>
                    </a:lnTo>
                    <a:lnTo>
                      <a:pt x="222" y="60"/>
                    </a:lnTo>
                    <a:lnTo>
                      <a:pt x="210" y="54"/>
                    </a:lnTo>
                    <a:lnTo>
                      <a:pt x="186" y="48"/>
                    </a:lnTo>
                    <a:lnTo>
                      <a:pt x="138" y="38"/>
                    </a:lnTo>
                    <a:lnTo>
                      <a:pt x="128" y="36"/>
                    </a:lnTo>
                    <a:lnTo>
                      <a:pt x="122" y="32"/>
                    </a:lnTo>
                    <a:lnTo>
                      <a:pt x="116" y="28"/>
                    </a:lnTo>
                    <a:lnTo>
                      <a:pt x="112" y="24"/>
                    </a:lnTo>
                    <a:lnTo>
                      <a:pt x="118" y="0"/>
                    </a:lnTo>
                    <a:lnTo>
                      <a:pt x="36" y="2"/>
                    </a:lnTo>
                    <a:close/>
                  </a:path>
                </a:pathLst>
              </a:custGeom>
              <a:solidFill>
                <a:srgbClr val="6B351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1" name="Freeform 37"/>
              <p:cNvSpPr/>
              <p:nvPr>
                <p:custDataLst>
                  <p:tags r:id="rId34"/>
                </p:custDataLst>
              </p:nvPr>
            </p:nvSpPr>
            <p:spPr bwMode="auto">
              <a:xfrm>
                <a:off x="5321300" y="4217988"/>
                <a:ext cx="146050" cy="60325"/>
              </a:xfrm>
              <a:custGeom>
                <a:avLst/>
                <a:gdLst>
                  <a:gd name="T0" fmla="*/ 10 w 92"/>
                  <a:gd name="T1" fmla="*/ 2 h 38"/>
                  <a:gd name="T2" fmla="*/ 0 w 92"/>
                  <a:gd name="T3" fmla="*/ 32 h 38"/>
                  <a:gd name="T4" fmla="*/ 0 w 92"/>
                  <a:gd name="T5" fmla="*/ 32 h 38"/>
                  <a:gd name="T6" fmla="*/ 0 w 92"/>
                  <a:gd name="T7" fmla="*/ 32 h 38"/>
                  <a:gd name="T8" fmla="*/ 20 w 92"/>
                  <a:gd name="T9" fmla="*/ 36 h 38"/>
                  <a:gd name="T10" fmla="*/ 42 w 92"/>
                  <a:gd name="T11" fmla="*/ 38 h 38"/>
                  <a:gd name="T12" fmla="*/ 54 w 92"/>
                  <a:gd name="T13" fmla="*/ 38 h 38"/>
                  <a:gd name="T14" fmla="*/ 64 w 92"/>
                  <a:gd name="T15" fmla="*/ 36 h 38"/>
                  <a:gd name="T16" fmla="*/ 76 w 92"/>
                  <a:gd name="T17" fmla="*/ 30 h 38"/>
                  <a:gd name="T18" fmla="*/ 86 w 92"/>
                  <a:gd name="T19" fmla="*/ 24 h 38"/>
                  <a:gd name="T20" fmla="*/ 86 w 92"/>
                  <a:gd name="T21" fmla="*/ 24 h 38"/>
                  <a:gd name="T22" fmla="*/ 92 w 92"/>
                  <a:gd name="T23" fmla="*/ 0 h 38"/>
                  <a:gd name="T24" fmla="*/ 10 w 92"/>
                  <a:gd name="T25"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38">
                    <a:moveTo>
                      <a:pt x="10" y="2"/>
                    </a:moveTo>
                    <a:lnTo>
                      <a:pt x="0" y="32"/>
                    </a:lnTo>
                    <a:lnTo>
                      <a:pt x="0" y="32"/>
                    </a:lnTo>
                    <a:lnTo>
                      <a:pt x="0" y="32"/>
                    </a:lnTo>
                    <a:lnTo>
                      <a:pt x="20" y="36"/>
                    </a:lnTo>
                    <a:lnTo>
                      <a:pt x="42" y="38"/>
                    </a:lnTo>
                    <a:lnTo>
                      <a:pt x="54" y="38"/>
                    </a:lnTo>
                    <a:lnTo>
                      <a:pt x="64" y="36"/>
                    </a:lnTo>
                    <a:lnTo>
                      <a:pt x="76" y="30"/>
                    </a:lnTo>
                    <a:lnTo>
                      <a:pt x="86" y="24"/>
                    </a:lnTo>
                    <a:lnTo>
                      <a:pt x="86" y="24"/>
                    </a:lnTo>
                    <a:lnTo>
                      <a:pt x="92" y="0"/>
                    </a:lnTo>
                    <a:lnTo>
                      <a:pt x="10" y="2"/>
                    </a:lnTo>
                    <a:close/>
                  </a:path>
                </a:pathLst>
              </a:custGeom>
              <a:solidFill>
                <a:srgbClr val="1F1A1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2" name="Freeform 38"/>
              <p:cNvSpPr/>
              <p:nvPr>
                <p:custDataLst>
                  <p:tags r:id="rId35"/>
                </p:custDataLst>
              </p:nvPr>
            </p:nvSpPr>
            <p:spPr bwMode="auto">
              <a:xfrm>
                <a:off x="5280025" y="4364038"/>
                <a:ext cx="387350" cy="19050"/>
              </a:xfrm>
              <a:custGeom>
                <a:avLst/>
                <a:gdLst>
                  <a:gd name="T0" fmla="*/ 2 w 244"/>
                  <a:gd name="T1" fmla="*/ 0 h 12"/>
                  <a:gd name="T2" fmla="*/ 2 w 244"/>
                  <a:gd name="T3" fmla="*/ 0 h 12"/>
                  <a:gd name="T4" fmla="*/ 0 w 244"/>
                  <a:gd name="T5" fmla="*/ 10 h 12"/>
                  <a:gd name="T6" fmla="*/ 242 w 244"/>
                  <a:gd name="T7" fmla="*/ 12 h 12"/>
                  <a:gd name="T8" fmla="*/ 242 w 244"/>
                  <a:gd name="T9" fmla="*/ 12 h 12"/>
                  <a:gd name="T10" fmla="*/ 244 w 244"/>
                  <a:gd name="T11" fmla="*/ 6 h 12"/>
                  <a:gd name="T12" fmla="*/ 244 w 244"/>
                  <a:gd name="T13" fmla="*/ 0 h 12"/>
                  <a:gd name="T14" fmla="*/ 2 w 244"/>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4" h="12">
                    <a:moveTo>
                      <a:pt x="2" y="0"/>
                    </a:moveTo>
                    <a:lnTo>
                      <a:pt x="2" y="0"/>
                    </a:lnTo>
                    <a:lnTo>
                      <a:pt x="0" y="10"/>
                    </a:lnTo>
                    <a:lnTo>
                      <a:pt x="242" y="12"/>
                    </a:lnTo>
                    <a:lnTo>
                      <a:pt x="242" y="12"/>
                    </a:lnTo>
                    <a:lnTo>
                      <a:pt x="244" y="6"/>
                    </a:lnTo>
                    <a:lnTo>
                      <a:pt x="244" y="0"/>
                    </a:lnTo>
                    <a:lnTo>
                      <a:pt x="2" y="0"/>
                    </a:lnTo>
                    <a:close/>
                  </a:path>
                </a:pathLst>
              </a:custGeom>
              <a:solidFill>
                <a:srgbClr val="8C856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3" name="Freeform 39"/>
              <p:cNvSpPr/>
              <p:nvPr>
                <p:custDataLst>
                  <p:tags r:id="rId36"/>
                </p:custDataLst>
              </p:nvPr>
            </p:nvSpPr>
            <p:spPr bwMode="auto">
              <a:xfrm>
                <a:off x="5873750" y="2589213"/>
                <a:ext cx="1787525" cy="1781175"/>
              </a:xfrm>
              <a:custGeom>
                <a:avLst/>
                <a:gdLst>
                  <a:gd name="T0" fmla="*/ 740 w 1126"/>
                  <a:gd name="T1" fmla="*/ 28 h 1122"/>
                  <a:gd name="T2" fmla="*/ 818 w 1126"/>
                  <a:gd name="T3" fmla="*/ 62 h 1122"/>
                  <a:gd name="T4" fmla="*/ 890 w 1126"/>
                  <a:gd name="T5" fmla="*/ 104 h 1122"/>
                  <a:gd name="T6" fmla="*/ 954 w 1126"/>
                  <a:gd name="T7" fmla="*/ 156 h 1122"/>
                  <a:gd name="T8" fmla="*/ 1008 w 1126"/>
                  <a:gd name="T9" fmla="*/ 218 h 1122"/>
                  <a:gd name="T10" fmla="*/ 1052 w 1126"/>
                  <a:gd name="T11" fmla="*/ 284 h 1122"/>
                  <a:gd name="T12" fmla="*/ 1086 w 1126"/>
                  <a:gd name="T13" fmla="*/ 358 h 1122"/>
                  <a:gd name="T14" fmla="*/ 1110 w 1126"/>
                  <a:gd name="T15" fmla="*/ 434 h 1122"/>
                  <a:gd name="T16" fmla="*/ 1124 w 1126"/>
                  <a:gd name="T17" fmla="*/ 516 h 1122"/>
                  <a:gd name="T18" fmla="*/ 1124 w 1126"/>
                  <a:gd name="T19" fmla="*/ 598 h 1122"/>
                  <a:gd name="T20" fmla="*/ 1112 w 1126"/>
                  <a:gd name="T21" fmla="*/ 682 h 1122"/>
                  <a:gd name="T22" fmla="*/ 1096 w 1126"/>
                  <a:gd name="T23" fmla="*/ 738 h 1122"/>
                  <a:gd name="T24" fmla="*/ 1064 w 1126"/>
                  <a:gd name="T25" fmla="*/ 816 h 1122"/>
                  <a:gd name="T26" fmla="*/ 1020 w 1126"/>
                  <a:gd name="T27" fmla="*/ 888 h 1122"/>
                  <a:gd name="T28" fmla="*/ 968 w 1126"/>
                  <a:gd name="T29" fmla="*/ 950 h 1122"/>
                  <a:gd name="T30" fmla="*/ 908 w 1126"/>
                  <a:gd name="T31" fmla="*/ 1004 h 1122"/>
                  <a:gd name="T32" fmla="*/ 840 w 1126"/>
                  <a:gd name="T33" fmla="*/ 1048 h 1122"/>
                  <a:gd name="T34" fmla="*/ 766 w 1126"/>
                  <a:gd name="T35" fmla="*/ 1084 h 1122"/>
                  <a:gd name="T36" fmla="*/ 690 w 1126"/>
                  <a:gd name="T37" fmla="*/ 1108 h 1122"/>
                  <a:gd name="T38" fmla="*/ 608 w 1126"/>
                  <a:gd name="T39" fmla="*/ 1120 h 1122"/>
                  <a:gd name="T40" fmla="*/ 524 w 1126"/>
                  <a:gd name="T41" fmla="*/ 1120 h 1122"/>
                  <a:gd name="T42" fmla="*/ 440 w 1126"/>
                  <a:gd name="T43" fmla="*/ 1108 h 1122"/>
                  <a:gd name="T44" fmla="*/ 384 w 1126"/>
                  <a:gd name="T45" fmla="*/ 1094 h 1122"/>
                  <a:gd name="T46" fmla="*/ 306 w 1126"/>
                  <a:gd name="T47" fmla="*/ 1060 h 1122"/>
                  <a:gd name="T48" fmla="*/ 236 w 1126"/>
                  <a:gd name="T49" fmla="*/ 1018 h 1122"/>
                  <a:gd name="T50" fmla="*/ 172 w 1126"/>
                  <a:gd name="T51" fmla="*/ 964 h 1122"/>
                  <a:gd name="T52" fmla="*/ 118 w 1126"/>
                  <a:gd name="T53" fmla="*/ 904 h 1122"/>
                  <a:gd name="T54" fmla="*/ 72 w 1126"/>
                  <a:gd name="T55" fmla="*/ 838 h 1122"/>
                  <a:gd name="T56" fmla="*/ 38 w 1126"/>
                  <a:gd name="T57" fmla="*/ 764 h 1122"/>
                  <a:gd name="T58" fmla="*/ 14 w 1126"/>
                  <a:gd name="T59" fmla="*/ 686 h 1122"/>
                  <a:gd name="T60" fmla="*/ 2 w 1126"/>
                  <a:gd name="T61" fmla="*/ 606 h 1122"/>
                  <a:gd name="T62" fmla="*/ 2 w 1126"/>
                  <a:gd name="T63" fmla="*/ 524 h 1122"/>
                  <a:gd name="T64" fmla="*/ 14 w 1126"/>
                  <a:gd name="T65" fmla="*/ 440 h 1122"/>
                  <a:gd name="T66" fmla="*/ 28 w 1126"/>
                  <a:gd name="T67" fmla="*/ 384 h 1122"/>
                  <a:gd name="T68" fmla="*/ 62 w 1126"/>
                  <a:gd name="T69" fmla="*/ 306 h 1122"/>
                  <a:gd name="T70" fmla="*/ 104 w 1126"/>
                  <a:gd name="T71" fmla="*/ 234 h 1122"/>
                  <a:gd name="T72" fmla="*/ 158 w 1126"/>
                  <a:gd name="T73" fmla="*/ 172 h 1122"/>
                  <a:gd name="T74" fmla="*/ 218 w 1126"/>
                  <a:gd name="T75" fmla="*/ 118 h 1122"/>
                  <a:gd name="T76" fmla="*/ 286 w 1126"/>
                  <a:gd name="T77" fmla="*/ 72 h 1122"/>
                  <a:gd name="T78" fmla="*/ 358 w 1126"/>
                  <a:gd name="T79" fmla="*/ 38 h 1122"/>
                  <a:gd name="T80" fmla="*/ 436 w 1126"/>
                  <a:gd name="T81" fmla="*/ 14 h 1122"/>
                  <a:gd name="T82" fmla="*/ 518 w 1126"/>
                  <a:gd name="T83" fmla="*/ 2 h 1122"/>
                  <a:gd name="T84" fmla="*/ 600 w 1126"/>
                  <a:gd name="T85" fmla="*/ 0 h 1122"/>
                  <a:gd name="T86" fmla="*/ 684 w 1126"/>
                  <a:gd name="T87" fmla="*/ 14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6" h="1122">
                    <a:moveTo>
                      <a:pt x="712" y="20"/>
                    </a:moveTo>
                    <a:lnTo>
                      <a:pt x="712" y="20"/>
                    </a:lnTo>
                    <a:lnTo>
                      <a:pt x="740" y="28"/>
                    </a:lnTo>
                    <a:lnTo>
                      <a:pt x="768" y="38"/>
                    </a:lnTo>
                    <a:lnTo>
                      <a:pt x="794" y="50"/>
                    </a:lnTo>
                    <a:lnTo>
                      <a:pt x="818" y="62"/>
                    </a:lnTo>
                    <a:lnTo>
                      <a:pt x="844" y="74"/>
                    </a:lnTo>
                    <a:lnTo>
                      <a:pt x="868" y="88"/>
                    </a:lnTo>
                    <a:lnTo>
                      <a:pt x="890" y="104"/>
                    </a:lnTo>
                    <a:lnTo>
                      <a:pt x="912" y="120"/>
                    </a:lnTo>
                    <a:lnTo>
                      <a:pt x="932" y="138"/>
                    </a:lnTo>
                    <a:lnTo>
                      <a:pt x="954" y="156"/>
                    </a:lnTo>
                    <a:lnTo>
                      <a:pt x="972" y="176"/>
                    </a:lnTo>
                    <a:lnTo>
                      <a:pt x="990" y="196"/>
                    </a:lnTo>
                    <a:lnTo>
                      <a:pt x="1008" y="218"/>
                    </a:lnTo>
                    <a:lnTo>
                      <a:pt x="1024" y="238"/>
                    </a:lnTo>
                    <a:lnTo>
                      <a:pt x="1038" y="262"/>
                    </a:lnTo>
                    <a:lnTo>
                      <a:pt x="1052" y="284"/>
                    </a:lnTo>
                    <a:lnTo>
                      <a:pt x="1064" y="308"/>
                    </a:lnTo>
                    <a:lnTo>
                      <a:pt x="1076" y="332"/>
                    </a:lnTo>
                    <a:lnTo>
                      <a:pt x="1086" y="358"/>
                    </a:lnTo>
                    <a:lnTo>
                      <a:pt x="1096" y="382"/>
                    </a:lnTo>
                    <a:lnTo>
                      <a:pt x="1104" y="408"/>
                    </a:lnTo>
                    <a:lnTo>
                      <a:pt x="1110" y="434"/>
                    </a:lnTo>
                    <a:lnTo>
                      <a:pt x="1116" y="462"/>
                    </a:lnTo>
                    <a:lnTo>
                      <a:pt x="1120" y="488"/>
                    </a:lnTo>
                    <a:lnTo>
                      <a:pt x="1124" y="516"/>
                    </a:lnTo>
                    <a:lnTo>
                      <a:pt x="1126" y="542"/>
                    </a:lnTo>
                    <a:lnTo>
                      <a:pt x="1126" y="570"/>
                    </a:lnTo>
                    <a:lnTo>
                      <a:pt x="1124" y="598"/>
                    </a:lnTo>
                    <a:lnTo>
                      <a:pt x="1122" y="626"/>
                    </a:lnTo>
                    <a:lnTo>
                      <a:pt x="1118" y="654"/>
                    </a:lnTo>
                    <a:lnTo>
                      <a:pt x="1112" y="682"/>
                    </a:lnTo>
                    <a:lnTo>
                      <a:pt x="1104" y="710"/>
                    </a:lnTo>
                    <a:lnTo>
                      <a:pt x="1104" y="710"/>
                    </a:lnTo>
                    <a:lnTo>
                      <a:pt x="1096" y="738"/>
                    </a:lnTo>
                    <a:lnTo>
                      <a:pt x="1086" y="764"/>
                    </a:lnTo>
                    <a:lnTo>
                      <a:pt x="1076" y="792"/>
                    </a:lnTo>
                    <a:lnTo>
                      <a:pt x="1064" y="816"/>
                    </a:lnTo>
                    <a:lnTo>
                      <a:pt x="1050" y="840"/>
                    </a:lnTo>
                    <a:lnTo>
                      <a:pt x="1036" y="864"/>
                    </a:lnTo>
                    <a:lnTo>
                      <a:pt x="1020" y="888"/>
                    </a:lnTo>
                    <a:lnTo>
                      <a:pt x="1004" y="910"/>
                    </a:lnTo>
                    <a:lnTo>
                      <a:pt x="986" y="930"/>
                    </a:lnTo>
                    <a:lnTo>
                      <a:pt x="968" y="950"/>
                    </a:lnTo>
                    <a:lnTo>
                      <a:pt x="948" y="970"/>
                    </a:lnTo>
                    <a:lnTo>
                      <a:pt x="928" y="988"/>
                    </a:lnTo>
                    <a:lnTo>
                      <a:pt x="908" y="1004"/>
                    </a:lnTo>
                    <a:lnTo>
                      <a:pt x="886" y="1020"/>
                    </a:lnTo>
                    <a:lnTo>
                      <a:pt x="864" y="1036"/>
                    </a:lnTo>
                    <a:lnTo>
                      <a:pt x="840" y="1048"/>
                    </a:lnTo>
                    <a:lnTo>
                      <a:pt x="816" y="1062"/>
                    </a:lnTo>
                    <a:lnTo>
                      <a:pt x="792" y="1074"/>
                    </a:lnTo>
                    <a:lnTo>
                      <a:pt x="766" y="1084"/>
                    </a:lnTo>
                    <a:lnTo>
                      <a:pt x="742" y="1092"/>
                    </a:lnTo>
                    <a:lnTo>
                      <a:pt x="716" y="1100"/>
                    </a:lnTo>
                    <a:lnTo>
                      <a:pt x="690" y="1108"/>
                    </a:lnTo>
                    <a:lnTo>
                      <a:pt x="662" y="1114"/>
                    </a:lnTo>
                    <a:lnTo>
                      <a:pt x="636" y="1118"/>
                    </a:lnTo>
                    <a:lnTo>
                      <a:pt x="608" y="1120"/>
                    </a:lnTo>
                    <a:lnTo>
                      <a:pt x="580" y="1122"/>
                    </a:lnTo>
                    <a:lnTo>
                      <a:pt x="552" y="1122"/>
                    </a:lnTo>
                    <a:lnTo>
                      <a:pt x="524" y="1120"/>
                    </a:lnTo>
                    <a:lnTo>
                      <a:pt x="496" y="1118"/>
                    </a:lnTo>
                    <a:lnTo>
                      <a:pt x="468" y="1114"/>
                    </a:lnTo>
                    <a:lnTo>
                      <a:pt x="440" y="1108"/>
                    </a:lnTo>
                    <a:lnTo>
                      <a:pt x="412" y="1102"/>
                    </a:lnTo>
                    <a:lnTo>
                      <a:pt x="412" y="1102"/>
                    </a:lnTo>
                    <a:lnTo>
                      <a:pt x="384" y="1094"/>
                    </a:lnTo>
                    <a:lnTo>
                      <a:pt x="358" y="1084"/>
                    </a:lnTo>
                    <a:lnTo>
                      <a:pt x="332" y="1072"/>
                    </a:lnTo>
                    <a:lnTo>
                      <a:pt x="306" y="1060"/>
                    </a:lnTo>
                    <a:lnTo>
                      <a:pt x="282" y="1048"/>
                    </a:lnTo>
                    <a:lnTo>
                      <a:pt x="258" y="1032"/>
                    </a:lnTo>
                    <a:lnTo>
                      <a:pt x="236" y="1018"/>
                    </a:lnTo>
                    <a:lnTo>
                      <a:pt x="214" y="1000"/>
                    </a:lnTo>
                    <a:lnTo>
                      <a:pt x="192" y="984"/>
                    </a:lnTo>
                    <a:lnTo>
                      <a:pt x="172" y="964"/>
                    </a:lnTo>
                    <a:lnTo>
                      <a:pt x="154" y="946"/>
                    </a:lnTo>
                    <a:lnTo>
                      <a:pt x="134" y="926"/>
                    </a:lnTo>
                    <a:lnTo>
                      <a:pt x="118" y="904"/>
                    </a:lnTo>
                    <a:lnTo>
                      <a:pt x="102" y="882"/>
                    </a:lnTo>
                    <a:lnTo>
                      <a:pt x="86" y="860"/>
                    </a:lnTo>
                    <a:lnTo>
                      <a:pt x="72" y="838"/>
                    </a:lnTo>
                    <a:lnTo>
                      <a:pt x="60" y="814"/>
                    </a:lnTo>
                    <a:lnTo>
                      <a:pt x="48" y="790"/>
                    </a:lnTo>
                    <a:lnTo>
                      <a:pt x="38" y="764"/>
                    </a:lnTo>
                    <a:lnTo>
                      <a:pt x="28" y="738"/>
                    </a:lnTo>
                    <a:lnTo>
                      <a:pt x="20" y="714"/>
                    </a:lnTo>
                    <a:lnTo>
                      <a:pt x="14" y="686"/>
                    </a:lnTo>
                    <a:lnTo>
                      <a:pt x="8" y="660"/>
                    </a:lnTo>
                    <a:lnTo>
                      <a:pt x="4" y="634"/>
                    </a:lnTo>
                    <a:lnTo>
                      <a:pt x="2" y="606"/>
                    </a:lnTo>
                    <a:lnTo>
                      <a:pt x="0" y="578"/>
                    </a:lnTo>
                    <a:lnTo>
                      <a:pt x="0" y="550"/>
                    </a:lnTo>
                    <a:lnTo>
                      <a:pt x="2" y="524"/>
                    </a:lnTo>
                    <a:lnTo>
                      <a:pt x="4" y="496"/>
                    </a:lnTo>
                    <a:lnTo>
                      <a:pt x="8" y="468"/>
                    </a:lnTo>
                    <a:lnTo>
                      <a:pt x="14" y="440"/>
                    </a:lnTo>
                    <a:lnTo>
                      <a:pt x="20" y="412"/>
                    </a:lnTo>
                    <a:lnTo>
                      <a:pt x="20" y="412"/>
                    </a:lnTo>
                    <a:lnTo>
                      <a:pt x="28" y="384"/>
                    </a:lnTo>
                    <a:lnTo>
                      <a:pt x="38" y="356"/>
                    </a:lnTo>
                    <a:lnTo>
                      <a:pt x="50" y="330"/>
                    </a:lnTo>
                    <a:lnTo>
                      <a:pt x="62" y="306"/>
                    </a:lnTo>
                    <a:lnTo>
                      <a:pt x="74" y="280"/>
                    </a:lnTo>
                    <a:lnTo>
                      <a:pt x="90" y="258"/>
                    </a:lnTo>
                    <a:lnTo>
                      <a:pt x="104" y="234"/>
                    </a:lnTo>
                    <a:lnTo>
                      <a:pt x="122" y="212"/>
                    </a:lnTo>
                    <a:lnTo>
                      <a:pt x="138" y="192"/>
                    </a:lnTo>
                    <a:lnTo>
                      <a:pt x="158" y="172"/>
                    </a:lnTo>
                    <a:lnTo>
                      <a:pt x="176" y="152"/>
                    </a:lnTo>
                    <a:lnTo>
                      <a:pt x="196" y="134"/>
                    </a:lnTo>
                    <a:lnTo>
                      <a:pt x="218" y="118"/>
                    </a:lnTo>
                    <a:lnTo>
                      <a:pt x="240" y="102"/>
                    </a:lnTo>
                    <a:lnTo>
                      <a:pt x="262" y="86"/>
                    </a:lnTo>
                    <a:lnTo>
                      <a:pt x="286" y="72"/>
                    </a:lnTo>
                    <a:lnTo>
                      <a:pt x="310" y="60"/>
                    </a:lnTo>
                    <a:lnTo>
                      <a:pt x="334" y="48"/>
                    </a:lnTo>
                    <a:lnTo>
                      <a:pt x="358" y="38"/>
                    </a:lnTo>
                    <a:lnTo>
                      <a:pt x="384" y="28"/>
                    </a:lnTo>
                    <a:lnTo>
                      <a:pt x="410" y="20"/>
                    </a:lnTo>
                    <a:lnTo>
                      <a:pt x="436" y="14"/>
                    </a:lnTo>
                    <a:lnTo>
                      <a:pt x="462" y="8"/>
                    </a:lnTo>
                    <a:lnTo>
                      <a:pt x="490" y="4"/>
                    </a:lnTo>
                    <a:lnTo>
                      <a:pt x="518" y="2"/>
                    </a:lnTo>
                    <a:lnTo>
                      <a:pt x="544" y="0"/>
                    </a:lnTo>
                    <a:lnTo>
                      <a:pt x="572" y="0"/>
                    </a:lnTo>
                    <a:lnTo>
                      <a:pt x="600" y="0"/>
                    </a:lnTo>
                    <a:lnTo>
                      <a:pt x="628" y="4"/>
                    </a:lnTo>
                    <a:lnTo>
                      <a:pt x="656" y="8"/>
                    </a:lnTo>
                    <a:lnTo>
                      <a:pt x="684" y="14"/>
                    </a:lnTo>
                    <a:lnTo>
                      <a:pt x="712" y="20"/>
                    </a:lnTo>
                    <a:lnTo>
                      <a:pt x="712" y="20"/>
                    </a:lnTo>
                    <a:close/>
                  </a:path>
                </a:pathLst>
              </a:custGeom>
              <a:solidFill>
                <a:srgbClr val="FFF9A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4" name="Freeform 40"/>
              <p:cNvSpPr/>
              <p:nvPr>
                <p:custDataLst>
                  <p:tags r:id="rId37"/>
                </p:custDataLst>
              </p:nvPr>
            </p:nvSpPr>
            <p:spPr bwMode="auto">
              <a:xfrm>
                <a:off x="5899150" y="2636838"/>
                <a:ext cx="1762125" cy="1733550"/>
              </a:xfrm>
              <a:custGeom>
                <a:avLst/>
                <a:gdLst>
                  <a:gd name="T0" fmla="*/ 1058 w 1110"/>
                  <a:gd name="T1" fmla="*/ 296 h 1092"/>
                  <a:gd name="T2" fmla="*/ 1090 w 1110"/>
                  <a:gd name="T3" fmla="*/ 386 h 1092"/>
                  <a:gd name="T4" fmla="*/ 1108 w 1110"/>
                  <a:gd name="T5" fmla="*/ 482 h 1092"/>
                  <a:gd name="T6" fmla="*/ 1108 w 1110"/>
                  <a:gd name="T7" fmla="*/ 580 h 1092"/>
                  <a:gd name="T8" fmla="*/ 1088 w 1110"/>
                  <a:gd name="T9" fmla="*/ 680 h 1092"/>
                  <a:gd name="T10" fmla="*/ 1080 w 1110"/>
                  <a:gd name="T11" fmla="*/ 708 h 1092"/>
                  <a:gd name="T12" fmla="*/ 1060 w 1110"/>
                  <a:gd name="T13" fmla="*/ 762 h 1092"/>
                  <a:gd name="T14" fmla="*/ 1034 w 1110"/>
                  <a:gd name="T15" fmla="*/ 810 h 1092"/>
                  <a:gd name="T16" fmla="*/ 1004 w 1110"/>
                  <a:gd name="T17" fmla="*/ 858 h 1092"/>
                  <a:gd name="T18" fmla="*/ 970 w 1110"/>
                  <a:gd name="T19" fmla="*/ 900 h 1092"/>
                  <a:gd name="T20" fmla="*/ 932 w 1110"/>
                  <a:gd name="T21" fmla="*/ 940 h 1092"/>
                  <a:gd name="T22" fmla="*/ 892 w 1110"/>
                  <a:gd name="T23" fmla="*/ 974 h 1092"/>
                  <a:gd name="T24" fmla="*/ 848 w 1110"/>
                  <a:gd name="T25" fmla="*/ 1006 h 1092"/>
                  <a:gd name="T26" fmla="*/ 800 w 1110"/>
                  <a:gd name="T27" fmla="*/ 1032 h 1092"/>
                  <a:gd name="T28" fmla="*/ 750 w 1110"/>
                  <a:gd name="T29" fmla="*/ 1054 h 1092"/>
                  <a:gd name="T30" fmla="*/ 700 w 1110"/>
                  <a:gd name="T31" fmla="*/ 1070 h 1092"/>
                  <a:gd name="T32" fmla="*/ 646 w 1110"/>
                  <a:gd name="T33" fmla="*/ 1084 h 1092"/>
                  <a:gd name="T34" fmla="*/ 592 w 1110"/>
                  <a:gd name="T35" fmla="*/ 1090 h 1092"/>
                  <a:gd name="T36" fmla="*/ 536 w 1110"/>
                  <a:gd name="T37" fmla="*/ 1092 h 1092"/>
                  <a:gd name="T38" fmla="*/ 480 w 1110"/>
                  <a:gd name="T39" fmla="*/ 1088 h 1092"/>
                  <a:gd name="T40" fmla="*/ 424 w 1110"/>
                  <a:gd name="T41" fmla="*/ 1078 h 1092"/>
                  <a:gd name="T42" fmla="*/ 396 w 1110"/>
                  <a:gd name="T43" fmla="*/ 1072 h 1092"/>
                  <a:gd name="T44" fmla="*/ 340 w 1110"/>
                  <a:gd name="T45" fmla="*/ 1052 h 1092"/>
                  <a:gd name="T46" fmla="*/ 288 w 1110"/>
                  <a:gd name="T47" fmla="*/ 1028 h 1092"/>
                  <a:gd name="T48" fmla="*/ 238 w 1110"/>
                  <a:gd name="T49" fmla="*/ 1000 h 1092"/>
                  <a:gd name="T50" fmla="*/ 192 w 1110"/>
                  <a:gd name="T51" fmla="*/ 966 h 1092"/>
                  <a:gd name="T52" fmla="*/ 150 w 1110"/>
                  <a:gd name="T53" fmla="*/ 930 h 1092"/>
                  <a:gd name="T54" fmla="*/ 114 w 1110"/>
                  <a:gd name="T55" fmla="*/ 888 h 1092"/>
                  <a:gd name="T56" fmla="*/ 80 w 1110"/>
                  <a:gd name="T57" fmla="*/ 844 h 1092"/>
                  <a:gd name="T58" fmla="*/ 52 w 1110"/>
                  <a:gd name="T59" fmla="*/ 796 h 1092"/>
                  <a:gd name="T60" fmla="*/ 32 w 1110"/>
                  <a:gd name="T61" fmla="*/ 752 h 1092"/>
                  <a:gd name="T62" fmla="*/ 8 w 1110"/>
                  <a:gd name="T63" fmla="*/ 658 h 1092"/>
                  <a:gd name="T64" fmla="*/ 0 w 1110"/>
                  <a:gd name="T65" fmla="*/ 562 h 1092"/>
                  <a:gd name="T66" fmla="*/ 8 w 1110"/>
                  <a:gd name="T67" fmla="*/ 462 h 1092"/>
                  <a:gd name="T68" fmla="*/ 20 w 1110"/>
                  <a:gd name="T69" fmla="*/ 412 h 1092"/>
                  <a:gd name="T70" fmla="*/ 38 w 1110"/>
                  <a:gd name="T71" fmla="*/ 358 h 1092"/>
                  <a:gd name="T72" fmla="*/ 60 w 1110"/>
                  <a:gd name="T73" fmla="*/ 306 h 1092"/>
                  <a:gd name="T74" fmla="*/ 88 w 1110"/>
                  <a:gd name="T75" fmla="*/ 258 h 1092"/>
                  <a:gd name="T76" fmla="*/ 120 w 1110"/>
                  <a:gd name="T77" fmla="*/ 212 h 1092"/>
                  <a:gd name="T78" fmla="*/ 156 w 1110"/>
                  <a:gd name="T79" fmla="*/ 172 h 1092"/>
                  <a:gd name="T80" fmla="*/ 196 w 1110"/>
                  <a:gd name="T81" fmla="*/ 134 h 1092"/>
                  <a:gd name="T82" fmla="*/ 238 w 1110"/>
                  <a:gd name="T83" fmla="*/ 102 h 1092"/>
                  <a:gd name="T84" fmla="*/ 284 w 1110"/>
                  <a:gd name="T85" fmla="*/ 74 h 1092"/>
                  <a:gd name="T86" fmla="*/ 332 w 1110"/>
                  <a:gd name="T87" fmla="*/ 48 h 1092"/>
                  <a:gd name="T88" fmla="*/ 384 w 1110"/>
                  <a:gd name="T89" fmla="*/ 30 h 1092"/>
                  <a:gd name="T90" fmla="*/ 436 w 1110"/>
                  <a:gd name="T91" fmla="*/ 14 h 1092"/>
                  <a:gd name="T92" fmla="*/ 490 w 1110"/>
                  <a:gd name="T93" fmla="*/ 4 h 1092"/>
                  <a:gd name="T94" fmla="*/ 544 w 1110"/>
                  <a:gd name="T95" fmla="*/ 0 h 1092"/>
                  <a:gd name="T96" fmla="*/ 600 w 1110"/>
                  <a:gd name="T97" fmla="*/ 2 h 1092"/>
                  <a:gd name="T98" fmla="*/ 656 w 1110"/>
                  <a:gd name="T99" fmla="*/ 8 h 1092"/>
                  <a:gd name="T100" fmla="*/ 712 w 1110"/>
                  <a:gd name="T101" fmla="*/ 20 h 1092"/>
                  <a:gd name="T102" fmla="*/ 740 w 1110"/>
                  <a:gd name="T103" fmla="*/ 30 h 1092"/>
                  <a:gd name="T104" fmla="*/ 794 w 1110"/>
                  <a:gd name="T105" fmla="*/ 50 h 1092"/>
                  <a:gd name="T106" fmla="*/ 846 w 1110"/>
                  <a:gd name="T107" fmla="*/ 76 h 1092"/>
                  <a:gd name="T108" fmla="*/ 894 w 1110"/>
                  <a:gd name="T109" fmla="*/ 108 h 1092"/>
                  <a:gd name="T110" fmla="*/ 938 w 1110"/>
                  <a:gd name="T111" fmla="*/ 144 h 1092"/>
                  <a:gd name="T112" fmla="*/ 978 w 1110"/>
                  <a:gd name="T113" fmla="*/ 182 h 1092"/>
                  <a:gd name="T114" fmla="*/ 1012 w 1110"/>
                  <a:gd name="T115" fmla="*/ 226 h 1092"/>
                  <a:gd name="T116" fmla="*/ 1044 w 1110"/>
                  <a:gd name="T117" fmla="*/ 272 h 1092"/>
                  <a:gd name="T118" fmla="*/ 1058 w 1110"/>
                  <a:gd name="T119" fmla="*/ 296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0" h="1092">
                    <a:moveTo>
                      <a:pt x="1058" y="296"/>
                    </a:moveTo>
                    <a:lnTo>
                      <a:pt x="1058" y="296"/>
                    </a:lnTo>
                    <a:lnTo>
                      <a:pt x="1076" y="340"/>
                    </a:lnTo>
                    <a:lnTo>
                      <a:pt x="1090" y="386"/>
                    </a:lnTo>
                    <a:lnTo>
                      <a:pt x="1100" y="434"/>
                    </a:lnTo>
                    <a:lnTo>
                      <a:pt x="1108" y="482"/>
                    </a:lnTo>
                    <a:lnTo>
                      <a:pt x="1110" y="530"/>
                    </a:lnTo>
                    <a:lnTo>
                      <a:pt x="1108" y="580"/>
                    </a:lnTo>
                    <a:lnTo>
                      <a:pt x="1100" y="630"/>
                    </a:lnTo>
                    <a:lnTo>
                      <a:pt x="1088" y="680"/>
                    </a:lnTo>
                    <a:lnTo>
                      <a:pt x="1088" y="680"/>
                    </a:lnTo>
                    <a:lnTo>
                      <a:pt x="1080" y="708"/>
                    </a:lnTo>
                    <a:lnTo>
                      <a:pt x="1070" y="734"/>
                    </a:lnTo>
                    <a:lnTo>
                      <a:pt x="1060" y="762"/>
                    </a:lnTo>
                    <a:lnTo>
                      <a:pt x="1048" y="786"/>
                    </a:lnTo>
                    <a:lnTo>
                      <a:pt x="1034" y="810"/>
                    </a:lnTo>
                    <a:lnTo>
                      <a:pt x="1020" y="834"/>
                    </a:lnTo>
                    <a:lnTo>
                      <a:pt x="1004" y="858"/>
                    </a:lnTo>
                    <a:lnTo>
                      <a:pt x="988" y="880"/>
                    </a:lnTo>
                    <a:lnTo>
                      <a:pt x="970" y="900"/>
                    </a:lnTo>
                    <a:lnTo>
                      <a:pt x="952" y="920"/>
                    </a:lnTo>
                    <a:lnTo>
                      <a:pt x="932" y="940"/>
                    </a:lnTo>
                    <a:lnTo>
                      <a:pt x="912" y="958"/>
                    </a:lnTo>
                    <a:lnTo>
                      <a:pt x="892" y="974"/>
                    </a:lnTo>
                    <a:lnTo>
                      <a:pt x="870" y="990"/>
                    </a:lnTo>
                    <a:lnTo>
                      <a:pt x="848" y="1006"/>
                    </a:lnTo>
                    <a:lnTo>
                      <a:pt x="824" y="1018"/>
                    </a:lnTo>
                    <a:lnTo>
                      <a:pt x="800" y="1032"/>
                    </a:lnTo>
                    <a:lnTo>
                      <a:pt x="776" y="1044"/>
                    </a:lnTo>
                    <a:lnTo>
                      <a:pt x="750" y="1054"/>
                    </a:lnTo>
                    <a:lnTo>
                      <a:pt x="726" y="1062"/>
                    </a:lnTo>
                    <a:lnTo>
                      <a:pt x="700" y="1070"/>
                    </a:lnTo>
                    <a:lnTo>
                      <a:pt x="674" y="1078"/>
                    </a:lnTo>
                    <a:lnTo>
                      <a:pt x="646" y="1084"/>
                    </a:lnTo>
                    <a:lnTo>
                      <a:pt x="620" y="1088"/>
                    </a:lnTo>
                    <a:lnTo>
                      <a:pt x="592" y="1090"/>
                    </a:lnTo>
                    <a:lnTo>
                      <a:pt x="564" y="1092"/>
                    </a:lnTo>
                    <a:lnTo>
                      <a:pt x="536" y="1092"/>
                    </a:lnTo>
                    <a:lnTo>
                      <a:pt x="508" y="1090"/>
                    </a:lnTo>
                    <a:lnTo>
                      <a:pt x="480" y="1088"/>
                    </a:lnTo>
                    <a:lnTo>
                      <a:pt x="452" y="1084"/>
                    </a:lnTo>
                    <a:lnTo>
                      <a:pt x="424" y="1078"/>
                    </a:lnTo>
                    <a:lnTo>
                      <a:pt x="396" y="1072"/>
                    </a:lnTo>
                    <a:lnTo>
                      <a:pt x="396" y="1072"/>
                    </a:lnTo>
                    <a:lnTo>
                      <a:pt x="368" y="1062"/>
                    </a:lnTo>
                    <a:lnTo>
                      <a:pt x="340" y="1052"/>
                    </a:lnTo>
                    <a:lnTo>
                      <a:pt x="314" y="1042"/>
                    </a:lnTo>
                    <a:lnTo>
                      <a:pt x="288" y="1028"/>
                    </a:lnTo>
                    <a:lnTo>
                      <a:pt x="262" y="1016"/>
                    </a:lnTo>
                    <a:lnTo>
                      <a:pt x="238" y="1000"/>
                    </a:lnTo>
                    <a:lnTo>
                      <a:pt x="214" y="984"/>
                    </a:lnTo>
                    <a:lnTo>
                      <a:pt x="192" y="966"/>
                    </a:lnTo>
                    <a:lnTo>
                      <a:pt x="170" y="948"/>
                    </a:lnTo>
                    <a:lnTo>
                      <a:pt x="150" y="930"/>
                    </a:lnTo>
                    <a:lnTo>
                      <a:pt x="132" y="910"/>
                    </a:lnTo>
                    <a:lnTo>
                      <a:pt x="114" y="888"/>
                    </a:lnTo>
                    <a:lnTo>
                      <a:pt x="96" y="866"/>
                    </a:lnTo>
                    <a:lnTo>
                      <a:pt x="80" y="844"/>
                    </a:lnTo>
                    <a:lnTo>
                      <a:pt x="64" y="820"/>
                    </a:lnTo>
                    <a:lnTo>
                      <a:pt x="52" y="796"/>
                    </a:lnTo>
                    <a:lnTo>
                      <a:pt x="52" y="796"/>
                    </a:lnTo>
                    <a:lnTo>
                      <a:pt x="32" y="752"/>
                    </a:lnTo>
                    <a:lnTo>
                      <a:pt x="18" y="706"/>
                    </a:lnTo>
                    <a:lnTo>
                      <a:pt x="8" y="658"/>
                    </a:lnTo>
                    <a:lnTo>
                      <a:pt x="2" y="610"/>
                    </a:lnTo>
                    <a:lnTo>
                      <a:pt x="0" y="562"/>
                    </a:lnTo>
                    <a:lnTo>
                      <a:pt x="2" y="512"/>
                    </a:lnTo>
                    <a:lnTo>
                      <a:pt x="8" y="462"/>
                    </a:lnTo>
                    <a:lnTo>
                      <a:pt x="20" y="412"/>
                    </a:lnTo>
                    <a:lnTo>
                      <a:pt x="20" y="412"/>
                    </a:lnTo>
                    <a:lnTo>
                      <a:pt x="28" y="384"/>
                    </a:lnTo>
                    <a:lnTo>
                      <a:pt x="38" y="358"/>
                    </a:lnTo>
                    <a:lnTo>
                      <a:pt x="48" y="330"/>
                    </a:lnTo>
                    <a:lnTo>
                      <a:pt x="60" y="306"/>
                    </a:lnTo>
                    <a:lnTo>
                      <a:pt x="74" y="282"/>
                    </a:lnTo>
                    <a:lnTo>
                      <a:pt x="88" y="258"/>
                    </a:lnTo>
                    <a:lnTo>
                      <a:pt x="104" y="234"/>
                    </a:lnTo>
                    <a:lnTo>
                      <a:pt x="120" y="212"/>
                    </a:lnTo>
                    <a:lnTo>
                      <a:pt x="138" y="192"/>
                    </a:lnTo>
                    <a:lnTo>
                      <a:pt x="156" y="172"/>
                    </a:lnTo>
                    <a:lnTo>
                      <a:pt x="176" y="152"/>
                    </a:lnTo>
                    <a:lnTo>
                      <a:pt x="196" y="134"/>
                    </a:lnTo>
                    <a:lnTo>
                      <a:pt x="218" y="118"/>
                    </a:lnTo>
                    <a:lnTo>
                      <a:pt x="238" y="102"/>
                    </a:lnTo>
                    <a:lnTo>
                      <a:pt x="262" y="86"/>
                    </a:lnTo>
                    <a:lnTo>
                      <a:pt x="284" y="74"/>
                    </a:lnTo>
                    <a:lnTo>
                      <a:pt x="308" y="60"/>
                    </a:lnTo>
                    <a:lnTo>
                      <a:pt x="332" y="48"/>
                    </a:lnTo>
                    <a:lnTo>
                      <a:pt x="358" y="38"/>
                    </a:lnTo>
                    <a:lnTo>
                      <a:pt x="384" y="30"/>
                    </a:lnTo>
                    <a:lnTo>
                      <a:pt x="410" y="22"/>
                    </a:lnTo>
                    <a:lnTo>
                      <a:pt x="436" y="14"/>
                    </a:lnTo>
                    <a:lnTo>
                      <a:pt x="462" y="10"/>
                    </a:lnTo>
                    <a:lnTo>
                      <a:pt x="490" y="4"/>
                    </a:lnTo>
                    <a:lnTo>
                      <a:pt x="516" y="2"/>
                    </a:lnTo>
                    <a:lnTo>
                      <a:pt x="544" y="0"/>
                    </a:lnTo>
                    <a:lnTo>
                      <a:pt x="572" y="0"/>
                    </a:lnTo>
                    <a:lnTo>
                      <a:pt x="600" y="2"/>
                    </a:lnTo>
                    <a:lnTo>
                      <a:pt x="628" y="4"/>
                    </a:lnTo>
                    <a:lnTo>
                      <a:pt x="656" y="8"/>
                    </a:lnTo>
                    <a:lnTo>
                      <a:pt x="684" y="14"/>
                    </a:lnTo>
                    <a:lnTo>
                      <a:pt x="712" y="20"/>
                    </a:lnTo>
                    <a:lnTo>
                      <a:pt x="712" y="20"/>
                    </a:lnTo>
                    <a:lnTo>
                      <a:pt x="740" y="30"/>
                    </a:lnTo>
                    <a:lnTo>
                      <a:pt x="768" y="40"/>
                    </a:lnTo>
                    <a:lnTo>
                      <a:pt x="794" y="50"/>
                    </a:lnTo>
                    <a:lnTo>
                      <a:pt x="820" y="64"/>
                    </a:lnTo>
                    <a:lnTo>
                      <a:pt x="846" y="76"/>
                    </a:lnTo>
                    <a:lnTo>
                      <a:pt x="870" y="92"/>
                    </a:lnTo>
                    <a:lnTo>
                      <a:pt x="894" y="108"/>
                    </a:lnTo>
                    <a:lnTo>
                      <a:pt x="916" y="126"/>
                    </a:lnTo>
                    <a:lnTo>
                      <a:pt x="938" y="144"/>
                    </a:lnTo>
                    <a:lnTo>
                      <a:pt x="958" y="162"/>
                    </a:lnTo>
                    <a:lnTo>
                      <a:pt x="978" y="182"/>
                    </a:lnTo>
                    <a:lnTo>
                      <a:pt x="996" y="204"/>
                    </a:lnTo>
                    <a:lnTo>
                      <a:pt x="1012" y="226"/>
                    </a:lnTo>
                    <a:lnTo>
                      <a:pt x="1028" y="248"/>
                    </a:lnTo>
                    <a:lnTo>
                      <a:pt x="1044" y="272"/>
                    </a:lnTo>
                    <a:lnTo>
                      <a:pt x="1058" y="296"/>
                    </a:lnTo>
                    <a:lnTo>
                      <a:pt x="1058" y="296"/>
                    </a:lnTo>
                    <a:close/>
                  </a:path>
                </a:pathLst>
              </a:custGeom>
              <a:solidFill>
                <a:srgbClr val="FFEC2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5" name="Freeform 41"/>
              <p:cNvSpPr/>
              <p:nvPr>
                <p:custDataLst>
                  <p:tags r:id="rId38"/>
                </p:custDataLst>
              </p:nvPr>
            </p:nvSpPr>
            <p:spPr bwMode="auto">
              <a:xfrm>
                <a:off x="5930900" y="2636838"/>
                <a:ext cx="1095375" cy="650875"/>
              </a:xfrm>
              <a:custGeom>
                <a:avLst/>
                <a:gdLst>
                  <a:gd name="T0" fmla="*/ 0 w 690"/>
                  <a:gd name="T1" fmla="*/ 410 h 410"/>
                  <a:gd name="T2" fmla="*/ 0 w 690"/>
                  <a:gd name="T3" fmla="*/ 410 h 410"/>
                  <a:gd name="T4" fmla="*/ 16 w 690"/>
                  <a:gd name="T5" fmla="*/ 362 h 410"/>
                  <a:gd name="T6" fmla="*/ 36 w 690"/>
                  <a:gd name="T7" fmla="*/ 316 h 410"/>
                  <a:gd name="T8" fmla="*/ 60 w 690"/>
                  <a:gd name="T9" fmla="*/ 272 h 410"/>
                  <a:gd name="T10" fmla="*/ 86 w 690"/>
                  <a:gd name="T11" fmla="*/ 232 h 410"/>
                  <a:gd name="T12" fmla="*/ 494 w 690"/>
                  <a:gd name="T13" fmla="*/ 2 h 410"/>
                  <a:gd name="T14" fmla="*/ 494 w 690"/>
                  <a:gd name="T15" fmla="*/ 2 h 410"/>
                  <a:gd name="T16" fmla="*/ 542 w 690"/>
                  <a:gd name="T17" fmla="*/ 0 h 410"/>
                  <a:gd name="T18" fmla="*/ 592 w 690"/>
                  <a:gd name="T19" fmla="*/ 2 h 410"/>
                  <a:gd name="T20" fmla="*/ 640 w 690"/>
                  <a:gd name="T21" fmla="*/ 8 h 410"/>
                  <a:gd name="T22" fmla="*/ 690 w 690"/>
                  <a:gd name="T23" fmla="*/ 20 h 410"/>
                  <a:gd name="T24" fmla="*/ 0 w 690"/>
                  <a:gd name="T25"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0" h="410">
                    <a:moveTo>
                      <a:pt x="0" y="410"/>
                    </a:moveTo>
                    <a:lnTo>
                      <a:pt x="0" y="410"/>
                    </a:lnTo>
                    <a:lnTo>
                      <a:pt x="16" y="362"/>
                    </a:lnTo>
                    <a:lnTo>
                      <a:pt x="36" y="316"/>
                    </a:lnTo>
                    <a:lnTo>
                      <a:pt x="60" y="272"/>
                    </a:lnTo>
                    <a:lnTo>
                      <a:pt x="86" y="232"/>
                    </a:lnTo>
                    <a:lnTo>
                      <a:pt x="494" y="2"/>
                    </a:lnTo>
                    <a:lnTo>
                      <a:pt x="494" y="2"/>
                    </a:lnTo>
                    <a:lnTo>
                      <a:pt x="542" y="0"/>
                    </a:lnTo>
                    <a:lnTo>
                      <a:pt x="592" y="2"/>
                    </a:lnTo>
                    <a:lnTo>
                      <a:pt x="640" y="8"/>
                    </a:lnTo>
                    <a:lnTo>
                      <a:pt x="690" y="20"/>
                    </a:lnTo>
                    <a:lnTo>
                      <a:pt x="0" y="410"/>
                    </a:lnTo>
                    <a:close/>
                  </a:path>
                </a:pathLst>
              </a:custGeom>
              <a:solidFill>
                <a:srgbClr val="FFF9A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6" name="Freeform 42"/>
              <p:cNvSpPr/>
              <p:nvPr>
                <p:custDataLst>
                  <p:tags r:id="rId39"/>
                </p:custDataLst>
              </p:nvPr>
            </p:nvSpPr>
            <p:spPr bwMode="auto">
              <a:xfrm>
                <a:off x="5899150" y="2728913"/>
                <a:ext cx="1349375" cy="796925"/>
              </a:xfrm>
              <a:custGeom>
                <a:avLst/>
                <a:gdLst>
                  <a:gd name="T0" fmla="*/ 0 w 850"/>
                  <a:gd name="T1" fmla="*/ 502 h 502"/>
                  <a:gd name="T2" fmla="*/ 0 w 850"/>
                  <a:gd name="T3" fmla="*/ 502 h 502"/>
                  <a:gd name="T4" fmla="*/ 0 w 850"/>
                  <a:gd name="T5" fmla="*/ 458 h 502"/>
                  <a:gd name="T6" fmla="*/ 812 w 850"/>
                  <a:gd name="T7" fmla="*/ 0 h 502"/>
                  <a:gd name="T8" fmla="*/ 812 w 850"/>
                  <a:gd name="T9" fmla="*/ 0 h 502"/>
                  <a:gd name="T10" fmla="*/ 850 w 850"/>
                  <a:gd name="T11" fmla="*/ 22 h 502"/>
                  <a:gd name="T12" fmla="*/ 0 w 850"/>
                  <a:gd name="T13" fmla="*/ 502 h 502"/>
                </a:gdLst>
                <a:ahLst/>
                <a:cxnLst>
                  <a:cxn ang="0">
                    <a:pos x="T0" y="T1"/>
                  </a:cxn>
                  <a:cxn ang="0">
                    <a:pos x="T2" y="T3"/>
                  </a:cxn>
                  <a:cxn ang="0">
                    <a:pos x="T4" y="T5"/>
                  </a:cxn>
                  <a:cxn ang="0">
                    <a:pos x="T6" y="T7"/>
                  </a:cxn>
                  <a:cxn ang="0">
                    <a:pos x="T8" y="T9"/>
                  </a:cxn>
                  <a:cxn ang="0">
                    <a:pos x="T10" y="T11"/>
                  </a:cxn>
                  <a:cxn ang="0">
                    <a:pos x="T12" y="T13"/>
                  </a:cxn>
                </a:cxnLst>
                <a:rect l="0" t="0" r="r" b="b"/>
                <a:pathLst>
                  <a:path w="850" h="502">
                    <a:moveTo>
                      <a:pt x="0" y="502"/>
                    </a:moveTo>
                    <a:lnTo>
                      <a:pt x="0" y="502"/>
                    </a:lnTo>
                    <a:lnTo>
                      <a:pt x="0" y="458"/>
                    </a:lnTo>
                    <a:lnTo>
                      <a:pt x="812" y="0"/>
                    </a:lnTo>
                    <a:lnTo>
                      <a:pt x="812" y="0"/>
                    </a:lnTo>
                    <a:lnTo>
                      <a:pt x="850" y="22"/>
                    </a:lnTo>
                    <a:lnTo>
                      <a:pt x="0" y="502"/>
                    </a:lnTo>
                    <a:close/>
                  </a:path>
                </a:pathLst>
              </a:custGeom>
              <a:solidFill>
                <a:srgbClr val="FFF9A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7" name="Freeform 43"/>
              <p:cNvSpPr/>
              <p:nvPr>
                <p:custDataLst>
                  <p:tags r:id="rId40"/>
                </p:custDataLst>
              </p:nvPr>
            </p:nvSpPr>
            <p:spPr bwMode="auto">
              <a:xfrm>
                <a:off x="6089650" y="3198813"/>
                <a:ext cx="1543050" cy="904875"/>
              </a:xfrm>
              <a:custGeom>
                <a:avLst/>
                <a:gdLst>
                  <a:gd name="T0" fmla="*/ 960 w 972"/>
                  <a:gd name="T1" fmla="*/ 0 h 570"/>
                  <a:gd name="T2" fmla="*/ 960 w 972"/>
                  <a:gd name="T3" fmla="*/ 0 h 570"/>
                  <a:gd name="T4" fmla="*/ 972 w 972"/>
                  <a:gd name="T5" fmla="*/ 36 h 570"/>
                  <a:gd name="T6" fmla="*/ 24 w 972"/>
                  <a:gd name="T7" fmla="*/ 570 h 570"/>
                  <a:gd name="T8" fmla="*/ 24 w 972"/>
                  <a:gd name="T9" fmla="*/ 570 h 570"/>
                  <a:gd name="T10" fmla="*/ 0 w 972"/>
                  <a:gd name="T11" fmla="*/ 542 h 570"/>
                  <a:gd name="T12" fmla="*/ 960 w 972"/>
                  <a:gd name="T13" fmla="*/ 0 h 570"/>
                </a:gdLst>
                <a:ahLst/>
                <a:cxnLst>
                  <a:cxn ang="0">
                    <a:pos x="T0" y="T1"/>
                  </a:cxn>
                  <a:cxn ang="0">
                    <a:pos x="T2" y="T3"/>
                  </a:cxn>
                  <a:cxn ang="0">
                    <a:pos x="T4" y="T5"/>
                  </a:cxn>
                  <a:cxn ang="0">
                    <a:pos x="T6" y="T7"/>
                  </a:cxn>
                  <a:cxn ang="0">
                    <a:pos x="T8" y="T9"/>
                  </a:cxn>
                  <a:cxn ang="0">
                    <a:pos x="T10" y="T11"/>
                  </a:cxn>
                  <a:cxn ang="0">
                    <a:pos x="T12" y="T13"/>
                  </a:cxn>
                </a:cxnLst>
                <a:rect l="0" t="0" r="r" b="b"/>
                <a:pathLst>
                  <a:path w="972" h="570">
                    <a:moveTo>
                      <a:pt x="960" y="0"/>
                    </a:moveTo>
                    <a:lnTo>
                      <a:pt x="960" y="0"/>
                    </a:lnTo>
                    <a:lnTo>
                      <a:pt x="972" y="36"/>
                    </a:lnTo>
                    <a:lnTo>
                      <a:pt x="24" y="570"/>
                    </a:lnTo>
                    <a:lnTo>
                      <a:pt x="24" y="570"/>
                    </a:lnTo>
                    <a:lnTo>
                      <a:pt x="0" y="542"/>
                    </a:lnTo>
                    <a:lnTo>
                      <a:pt x="960" y="0"/>
                    </a:lnTo>
                    <a:close/>
                  </a:path>
                </a:pathLst>
              </a:custGeom>
              <a:solidFill>
                <a:srgbClr val="FFF9A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8" name="Freeform 44"/>
              <p:cNvSpPr/>
              <p:nvPr>
                <p:custDataLst>
                  <p:tags r:id="rId41"/>
                </p:custDataLst>
              </p:nvPr>
            </p:nvSpPr>
            <p:spPr bwMode="auto">
              <a:xfrm>
                <a:off x="6035675" y="2747963"/>
                <a:ext cx="1463675" cy="1460500"/>
              </a:xfrm>
              <a:custGeom>
                <a:avLst/>
                <a:gdLst>
                  <a:gd name="T0" fmla="*/ 584 w 922"/>
                  <a:gd name="T1" fmla="*/ 18 h 920"/>
                  <a:gd name="T2" fmla="*/ 628 w 922"/>
                  <a:gd name="T3" fmla="*/ 32 h 920"/>
                  <a:gd name="T4" fmla="*/ 710 w 922"/>
                  <a:gd name="T5" fmla="*/ 74 h 920"/>
                  <a:gd name="T6" fmla="*/ 780 w 922"/>
                  <a:gd name="T7" fmla="*/ 130 h 920"/>
                  <a:gd name="T8" fmla="*/ 838 w 922"/>
                  <a:gd name="T9" fmla="*/ 196 h 920"/>
                  <a:gd name="T10" fmla="*/ 882 w 922"/>
                  <a:gd name="T11" fmla="*/ 274 h 920"/>
                  <a:gd name="T12" fmla="*/ 910 w 922"/>
                  <a:gd name="T13" fmla="*/ 358 h 920"/>
                  <a:gd name="T14" fmla="*/ 922 w 922"/>
                  <a:gd name="T15" fmla="*/ 446 h 920"/>
                  <a:gd name="T16" fmla="*/ 916 w 922"/>
                  <a:gd name="T17" fmla="*/ 538 h 920"/>
                  <a:gd name="T18" fmla="*/ 906 w 922"/>
                  <a:gd name="T19" fmla="*/ 584 h 920"/>
                  <a:gd name="T20" fmla="*/ 898 w 922"/>
                  <a:gd name="T21" fmla="*/ 606 h 920"/>
                  <a:gd name="T22" fmla="*/ 872 w 922"/>
                  <a:gd name="T23" fmla="*/ 670 h 920"/>
                  <a:gd name="T24" fmla="*/ 822 w 922"/>
                  <a:gd name="T25" fmla="*/ 746 h 920"/>
                  <a:gd name="T26" fmla="*/ 760 w 922"/>
                  <a:gd name="T27" fmla="*/ 810 h 920"/>
                  <a:gd name="T28" fmla="*/ 688 w 922"/>
                  <a:gd name="T29" fmla="*/ 862 h 920"/>
                  <a:gd name="T30" fmla="*/ 608 w 922"/>
                  <a:gd name="T31" fmla="*/ 898 h 920"/>
                  <a:gd name="T32" fmla="*/ 520 w 922"/>
                  <a:gd name="T33" fmla="*/ 918 h 920"/>
                  <a:gd name="T34" fmla="*/ 430 w 922"/>
                  <a:gd name="T35" fmla="*/ 920 h 920"/>
                  <a:gd name="T36" fmla="*/ 360 w 922"/>
                  <a:gd name="T37" fmla="*/ 910 h 920"/>
                  <a:gd name="T38" fmla="*/ 338 w 922"/>
                  <a:gd name="T39" fmla="*/ 904 h 920"/>
                  <a:gd name="T40" fmla="*/ 292 w 922"/>
                  <a:gd name="T41" fmla="*/ 890 h 920"/>
                  <a:gd name="T42" fmla="*/ 210 w 922"/>
                  <a:gd name="T43" fmla="*/ 848 h 920"/>
                  <a:gd name="T44" fmla="*/ 140 w 922"/>
                  <a:gd name="T45" fmla="*/ 792 h 920"/>
                  <a:gd name="T46" fmla="*/ 82 w 922"/>
                  <a:gd name="T47" fmla="*/ 724 h 920"/>
                  <a:gd name="T48" fmla="*/ 40 w 922"/>
                  <a:gd name="T49" fmla="*/ 648 h 920"/>
                  <a:gd name="T50" fmla="*/ 10 w 922"/>
                  <a:gd name="T51" fmla="*/ 564 h 920"/>
                  <a:gd name="T52" fmla="*/ 0 w 922"/>
                  <a:gd name="T53" fmla="*/ 476 h 920"/>
                  <a:gd name="T54" fmla="*/ 6 w 922"/>
                  <a:gd name="T55" fmla="*/ 384 h 920"/>
                  <a:gd name="T56" fmla="*/ 16 w 922"/>
                  <a:gd name="T57" fmla="*/ 338 h 920"/>
                  <a:gd name="T58" fmla="*/ 22 w 922"/>
                  <a:gd name="T59" fmla="*/ 316 h 920"/>
                  <a:gd name="T60" fmla="*/ 50 w 922"/>
                  <a:gd name="T61" fmla="*/ 252 h 920"/>
                  <a:gd name="T62" fmla="*/ 98 w 922"/>
                  <a:gd name="T63" fmla="*/ 176 h 920"/>
                  <a:gd name="T64" fmla="*/ 160 w 922"/>
                  <a:gd name="T65" fmla="*/ 112 h 920"/>
                  <a:gd name="T66" fmla="*/ 234 w 922"/>
                  <a:gd name="T67" fmla="*/ 60 h 920"/>
                  <a:gd name="T68" fmla="*/ 314 w 922"/>
                  <a:gd name="T69" fmla="*/ 24 h 920"/>
                  <a:gd name="T70" fmla="*/ 400 w 922"/>
                  <a:gd name="T71" fmla="*/ 4 h 920"/>
                  <a:gd name="T72" fmla="*/ 492 w 922"/>
                  <a:gd name="T73" fmla="*/ 2 h 920"/>
                  <a:gd name="T74" fmla="*/ 560 w 922"/>
                  <a:gd name="T75" fmla="*/ 12 h 920"/>
                  <a:gd name="T76" fmla="*/ 584 w 922"/>
                  <a:gd name="T77" fmla="*/ 18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22" h="920">
                    <a:moveTo>
                      <a:pt x="584" y="18"/>
                    </a:moveTo>
                    <a:lnTo>
                      <a:pt x="584" y="18"/>
                    </a:lnTo>
                    <a:lnTo>
                      <a:pt x="606" y="24"/>
                    </a:lnTo>
                    <a:lnTo>
                      <a:pt x="628" y="32"/>
                    </a:lnTo>
                    <a:lnTo>
                      <a:pt x="670" y="52"/>
                    </a:lnTo>
                    <a:lnTo>
                      <a:pt x="710" y="74"/>
                    </a:lnTo>
                    <a:lnTo>
                      <a:pt x="748" y="100"/>
                    </a:lnTo>
                    <a:lnTo>
                      <a:pt x="780" y="130"/>
                    </a:lnTo>
                    <a:lnTo>
                      <a:pt x="812" y="162"/>
                    </a:lnTo>
                    <a:lnTo>
                      <a:pt x="838" y="196"/>
                    </a:lnTo>
                    <a:lnTo>
                      <a:pt x="862" y="234"/>
                    </a:lnTo>
                    <a:lnTo>
                      <a:pt x="882" y="274"/>
                    </a:lnTo>
                    <a:lnTo>
                      <a:pt x="898" y="314"/>
                    </a:lnTo>
                    <a:lnTo>
                      <a:pt x="910" y="358"/>
                    </a:lnTo>
                    <a:lnTo>
                      <a:pt x="918" y="402"/>
                    </a:lnTo>
                    <a:lnTo>
                      <a:pt x="922" y="446"/>
                    </a:lnTo>
                    <a:lnTo>
                      <a:pt x="922" y="492"/>
                    </a:lnTo>
                    <a:lnTo>
                      <a:pt x="916" y="538"/>
                    </a:lnTo>
                    <a:lnTo>
                      <a:pt x="912" y="560"/>
                    </a:lnTo>
                    <a:lnTo>
                      <a:pt x="906" y="584"/>
                    </a:lnTo>
                    <a:lnTo>
                      <a:pt x="906" y="584"/>
                    </a:lnTo>
                    <a:lnTo>
                      <a:pt x="898" y="606"/>
                    </a:lnTo>
                    <a:lnTo>
                      <a:pt x="890" y="628"/>
                    </a:lnTo>
                    <a:lnTo>
                      <a:pt x="872" y="670"/>
                    </a:lnTo>
                    <a:lnTo>
                      <a:pt x="848" y="710"/>
                    </a:lnTo>
                    <a:lnTo>
                      <a:pt x="822" y="746"/>
                    </a:lnTo>
                    <a:lnTo>
                      <a:pt x="792" y="780"/>
                    </a:lnTo>
                    <a:lnTo>
                      <a:pt x="760" y="810"/>
                    </a:lnTo>
                    <a:lnTo>
                      <a:pt x="726" y="838"/>
                    </a:lnTo>
                    <a:lnTo>
                      <a:pt x="688" y="862"/>
                    </a:lnTo>
                    <a:lnTo>
                      <a:pt x="648" y="882"/>
                    </a:lnTo>
                    <a:lnTo>
                      <a:pt x="608" y="898"/>
                    </a:lnTo>
                    <a:lnTo>
                      <a:pt x="564" y="910"/>
                    </a:lnTo>
                    <a:lnTo>
                      <a:pt x="520" y="918"/>
                    </a:lnTo>
                    <a:lnTo>
                      <a:pt x="476" y="920"/>
                    </a:lnTo>
                    <a:lnTo>
                      <a:pt x="430" y="920"/>
                    </a:lnTo>
                    <a:lnTo>
                      <a:pt x="384" y="914"/>
                    </a:lnTo>
                    <a:lnTo>
                      <a:pt x="360" y="910"/>
                    </a:lnTo>
                    <a:lnTo>
                      <a:pt x="338" y="904"/>
                    </a:lnTo>
                    <a:lnTo>
                      <a:pt x="338" y="904"/>
                    </a:lnTo>
                    <a:lnTo>
                      <a:pt x="314" y="898"/>
                    </a:lnTo>
                    <a:lnTo>
                      <a:pt x="292" y="890"/>
                    </a:lnTo>
                    <a:lnTo>
                      <a:pt x="250" y="870"/>
                    </a:lnTo>
                    <a:lnTo>
                      <a:pt x="210" y="848"/>
                    </a:lnTo>
                    <a:lnTo>
                      <a:pt x="174" y="822"/>
                    </a:lnTo>
                    <a:lnTo>
                      <a:pt x="140" y="792"/>
                    </a:lnTo>
                    <a:lnTo>
                      <a:pt x="110" y="760"/>
                    </a:lnTo>
                    <a:lnTo>
                      <a:pt x="82" y="724"/>
                    </a:lnTo>
                    <a:lnTo>
                      <a:pt x="60" y="688"/>
                    </a:lnTo>
                    <a:lnTo>
                      <a:pt x="40" y="648"/>
                    </a:lnTo>
                    <a:lnTo>
                      <a:pt x="24" y="606"/>
                    </a:lnTo>
                    <a:lnTo>
                      <a:pt x="10" y="564"/>
                    </a:lnTo>
                    <a:lnTo>
                      <a:pt x="2" y="520"/>
                    </a:lnTo>
                    <a:lnTo>
                      <a:pt x="0" y="476"/>
                    </a:lnTo>
                    <a:lnTo>
                      <a:pt x="0" y="430"/>
                    </a:lnTo>
                    <a:lnTo>
                      <a:pt x="6" y="384"/>
                    </a:lnTo>
                    <a:lnTo>
                      <a:pt x="10" y="362"/>
                    </a:lnTo>
                    <a:lnTo>
                      <a:pt x="16" y="338"/>
                    </a:lnTo>
                    <a:lnTo>
                      <a:pt x="16" y="338"/>
                    </a:lnTo>
                    <a:lnTo>
                      <a:pt x="22" y="316"/>
                    </a:lnTo>
                    <a:lnTo>
                      <a:pt x="30" y="294"/>
                    </a:lnTo>
                    <a:lnTo>
                      <a:pt x="50" y="252"/>
                    </a:lnTo>
                    <a:lnTo>
                      <a:pt x="72" y="212"/>
                    </a:lnTo>
                    <a:lnTo>
                      <a:pt x="98" y="176"/>
                    </a:lnTo>
                    <a:lnTo>
                      <a:pt x="128" y="142"/>
                    </a:lnTo>
                    <a:lnTo>
                      <a:pt x="160" y="112"/>
                    </a:lnTo>
                    <a:lnTo>
                      <a:pt x="196" y="84"/>
                    </a:lnTo>
                    <a:lnTo>
                      <a:pt x="234" y="60"/>
                    </a:lnTo>
                    <a:lnTo>
                      <a:pt x="272" y="40"/>
                    </a:lnTo>
                    <a:lnTo>
                      <a:pt x="314" y="24"/>
                    </a:lnTo>
                    <a:lnTo>
                      <a:pt x="356" y="12"/>
                    </a:lnTo>
                    <a:lnTo>
                      <a:pt x="400" y="4"/>
                    </a:lnTo>
                    <a:lnTo>
                      <a:pt x="446" y="0"/>
                    </a:lnTo>
                    <a:lnTo>
                      <a:pt x="492" y="2"/>
                    </a:lnTo>
                    <a:lnTo>
                      <a:pt x="538" y="8"/>
                    </a:lnTo>
                    <a:lnTo>
                      <a:pt x="560" y="12"/>
                    </a:lnTo>
                    <a:lnTo>
                      <a:pt x="584" y="18"/>
                    </a:lnTo>
                    <a:lnTo>
                      <a:pt x="584" y="18"/>
                    </a:lnTo>
                    <a:close/>
                  </a:path>
                </a:pathLst>
              </a:custGeom>
              <a:solidFill>
                <a:srgbClr val="E9AB2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9" name="Freeform 45"/>
              <p:cNvSpPr/>
              <p:nvPr>
                <p:custDataLst>
                  <p:tags r:id="rId42"/>
                </p:custDataLst>
              </p:nvPr>
            </p:nvSpPr>
            <p:spPr bwMode="auto">
              <a:xfrm>
                <a:off x="6057900" y="2814638"/>
                <a:ext cx="1441450" cy="1393825"/>
              </a:xfrm>
              <a:custGeom>
                <a:avLst/>
                <a:gdLst>
                  <a:gd name="T0" fmla="*/ 888 w 908"/>
                  <a:gd name="T1" fmla="*/ 282 h 878"/>
                  <a:gd name="T2" fmla="*/ 902 w 908"/>
                  <a:gd name="T3" fmla="*/ 344 h 878"/>
                  <a:gd name="T4" fmla="*/ 908 w 908"/>
                  <a:gd name="T5" fmla="*/ 410 h 878"/>
                  <a:gd name="T6" fmla="*/ 904 w 908"/>
                  <a:gd name="T7" fmla="*/ 476 h 878"/>
                  <a:gd name="T8" fmla="*/ 892 w 908"/>
                  <a:gd name="T9" fmla="*/ 542 h 878"/>
                  <a:gd name="T10" fmla="*/ 884 w 908"/>
                  <a:gd name="T11" fmla="*/ 564 h 878"/>
                  <a:gd name="T12" fmla="*/ 858 w 908"/>
                  <a:gd name="T13" fmla="*/ 628 h 878"/>
                  <a:gd name="T14" fmla="*/ 808 w 908"/>
                  <a:gd name="T15" fmla="*/ 704 h 878"/>
                  <a:gd name="T16" fmla="*/ 746 w 908"/>
                  <a:gd name="T17" fmla="*/ 768 h 878"/>
                  <a:gd name="T18" fmla="*/ 674 w 908"/>
                  <a:gd name="T19" fmla="*/ 820 h 878"/>
                  <a:gd name="T20" fmla="*/ 594 w 908"/>
                  <a:gd name="T21" fmla="*/ 856 h 878"/>
                  <a:gd name="T22" fmla="*/ 506 w 908"/>
                  <a:gd name="T23" fmla="*/ 876 h 878"/>
                  <a:gd name="T24" fmla="*/ 416 w 908"/>
                  <a:gd name="T25" fmla="*/ 878 h 878"/>
                  <a:gd name="T26" fmla="*/ 346 w 908"/>
                  <a:gd name="T27" fmla="*/ 868 h 878"/>
                  <a:gd name="T28" fmla="*/ 324 w 908"/>
                  <a:gd name="T29" fmla="*/ 862 h 878"/>
                  <a:gd name="T30" fmla="*/ 272 w 908"/>
                  <a:gd name="T31" fmla="*/ 844 h 878"/>
                  <a:gd name="T32" fmla="*/ 224 w 908"/>
                  <a:gd name="T33" fmla="*/ 822 h 878"/>
                  <a:gd name="T34" fmla="*/ 180 w 908"/>
                  <a:gd name="T35" fmla="*/ 794 h 878"/>
                  <a:gd name="T36" fmla="*/ 138 w 908"/>
                  <a:gd name="T37" fmla="*/ 762 h 878"/>
                  <a:gd name="T38" fmla="*/ 102 w 908"/>
                  <a:gd name="T39" fmla="*/ 726 h 878"/>
                  <a:gd name="T40" fmla="*/ 70 w 908"/>
                  <a:gd name="T41" fmla="*/ 686 h 878"/>
                  <a:gd name="T42" fmla="*/ 44 w 908"/>
                  <a:gd name="T43" fmla="*/ 642 h 878"/>
                  <a:gd name="T44" fmla="*/ 22 w 908"/>
                  <a:gd name="T45" fmla="*/ 596 h 878"/>
                  <a:gd name="T46" fmla="*/ 12 w 908"/>
                  <a:gd name="T47" fmla="*/ 566 h 878"/>
                  <a:gd name="T48" fmla="*/ 2 w 908"/>
                  <a:gd name="T49" fmla="*/ 502 h 878"/>
                  <a:gd name="T50" fmla="*/ 0 w 908"/>
                  <a:gd name="T51" fmla="*/ 436 h 878"/>
                  <a:gd name="T52" fmla="*/ 8 w 908"/>
                  <a:gd name="T53" fmla="*/ 370 h 878"/>
                  <a:gd name="T54" fmla="*/ 16 w 908"/>
                  <a:gd name="T55" fmla="*/ 336 h 878"/>
                  <a:gd name="T56" fmla="*/ 32 w 908"/>
                  <a:gd name="T57" fmla="*/ 292 h 878"/>
                  <a:gd name="T58" fmla="*/ 74 w 908"/>
                  <a:gd name="T59" fmla="*/ 210 h 878"/>
                  <a:gd name="T60" fmla="*/ 130 w 908"/>
                  <a:gd name="T61" fmla="*/ 140 h 878"/>
                  <a:gd name="T62" fmla="*/ 196 w 908"/>
                  <a:gd name="T63" fmla="*/ 82 h 878"/>
                  <a:gd name="T64" fmla="*/ 274 w 908"/>
                  <a:gd name="T65" fmla="*/ 40 h 878"/>
                  <a:gd name="T66" fmla="*/ 358 w 908"/>
                  <a:gd name="T67" fmla="*/ 12 h 878"/>
                  <a:gd name="T68" fmla="*/ 446 w 908"/>
                  <a:gd name="T69" fmla="*/ 0 h 878"/>
                  <a:gd name="T70" fmla="*/ 538 w 908"/>
                  <a:gd name="T71" fmla="*/ 6 h 878"/>
                  <a:gd name="T72" fmla="*/ 584 w 908"/>
                  <a:gd name="T73" fmla="*/ 16 h 878"/>
                  <a:gd name="T74" fmla="*/ 610 w 908"/>
                  <a:gd name="T75" fmla="*/ 24 h 878"/>
                  <a:gd name="T76" fmla="*/ 660 w 908"/>
                  <a:gd name="T77" fmla="*/ 44 h 878"/>
                  <a:gd name="T78" fmla="*/ 706 w 908"/>
                  <a:gd name="T79" fmla="*/ 70 h 878"/>
                  <a:gd name="T80" fmla="*/ 750 w 908"/>
                  <a:gd name="T81" fmla="*/ 100 h 878"/>
                  <a:gd name="T82" fmla="*/ 788 w 908"/>
                  <a:gd name="T83" fmla="*/ 134 h 878"/>
                  <a:gd name="T84" fmla="*/ 822 w 908"/>
                  <a:gd name="T85" fmla="*/ 172 h 878"/>
                  <a:gd name="T86" fmla="*/ 852 w 908"/>
                  <a:gd name="T87" fmla="*/ 214 h 878"/>
                  <a:gd name="T88" fmla="*/ 876 w 908"/>
                  <a:gd name="T89" fmla="*/ 258 h 878"/>
                  <a:gd name="T90" fmla="*/ 888 w 908"/>
                  <a:gd name="T91" fmla="*/ 2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8" h="878">
                    <a:moveTo>
                      <a:pt x="888" y="282"/>
                    </a:moveTo>
                    <a:lnTo>
                      <a:pt x="888" y="282"/>
                    </a:lnTo>
                    <a:lnTo>
                      <a:pt x="896" y="312"/>
                    </a:lnTo>
                    <a:lnTo>
                      <a:pt x="902" y="344"/>
                    </a:lnTo>
                    <a:lnTo>
                      <a:pt x="906" y="376"/>
                    </a:lnTo>
                    <a:lnTo>
                      <a:pt x="908" y="410"/>
                    </a:lnTo>
                    <a:lnTo>
                      <a:pt x="908" y="442"/>
                    </a:lnTo>
                    <a:lnTo>
                      <a:pt x="904" y="476"/>
                    </a:lnTo>
                    <a:lnTo>
                      <a:pt x="900" y="508"/>
                    </a:lnTo>
                    <a:lnTo>
                      <a:pt x="892" y="542"/>
                    </a:lnTo>
                    <a:lnTo>
                      <a:pt x="892" y="542"/>
                    </a:lnTo>
                    <a:lnTo>
                      <a:pt x="884" y="564"/>
                    </a:lnTo>
                    <a:lnTo>
                      <a:pt x="876" y="586"/>
                    </a:lnTo>
                    <a:lnTo>
                      <a:pt x="858" y="628"/>
                    </a:lnTo>
                    <a:lnTo>
                      <a:pt x="834" y="668"/>
                    </a:lnTo>
                    <a:lnTo>
                      <a:pt x="808" y="704"/>
                    </a:lnTo>
                    <a:lnTo>
                      <a:pt x="778" y="738"/>
                    </a:lnTo>
                    <a:lnTo>
                      <a:pt x="746" y="768"/>
                    </a:lnTo>
                    <a:lnTo>
                      <a:pt x="712" y="796"/>
                    </a:lnTo>
                    <a:lnTo>
                      <a:pt x="674" y="820"/>
                    </a:lnTo>
                    <a:lnTo>
                      <a:pt x="634" y="838"/>
                    </a:lnTo>
                    <a:lnTo>
                      <a:pt x="594" y="856"/>
                    </a:lnTo>
                    <a:lnTo>
                      <a:pt x="550" y="868"/>
                    </a:lnTo>
                    <a:lnTo>
                      <a:pt x="506" y="876"/>
                    </a:lnTo>
                    <a:lnTo>
                      <a:pt x="462" y="878"/>
                    </a:lnTo>
                    <a:lnTo>
                      <a:pt x="416" y="878"/>
                    </a:lnTo>
                    <a:lnTo>
                      <a:pt x="370" y="872"/>
                    </a:lnTo>
                    <a:lnTo>
                      <a:pt x="346" y="868"/>
                    </a:lnTo>
                    <a:lnTo>
                      <a:pt x="324" y="862"/>
                    </a:lnTo>
                    <a:lnTo>
                      <a:pt x="324" y="862"/>
                    </a:lnTo>
                    <a:lnTo>
                      <a:pt x="298" y="854"/>
                    </a:lnTo>
                    <a:lnTo>
                      <a:pt x="272" y="844"/>
                    </a:lnTo>
                    <a:lnTo>
                      <a:pt x="248" y="834"/>
                    </a:lnTo>
                    <a:lnTo>
                      <a:pt x="224" y="822"/>
                    </a:lnTo>
                    <a:lnTo>
                      <a:pt x="202" y="808"/>
                    </a:lnTo>
                    <a:lnTo>
                      <a:pt x="180" y="794"/>
                    </a:lnTo>
                    <a:lnTo>
                      <a:pt x="158" y="778"/>
                    </a:lnTo>
                    <a:lnTo>
                      <a:pt x="138" y="762"/>
                    </a:lnTo>
                    <a:lnTo>
                      <a:pt x="120" y="744"/>
                    </a:lnTo>
                    <a:lnTo>
                      <a:pt x="102" y="726"/>
                    </a:lnTo>
                    <a:lnTo>
                      <a:pt x="86" y="706"/>
                    </a:lnTo>
                    <a:lnTo>
                      <a:pt x="70" y="686"/>
                    </a:lnTo>
                    <a:lnTo>
                      <a:pt x="56" y="664"/>
                    </a:lnTo>
                    <a:lnTo>
                      <a:pt x="44" y="642"/>
                    </a:lnTo>
                    <a:lnTo>
                      <a:pt x="32" y="620"/>
                    </a:lnTo>
                    <a:lnTo>
                      <a:pt x="22" y="596"/>
                    </a:lnTo>
                    <a:lnTo>
                      <a:pt x="22" y="596"/>
                    </a:lnTo>
                    <a:lnTo>
                      <a:pt x="12" y="566"/>
                    </a:lnTo>
                    <a:lnTo>
                      <a:pt x="6" y="534"/>
                    </a:lnTo>
                    <a:lnTo>
                      <a:pt x="2" y="502"/>
                    </a:lnTo>
                    <a:lnTo>
                      <a:pt x="0" y="470"/>
                    </a:lnTo>
                    <a:lnTo>
                      <a:pt x="0" y="436"/>
                    </a:lnTo>
                    <a:lnTo>
                      <a:pt x="4" y="404"/>
                    </a:lnTo>
                    <a:lnTo>
                      <a:pt x="8" y="370"/>
                    </a:lnTo>
                    <a:lnTo>
                      <a:pt x="16" y="336"/>
                    </a:lnTo>
                    <a:lnTo>
                      <a:pt x="16" y="336"/>
                    </a:lnTo>
                    <a:lnTo>
                      <a:pt x="24" y="314"/>
                    </a:lnTo>
                    <a:lnTo>
                      <a:pt x="32" y="292"/>
                    </a:lnTo>
                    <a:lnTo>
                      <a:pt x="50" y="250"/>
                    </a:lnTo>
                    <a:lnTo>
                      <a:pt x="74" y="210"/>
                    </a:lnTo>
                    <a:lnTo>
                      <a:pt x="100" y="174"/>
                    </a:lnTo>
                    <a:lnTo>
                      <a:pt x="130" y="140"/>
                    </a:lnTo>
                    <a:lnTo>
                      <a:pt x="162" y="110"/>
                    </a:lnTo>
                    <a:lnTo>
                      <a:pt x="196" y="82"/>
                    </a:lnTo>
                    <a:lnTo>
                      <a:pt x="234" y="60"/>
                    </a:lnTo>
                    <a:lnTo>
                      <a:pt x="274" y="40"/>
                    </a:lnTo>
                    <a:lnTo>
                      <a:pt x="316" y="24"/>
                    </a:lnTo>
                    <a:lnTo>
                      <a:pt x="358" y="12"/>
                    </a:lnTo>
                    <a:lnTo>
                      <a:pt x="402" y="4"/>
                    </a:lnTo>
                    <a:lnTo>
                      <a:pt x="446" y="0"/>
                    </a:lnTo>
                    <a:lnTo>
                      <a:pt x="492" y="0"/>
                    </a:lnTo>
                    <a:lnTo>
                      <a:pt x="538" y="6"/>
                    </a:lnTo>
                    <a:lnTo>
                      <a:pt x="562" y="10"/>
                    </a:lnTo>
                    <a:lnTo>
                      <a:pt x="584" y="16"/>
                    </a:lnTo>
                    <a:lnTo>
                      <a:pt x="584" y="16"/>
                    </a:lnTo>
                    <a:lnTo>
                      <a:pt x="610" y="24"/>
                    </a:lnTo>
                    <a:lnTo>
                      <a:pt x="636" y="34"/>
                    </a:lnTo>
                    <a:lnTo>
                      <a:pt x="660" y="44"/>
                    </a:lnTo>
                    <a:lnTo>
                      <a:pt x="684" y="56"/>
                    </a:lnTo>
                    <a:lnTo>
                      <a:pt x="706" y="70"/>
                    </a:lnTo>
                    <a:lnTo>
                      <a:pt x="728" y="84"/>
                    </a:lnTo>
                    <a:lnTo>
                      <a:pt x="750" y="100"/>
                    </a:lnTo>
                    <a:lnTo>
                      <a:pt x="770" y="116"/>
                    </a:lnTo>
                    <a:lnTo>
                      <a:pt x="788" y="134"/>
                    </a:lnTo>
                    <a:lnTo>
                      <a:pt x="806" y="154"/>
                    </a:lnTo>
                    <a:lnTo>
                      <a:pt x="822" y="172"/>
                    </a:lnTo>
                    <a:lnTo>
                      <a:pt x="838" y="192"/>
                    </a:lnTo>
                    <a:lnTo>
                      <a:pt x="852" y="214"/>
                    </a:lnTo>
                    <a:lnTo>
                      <a:pt x="864" y="236"/>
                    </a:lnTo>
                    <a:lnTo>
                      <a:pt x="876" y="258"/>
                    </a:lnTo>
                    <a:lnTo>
                      <a:pt x="888" y="282"/>
                    </a:lnTo>
                    <a:lnTo>
                      <a:pt x="888" y="282"/>
                    </a:lnTo>
                    <a:close/>
                  </a:path>
                </a:pathLst>
              </a:custGeom>
              <a:solidFill>
                <a:srgbClr val="FAD03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0" name="Freeform 46"/>
              <p:cNvSpPr/>
              <p:nvPr>
                <p:custDataLst>
                  <p:tags r:id="rId43"/>
                </p:custDataLst>
              </p:nvPr>
            </p:nvSpPr>
            <p:spPr bwMode="auto">
              <a:xfrm>
                <a:off x="6172200" y="2814638"/>
                <a:ext cx="596900" cy="336550"/>
              </a:xfrm>
              <a:custGeom>
                <a:avLst/>
                <a:gdLst>
                  <a:gd name="T0" fmla="*/ 0 w 376"/>
                  <a:gd name="T1" fmla="*/ 212 h 212"/>
                  <a:gd name="T2" fmla="*/ 0 w 376"/>
                  <a:gd name="T3" fmla="*/ 212 h 212"/>
                  <a:gd name="T4" fmla="*/ 16 w 376"/>
                  <a:gd name="T5" fmla="*/ 188 h 212"/>
                  <a:gd name="T6" fmla="*/ 34 w 376"/>
                  <a:gd name="T7" fmla="*/ 166 h 212"/>
                  <a:gd name="T8" fmla="*/ 52 w 376"/>
                  <a:gd name="T9" fmla="*/ 146 h 212"/>
                  <a:gd name="T10" fmla="*/ 72 w 376"/>
                  <a:gd name="T11" fmla="*/ 126 h 212"/>
                  <a:gd name="T12" fmla="*/ 94 w 376"/>
                  <a:gd name="T13" fmla="*/ 106 h 212"/>
                  <a:gd name="T14" fmla="*/ 116 w 376"/>
                  <a:gd name="T15" fmla="*/ 90 h 212"/>
                  <a:gd name="T16" fmla="*/ 138 w 376"/>
                  <a:gd name="T17" fmla="*/ 74 h 212"/>
                  <a:gd name="T18" fmla="*/ 162 w 376"/>
                  <a:gd name="T19" fmla="*/ 60 h 212"/>
                  <a:gd name="T20" fmla="*/ 186 w 376"/>
                  <a:gd name="T21" fmla="*/ 46 h 212"/>
                  <a:gd name="T22" fmla="*/ 212 w 376"/>
                  <a:gd name="T23" fmla="*/ 34 h 212"/>
                  <a:gd name="T24" fmla="*/ 238 w 376"/>
                  <a:gd name="T25" fmla="*/ 26 h 212"/>
                  <a:gd name="T26" fmla="*/ 264 w 376"/>
                  <a:gd name="T27" fmla="*/ 16 h 212"/>
                  <a:gd name="T28" fmla="*/ 292 w 376"/>
                  <a:gd name="T29" fmla="*/ 10 h 212"/>
                  <a:gd name="T30" fmla="*/ 320 w 376"/>
                  <a:gd name="T31" fmla="*/ 4 h 212"/>
                  <a:gd name="T32" fmla="*/ 348 w 376"/>
                  <a:gd name="T33" fmla="*/ 2 h 212"/>
                  <a:gd name="T34" fmla="*/ 376 w 376"/>
                  <a:gd name="T35" fmla="*/ 0 h 212"/>
                  <a:gd name="T36" fmla="*/ 0 w 376"/>
                  <a:gd name="T3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6" h="212">
                    <a:moveTo>
                      <a:pt x="0" y="212"/>
                    </a:moveTo>
                    <a:lnTo>
                      <a:pt x="0" y="212"/>
                    </a:lnTo>
                    <a:lnTo>
                      <a:pt x="16" y="188"/>
                    </a:lnTo>
                    <a:lnTo>
                      <a:pt x="34" y="166"/>
                    </a:lnTo>
                    <a:lnTo>
                      <a:pt x="52" y="146"/>
                    </a:lnTo>
                    <a:lnTo>
                      <a:pt x="72" y="126"/>
                    </a:lnTo>
                    <a:lnTo>
                      <a:pt x="94" y="106"/>
                    </a:lnTo>
                    <a:lnTo>
                      <a:pt x="116" y="90"/>
                    </a:lnTo>
                    <a:lnTo>
                      <a:pt x="138" y="74"/>
                    </a:lnTo>
                    <a:lnTo>
                      <a:pt x="162" y="60"/>
                    </a:lnTo>
                    <a:lnTo>
                      <a:pt x="186" y="46"/>
                    </a:lnTo>
                    <a:lnTo>
                      <a:pt x="212" y="34"/>
                    </a:lnTo>
                    <a:lnTo>
                      <a:pt x="238" y="26"/>
                    </a:lnTo>
                    <a:lnTo>
                      <a:pt x="264" y="16"/>
                    </a:lnTo>
                    <a:lnTo>
                      <a:pt x="292" y="10"/>
                    </a:lnTo>
                    <a:lnTo>
                      <a:pt x="320" y="4"/>
                    </a:lnTo>
                    <a:lnTo>
                      <a:pt x="348" y="2"/>
                    </a:lnTo>
                    <a:lnTo>
                      <a:pt x="376" y="0"/>
                    </a:lnTo>
                    <a:lnTo>
                      <a:pt x="0" y="212"/>
                    </a:lnTo>
                    <a:close/>
                  </a:path>
                </a:pathLst>
              </a:custGeom>
              <a:solidFill>
                <a:srgbClr val="FDDE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1" name="Freeform 47"/>
              <p:cNvSpPr/>
              <p:nvPr>
                <p:custDataLst>
                  <p:tags r:id="rId44"/>
                </p:custDataLst>
              </p:nvPr>
            </p:nvSpPr>
            <p:spPr bwMode="auto">
              <a:xfrm>
                <a:off x="6067425" y="2843213"/>
                <a:ext cx="996950" cy="587375"/>
              </a:xfrm>
              <a:custGeom>
                <a:avLst/>
                <a:gdLst>
                  <a:gd name="T0" fmla="*/ 0 w 628"/>
                  <a:gd name="T1" fmla="*/ 370 h 370"/>
                  <a:gd name="T2" fmla="*/ 0 w 628"/>
                  <a:gd name="T3" fmla="*/ 370 h 370"/>
                  <a:gd name="T4" fmla="*/ 4 w 628"/>
                  <a:gd name="T5" fmla="*/ 346 h 370"/>
                  <a:gd name="T6" fmla="*/ 10 w 628"/>
                  <a:gd name="T7" fmla="*/ 322 h 370"/>
                  <a:gd name="T8" fmla="*/ 582 w 628"/>
                  <a:gd name="T9" fmla="*/ 0 h 370"/>
                  <a:gd name="T10" fmla="*/ 582 w 628"/>
                  <a:gd name="T11" fmla="*/ 0 h 370"/>
                  <a:gd name="T12" fmla="*/ 604 w 628"/>
                  <a:gd name="T13" fmla="*/ 6 h 370"/>
                  <a:gd name="T14" fmla="*/ 628 w 628"/>
                  <a:gd name="T15" fmla="*/ 14 h 370"/>
                  <a:gd name="T16" fmla="*/ 0 w 628"/>
                  <a:gd name="T17" fmla="*/ 37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8" h="370">
                    <a:moveTo>
                      <a:pt x="0" y="370"/>
                    </a:moveTo>
                    <a:lnTo>
                      <a:pt x="0" y="370"/>
                    </a:lnTo>
                    <a:lnTo>
                      <a:pt x="4" y="346"/>
                    </a:lnTo>
                    <a:lnTo>
                      <a:pt x="10" y="322"/>
                    </a:lnTo>
                    <a:lnTo>
                      <a:pt x="582" y="0"/>
                    </a:lnTo>
                    <a:lnTo>
                      <a:pt x="582" y="0"/>
                    </a:lnTo>
                    <a:lnTo>
                      <a:pt x="604" y="6"/>
                    </a:lnTo>
                    <a:lnTo>
                      <a:pt x="628" y="14"/>
                    </a:lnTo>
                    <a:lnTo>
                      <a:pt x="0" y="370"/>
                    </a:lnTo>
                    <a:close/>
                  </a:path>
                </a:pathLst>
              </a:custGeom>
              <a:solidFill>
                <a:srgbClr val="FDDE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2" name="Freeform 48"/>
              <p:cNvSpPr/>
              <p:nvPr>
                <p:custDataLst>
                  <p:tags r:id="rId45"/>
                </p:custDataLst>
              </p:nvPr>
            </p:nvSpPr>
            <p:spPr bwMode="auto">
              <a:xfrm>
                <a:off x="6232525" y="3278188"/>
                <a:ext cx="1254125" cy="742950"/>
              </a:xfrm>
              <a:custGeom>
                <a:avLst/>
                <a:gdLst>
                  <a:gd name="T0" fmla="*/ 780 w 790"/>
                  <a:gd name="T1" fmla="*/ 0 h 468"/>
                  <a:gd name="T2" fmla="*/ 780 w 790"/>
                  <a:gd name="T3" fmla="*/ 0 h 468"/>
                  <a:gd name="T4" fmla="*/ 790 w 790"/>
                  <a:gd name="T5" fmla="*/ 38 h 468"/>
                  <a:gd name="T6" fmla="*/ 26 w 790"/>
                  <a:gd name="T7" fmla="*/ 468 h 468"/>
                  <a:gd name="T8" fmla="*/ 26 w 790"/>
                  <a:gd name="T9" fmla="*/ 468 h 468"/>
                  <a:gd name="T10" fmla="*/ 0 w 790"/>
                  <a:gd name="T11" fmla="*/ 442 h 468"/>
                  <a:gd name="T12" fmla="*/ 780 w 790"/>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790" h="468">
                    <a:moveTo>
                      <a:pt x="780" y="0"/>
                    </a:moveTo>
                    <a:lnTo>
                      <a:pt x="780" y="0"/>
                    </a:lnTo>
                    <a:lnTo>
                      <a:pt x="790" y="38"/>
                    </a:lnTo>
                    <a:lnTo>
                      <a:pt x="26" y="468"/>
                    </a:lnTo>
                    <a:lnTo>
                      <a:pt x="26" y="468"/>
                    </a:lnTo>
                    <a:lnTo>
                      <a:pt x="0" y="442"/>
                    </a:lnTo>
                    <a:lnTo>
                      <a:pt x="780" y="0"/>
                    </a:lnTo>
                    <a:close/>
                  </a:path>
                </a:pathLst>
              </a:custGeom>
              <a:solidFill>
                <a:srgbClr val="FDDE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3" name="Freeform 49"/>
              <p:cNvSpPr>
                <a:spLocks noEditPoints="1"/>
              </p:cNvSpPr>
              <p:nvPr>
                <p:custDataLst>
                  <p:tags r:id="rId46"/>
                </p:custDataLst>
              </p:nvPr>
            </p:nvSpPr>
            <p:spPr bwMode="auto">
              <a:xfrm>
                <a:off x="5911850" y="2627313"/>
                <a:ext cx="1708150" cy="1704975"/>
              </a:xfrm>
              <a:custGeom>
                <a:avLst/>
                <a:gdLst>
                  <a:gd name="T0" fmla="*/ 734 w 1076"/>
                  <a:gd name="T1" fmla="*/ 36 h 1074"/>
                  <a:gd name="T2" fmla="*/ 830 w 1076"/>
                  <a:gd name="T3" fmla="*/ 86 h 1074"/>
                  <a:gd name="T4" fmla="*/ 912 w 1076"/>
                  <a:gd name="T5" fmla="*/ 150 h 1074"/>
                  <a:gd name="T6" fmla="*/ 980 w 1076"/>
                  <a:gd name="T7" fmla="*/ 228 h 1074"/>
                  <a:gd name="T8" fmla="*/ 1030 w 1076"/>
                  <a:gd name="T9" fmla="*/ 318 h 1074"/>
                  <a:gd name="T10" fmla="*/ 1064 w 1076"/>
                  <a:gd name="T11" fmla="*/ 416 h 1074"/>
                  <a:gd name="T12" fmla="*/ 1076 w 1076"/>
                  <a:gd name="T13" fmla="*/ 520 h 1074"/>
                  <a:gd name="T14" fmla="*/ 1070 w 1076"/>
                  <a:gd name="T15" fmla="*/ 626 h 1074"/>
                  <a:gd name="T16" fmla="*/ 1050 w 1076"/>
                  <a:gd name="T17" fmla="*/ 706 h 1074"/>
                  <a:gd name="T18" fmla="*/ 1006 w 1076"/>
                  <a:gd name="T19" fmla="*/ 804 h 1074"/>
                  <a:gd name="T20" fmla="*/ 944 w 1076"/>
                  <a:gd name="T21" fmla="*/ 890 h 1074"/>
                  <a:gd name="T22" fmla="*/ 868 w 1076"/>
                  <a:gd name="T23" fmla="*/ 962 h 1074"/>
                  <a:gd name="T24" fmla="*/ 782 w 1076"/>
                  <a:gd name="T25" fmla="*/ 1016 h 1074"/>
                  <a:gd name="T26" fmla="*/ 684 w 1076"/>
                  <a:gd name="T27" fmla="*/ 1054 h 1074"/>
                  <a:gd name="T28" fmla="*/ 582 w 1076"/>
                  <a:gd name="T29" fmla="*/ 1072 h 1074"/>
                  <a:gd name="T30" fmla="*/ 476 w 1076"/>
                  <a:gd name="T31" fmla="*/ 1070 h 1074"/>
                  <a:gd name="T32" fmla="*/ 394 w 1076"/>
                  <a:gd name="T33" fmla="*/ 1054 h 1074"/>
                  <a:gd name="T34" fmla="*/ 294 w 1076"/>
                  <a:gd name="T35" fmla="*/ 1014 h 1074"/>
                  <a:gd name="T36" fmla="*/ 204 w 1076"/>
                  <a:gd name="T37" fmla="*/ 958 h 1074"/>
                  <a:gd name="T38" fmla="*/ 130 w 1076"/>
                  <a:gd name="T39" fmla="*/ 886 h 1074"/>
                  <a:gd name="T40" fmla="*/ 70 w 1076"/>
                  <a:gd name="T41" fmla="*/ 802 h 1074"/>
                  <a:gd name="T42" fmla="*/ 28 w 1076"/>
                  <a:gd name="T43" fmla="*/ 708 h 1074"/>
                  <a:gd name="T44" fmla="*/ 4 w 1076"/>
                  <a:gd name="T45" fmla="*/ 606 h 1074"/>
                  <a:gd name="T46" fmla="*/ 2 w 1076"/>
                  <a:gd name="T47" fmla="*/ 500 h 1074"/>
                  <a:gd name="T48" fmla="*/ 20 w 1076"/>
                  <a:gd name="T49" fmla="*/ 394 h 1074"/>
                  <a:gd name="T50" fmla="*/ 48 w 1076"/>
                  <a:gd name="T51" fmla="*/ 316 h 1074"/>
                  <a:gd name="T52" fmla="*/ 100 w 1076"/>
                  <a:gd name="T53" fmla="*/ 224 h 1074"/>
                  <a:gd name="T54" fmla="*/ 170 w 1076"/>
                  <a:gd name="T55" fmla="*/ 146 h 1074"/>
                  <a:gd name="T56" fmla="*/ 252 w 1076"/>
                  <a:gd name="T57" fmla="*/ 84 h 1074"/>
                  <a:gd name="T58" fmla="*/ 344 w 1076"/>
                  <a:gd name="T59" fmla="*/ 36 h 1074"/>
                  <a:gd name="T60" fmla="*/ 444 w 1076"/>
                  <a:gd name="T61" fmla="*/ 8 h 1074"/>
                  <a:gd name="T62" fmla="*/ 548 w 1076"/>
                  <a:gd name="T63" fmla="*/ 0 h 1074"/>
                  <a:gd name="T64" fmla="*/ 656 w 1076"/>
                  <a:gd name="T65" fmla="*/ 12 h 1074"/>
                  <a:gd name="T66" fmla="*/ 678 w 1076"/>
                  <a:gd name="T67" fmla="*/ 38 h 1074"/>
                  <a:gd name="T68" fmla="*/ 574 w 1076"/>
                  <a:gd name="T69" fmla="*/ 20 h 1074"/>
                  <a:gd name="T70" fmla="*/ 472 w 1076"/>
                  <a:gd name="T71" fmla="*/ 22 h 1074"/>
                  <a:gd name="T72" fmla="*/ 374 w 1076"/>
                  <a:gd name="T73" fmla="*/ 46 h 1074"/>
                  <a:gd name="T74" fmla="*/ 200 w 1076"/>
                  <a:gd name="T75" fmla="*/ 142 h 1074"/>
                  <a:gd name="T76" fmla="*/ 130 w 1076"/>
                  <a:gd name="T77" fmla="*/ 214 h 1074"/>
                  <a:gd name="T78" fmla="*/ 76 w 1076"/>
                  <a:gd name="T79" fmla="*/ 300 h 1074"/>
                  <a:gd name="T80" fmla="*/ 38 w 1076"/>
                  <a:gd name="T81" fmla="*/ 398 h 1074"/>
                  <a:gd name="T82" fmla="*/ 22 w 1076"/>
                  <a:gd name="T83" fmla="*/ 476 h 1074"/>
                  <a:gd name="T84" fmla="*/ 20 w 1076"/>
                  <a:gd name="T85" fmla="*/ 578 h 1074"/>
                  <a:gd name="T86" fmla="*/ 38 w 1076"/>
                  <a:gd name="T87" fmla="*/ 678 h 1074"/>
                  <a:gd name="T88" fmla="*/ 112 w 1076"/>
                  <a:gd name="T89" fmla="*/ 834 h 1074"/>
                  <a:gd name="T90" fmla="*/ 196 w 1076"/>
                  <a:gd name="T91" fmla="*/ 928 h 1074"/>
                  <a:gd name="T92" fmla="*/ 280 w 1076"/>
                  <a:gd name="T93" fmla="*/ 986 h 1074"/>
                  <a:gd name="T94" fmla="*/ 374 w 1076"/>
                  <a:gd name="T95" fmla="*/ 1028 h 1074"/>
                  <a:gd name="T96" fmla="*/ 452 w 1076"/>
                  <a:gd name="T97" fmla="*/ 1048 h 1074"/>
                  <a:gd name="T98" fmla="*/ 556 w 1076"/>
                  <a:gd name="T99" fmla="*/ 1056 h 1074"/>
                  <a:gd name="T100" fmla="*/ 656 w 1076"/>
                  <a:gd name="T101" fmla="*/ 1042 h 1074"/>
                  <a:gd name="T102" fmla="*/ 794 w 1076"/>
                  <a:gd name="T103" fmla="*/ 988 h 1074"/>
                  <a:gd name="T104" fmla="*/ 914 w 1076"/>
                  <a:gd name="T105" fmla="*/ 896 h 1074"/>
                  <a:gd name="T106" fmla="*/ 976 w 1076"/>
                  <a:gd name="T107" fmla="*/ 818 h 1074"/>
                  <a:gd name="T108" fmla="*/ 1022 w 1076"/>
                  <a:gd name="T109" fmla="*/ 726 h 1074"/>
                  <a:gd name="T110" fmla="*/ 1046 w 1076"/>
                  <a:gd name="T111" fmla="*/ 650 h 1074"/>
                  <a:gd name="T112" fmla="*/ 1058 w 1076"/>
                  <a:gd name="T113" fmla="*/ 546 h 1074"/>
                  <a:gd name="T114" fmla="*/ 1050 w 1076"/>
                  <a:gd name="T115" fmla="*/ 444 h 1074"/>
                  <a:gd name="T116" fmla="*/ 1014 w 1076"/>
                  <a:gd name="T117" fmla="*/ 326 h 1074"/>
                  <a:gd name="T118" fmla="*/ 918 w 1076"/>
                  <a:gd name="T119" fmla="*/ 182 h 1074"/>
                  <a:gd name="T120" fmla="*/ 842 w 1076"/>
                  <a:gd name="T121" fmla="*/ 116 h 1074"/>
                  <a:gd name="T122" fmla="*/ 752 w 1076"/>
                  <a:gd name="T123" fmla="*/ 64 h 1074"/>
                  <a:gd name="T124" fmla="*/ 678 w 1076"/>
                  <a:gd name="T125" fmla="*/ 38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6" h="1074">
                    <a:moveTo>
                      <a:pt x="682" y="20"/>
                    </a:moveTo>
                    <a:lnTo>
                      <a:pt x="682" y="20"/>
                    </a:lnTo>
                    <a:lnTo>
                      <a:pt x="708" y="28"/>
                    </a:lnTo>
                    <a:lnTo>
                      <a:pt x="734" y="36"/>
                    </a:lnTo>
                    <a:lnTo>
                      <a:pt x="760" y="48"/>
                    </a:lnTo>
                    <a:lnTo>
                      <a:pt x="784" y="58"/>
                    </a:lnTo>
                    <a:lnTo>
                      <a:pt x="808" y="72"/>
                    </a:lnTo>
                    <a:lnTo>
                      <a:pt x="830" y="86"/>
                    </a:lnTo>
                    <a:lnTo>
                      <a:pt x="852" y="100"/>
                    </a:lnTo>
                    <a:lnTo>
                      <a:pt x="872" y="116"/>
                    </a:lnTo>
                    <a:lnTo>
                      <a:pt x="892" y="132"/>
                    </a:lnTo>
                    <a:lnTo>
                      <a:pt x="912" y="150"/>
                    </a:lnTo>
                    <a:lnTo>
                      <a:pt x="930" y="168"/>
                    </a:lnTo>
                    <a:lnTo>
                      <a:pt x="948" y="188"/>
                    </a:lnTo>
                    <a:lnTo>
                      <a:pt x="964" y="208"/>
                    </a:lnTo>
                    <a:lnTo>
                      <a:pt x="980" y="228"/>
                    </a:lnTo>
                    <a:lnTo>
                      <a:pt x="994" y="250"/>
                    </a:lnTo>
                    <a:lnTo>
                      <a:pt x="1006" y="272"/>
                    </a:lnTo>
                    <a:lnTo>
                      <a:pt x="1020" y="296"/>
                    </a:lnTo>
                    <a:lnTo>
                      <a:pt x="1030" y="318"/>
                    </a:lnTo>
                    <a:lnTo>
                      <a:pt x="1040" y="342"/>
                    </a:lnTo>
                    <a:lnTo>
                      <a:pt x="1050" y="366"/>
                    </a:lnTo>
                    <a:lnTo>
                      <a:pt x="1056" y="392"/>
                    </a:lnTo>
                    <a:lnTo>
                      <a:pt x="1064" y="416"/>
                    </a:lnTo>
                    <a:lnTo>
                      <a:pt x="1068" y="442"/>
                    </a:lnTo>
                    <a:lnTo>
                      <a:pt x="1072" y="468"/>
                    </a:lnTo>
                    <a:lnTo>
                      <a:pt x="1076" y="494"/>
                    </a:lnTo>
                    <a:lnTo>
                      <a:pt x="1076" y="520"/>
                    </a:lnTo>
                    <a:lnTo>
                      <a:pt x="1076" y="546"/>
                    </a:lnTo>
                    <a:lnTo>
                      <a:pt x="1076" y="572"/>
                    </a:lnTo>
                    <a:lnTo>
                      <a:pt x="1074" y="600"/>
                    </a:lnTo>
                    <a:lnTo>
                      <a:pt x="1070" y="626"/>
                    </a:lnTo>
                    <a:lnTo>
                      <a:pt x="1064" y="654"/>
                    </a:lnTo>
                    <a:lnTo>
                      <a:pt x="1058" y="680"/>
                    </a:lnTo>
                    <a:lnTo>
                      <a:pt x="1058" y="680"/>
                    </a:lnTo>
                    <a:lnTo>
                      <a:pt x="1050" y="706"/>
                    </a:lnTo>
                    <a:lnTo>
                      <a:pt x="1040" y="732"/>
                    </a:lnTo>
                    <a:lnTo>
                      <a:pt x="1030" y="758"/>
                    </a:lnTo>
                    <a:lnTo>
                      <a:pt x="1018" y="782"/>
                    </a:lnTo>
                    <a:lnTo>
                      <a:pt x="1006" y="804"/>
                    </a:lnTo>
                    <a:lnTo>
                      <a:pt x="992" y="828"/>
                    </a:lnTo>
                    <a:lnTo>
                      <a:pt x="976" y="850"/>
                    </a:lnTo>
                    <a:lnTo>
                      <a:pt x="960" y="870"/>
                    </a:lnTo>
                    <a:lnTo>
                      <a:pt x="944" y="890"/>
                    </a:lnTo>
                    <a:lnTo>
                      <a:pt x="926" y="910"/>
                    </a:lnTo>
                    <a:lnTo>
                      <a:pt x="908" y="928"/>
                    </a:lnTo>
                    <a:lnTo>
                      <a:pt x="888" y="944"/>
                    </a:lnTo>
                    <a:lnTo>
                      <a:pt x="868" y="962"/>
                    </a:lnTo>
                    <a:lnTo>
                      <a:pt x="848" y="976"/>
                    </a:lnTo>
                    <a:lnTo>
                      <a:pt x="826" y="990"/>
                    </a:lnTo>
                    <a:lnTo>
                      <a:pt x="804" y="1004"/>
                    </a:lnTo>
                    <a:lnTo>
                      <a:pt x="782" y="1016"/>
                    </a:lnTo>
                    <a:lnTo>
                      <a:pt x="758" y="1028"/>
                    </a:lnTo>
                    <a:lnTo>
                      <a:pt x="734" y="1036"/>
                    </a:lnTo>
                    <a:lnTo>
                      <a:pt x="710" y="1046"/>
                    </a:lnTo>
                    <a:lnTo>
                      <a:pt x="684" y="1054"/>
                    </a:lnTo>
                    <a:lnTo>
                      <a:pt x="660" y="1060"/>
                    </a:lnTo>
                    <a:lnTo>
                      <a:pt x="634" y="1066"/>
                    </a:lnTo>
                    <a:lnTo>
                      <a:pt x="608" y="1070"/>
                    </a:lnTo>
                    <a:lnTo>
                      <a:pt x="582" y="1072"/>
                    </a:lnTo>
                    <a:lnTo>
                      <a:pt x="556" y="1074"/>
                    </a:lnTo>
                    <a:lnTo>
                      <a:pt x="530" y="1074"/>
                    </a:lnTo>
                    <a:lnTo>
                      <a:pt x="502" y="1072"/>
                    </a:lnTo>
                    <a:lnTo>
                      <a:pt x="476" y="1070"/>
                    </a:lnTo>
                    <a:lnTo>
                      <a:pt x="448" y="1066"/>
                    </a:lnTo>
                    <a:lnTo>
                      <a:pt x="422" y="1060"/>
                    </a:lnTo>
                    <a:lnTo>
                      <a:pt x="394" y="1054"/>
                    </a:lnTo>
                    <a:lnTo>
                      <a:pt x="394" y="1054"/>
                    </a:lnTo>
                    <a:lnTo>
                      <a:pt x="368" y="1046"/>
                    </a:lnTo>
                    <a:lnTo>
                      <a:pt x="342" y="1036"/>
                    </a:lnTo>
                    <a:lnTo>
                      <a:pt x="318" y="1026"/>
                    </a:lnTo>
                    <a:lnTo>
                      <a:pt x="294" y="1014"/>
                    </a:lnTo>
                    <a:lnTo>
                      <a:pt x="270" y="1002"/>
                    </a:lnTo>
                    <a:lnTo>
                      <a:pt x="248" y="988"/>
                    </a:lnTo>
                    <a:lnTo>
                      <a:pt x="226" y="974"/>
                    </a:lnTo>
                    <a:lnTo>
                      <a:pt x="204" y="958"/>
                    </a:lnTo>
                    <a:lnTo>
                      <a:pt x="184" y="942"/>
                    </a:lnTo>
                    <a:lnTo>
                      <a:pt x="166" y="924"/>
                    </a:lnTo>
                    <a:lnTo>
                      <a:pt x="146" y="904"/>
                    </a:lnTo>
                    <a:lnTo>
                      <a:pt x="130" y="886"/>
                    </a:lnTo>
                    <a:lnTo>
                      <a:pt x="114" y="866"/>
                    </a:lnTo>
                    <a:lnTo>
                      <a:pt x="98" y="844"/>
                    </a:lnTo>
                    <a:lnTo>
                      <a:pt x="84" y="824"/>
                    </a:lnTo>
                    <a:lnTo>
                      <a:pt x="70" y="802"/>
                    </a:lnTo>
                    <a:lnTo>
                      <a:pt x="58" y="778"/>
                    </a:lnTo>
                    <a:lnTo>
                      <a:pt x="46" y="756"/>
                    </a:lnTo>
                    <a:lnTo>
                      <a:pt x="36" y="732"/>
                    </a:lnTo>
                    <a:lnTo>
                      <a:pt x="28" y="708"/>
                    </a:lnTo>
                    <a:lnTo>
                      <a:pt x="20" y="682"/>
                    </a:lnTo>
                    <a:lnTo>
                      <a:pt x="14" y="658"/>
                    </a:lnTo>
                    <a:lnTo>
                      <a:pt x="8" y="632"/>
                    </a:lnTo>
                    <a:lnTo>
                      <a:pt x="4" y="606"/>
                    </a:lnTo>
                    <a:lnTo>
                      <a:pt x="2" y="580"/>
                    </a:lnTo>
                    <a:lnTo>
                      <a:pt x="0" y="554"/>
                    </a:lnTo>
                    <a:lnTo>
                      <a:pt x="0" y="528"/>
                    </a:lnTo>
                    <a:lnTo>
                      <a:pt x="2" y="500"/>
                    </a:lnTo>
                    <a:lnTo>
                      <a:pt x="4" y="474"/>
                    </a:lnTo>
                    <a:lnTo>
                      <a:pt x="8" y="448"/>
                    </a:lnTo>
                    <a:lnTo>
                      <a:pt x="14" y="420"/>
                    </a:lnTo>
                    <a:lnTo>
                      <a:pt x="20" y="394"/>
                    </a:lnTo>
                    <a:lnTo>
                      <a:pt x="20" y="394"/>
                    </a:lnTo>
                    <a:lnTo>
                      <a:pt x="28" y="368"/>
                    </a:lnTo>
                    <a:lnTo>
                      <a:pt x="38" y="342"/>
                    </a:lnTo>
                    <a:lnTo>
                      <a:pt x="48" y="316"/>
                    </a:lnTo>
                    <a:lnTo>
                      <a:pt x="60" y="292"/>
                    </a:lnTo>
                    <a:lnTo>
                      <a:pt x="72" y="268"/>
                    </a:lnTo>
                    <a:lnTo>
                      <a:pt x="86" y="246"/>
                    </a:lnTo>
                    <a:lnTo>
                      <a:pt x="100" y="224"/>
                    </a:lnTo>
                    <a:lnTo>
                      <a:pt x="116" y="204"/>
                    </a:lnTo>
                    <a:lnTo>
                      <a:pt x="134" y="184"/>
                    </a:lnTo>
                    <a:lnTo>
                      <a:pt x="150" y="164"/>
                    </a:lnTo>
                    <a:lnTo>
                      <a:pt x="170" y="146"/>
                    </a:lnTo>
                    <a:lnTo>
                      <a:pt x="188" y="128"/>
                    </a:lnTo>
                    <a:lnTo>
                      <a:pt x="208" y="112"/>
                    </a:lnTo>
                    <a:lnTo>
                      <a:pt x="230" y="98"/>
                    </a:lnTo>
                    <a:lnTo>
                      <a:pt x="252" y="84"/>
                    </a:lnTo>
                    <a:lnTo>
                      <a:pt x="274" y="70"/>
                    </a:lnTo>
                    <a:lnTo>
                      <a:pt x="296" y="58"/>
                    </a:lnTo>
                    <a:lnTo>
                      <a:pt x="320" y="46"/>
                    </a:lnTo>
                    <a:lnTo>
                      <a:pt x="344" y="36"/>
                    </a:lnTo>
                    <a:lnTo>
                      <a:pt x="368" y="28"/>
                    </a:lnTo>
                    <a:lnTo>
                      <a:pt x="392" y="20"/>
                    </a:lnTo>
                    <a:lnTo>
                      <a:pt x="418" y="14"/>
                    </a:lnTo>
                    <a:lnTo>
                      <a:pt x="444" y="8"/>
                    </a:lnTo>
                    <a:lnTo>
                      <a:pt x="468" y="4"/>
                    </a:lnTo>
                    <a:lnTo>
                      <a:pt x="496" y="2"/>
                    </a:lnTo>
                    <a:lnTo>
                      <a:pt x="522" y="0"/>
                    </a:lnTo>
                    <a:lnTo>
                      <a:pt x="548" y="0"/>
                    </a:lnTo>
                    <a:lnTo>
                      <a:pt x="574" y="2"/>
                    </a:lnTo>
                    <a:lnTo>
                      <a:pt x="602" y="4"/>
                    </a:lnTo>
                    <a:lnTo>
                      <a:pt x="628" y="8"/>
                    </a:lnTo>
                    <a:lnTo>
                      <a:pt x="656" y="12"/>
                    </a:lnTo>
                    <a:lnTo>
                      <a:pt x="682" y="20"/>
                    </a:lnTo>
                    <a:lnTo>
                      <a:pt x="682" y="20"/>
                    </a:lnTo>
                    <a:close/>
                    <a:moveTo>
                      <a:pt x="678" y="38"/>
                    </a:moveTo>
                    <a:lnTo>
                      <a:pt x="678" y="38"/>
                    </a:lnTo>
                    <a:lnTo>
                      <a:pt x="652" y="30"/>
                    </a:lnTo>
                    <a:lnTo>
                      <a:pt x="626" y="26"/>
                    </a:lnTo>
                    <a:lnTo>
                      <a:pt x="600" y="22"/>
                    </a:lnTo>
                    <a:lnTo>
                      <a:pt x="574" y="20"/>
                    </a:lnTo>
                    <a:lnTo>
                      <a:pt x="548" y="18"/>
                    </a:lnTo>
                    <a:lnTo>
                      <a:pt x="522" y="18"/>
                    </a:lnTo>
                    <a:lnTo>
                      <a:pt x="496" y="20"/>
                    </a:lnTo>
                    <a:lnTo>
                      <a:pt x="472" y="22"/>
                    </a:lnTo>
                    <a:lnTo>
                      <a:pt x="446" y="26"/>
                    </a:lnTo>
                    <a:lnTo>
                      <a:pt x="422" y="32"/>
                    </a:lnTo>
                    <a:lnTo>
                      <a:pt x="398" y="38"/>
                    </a:lnTo>
                    <a:lnTo>
                      <a:pt x="374" y="46"/>
                    </a:lnTo>
                    <a:lnTo>
                      <a:pt x="326" y="64"/>
                    </a:lnTo>
                    <a:lnTo>
                      <a:pt x="282" y="86"/>
                    </a:lnTo>
                    <a:lnTo>
                      <a:pt x="240" y="112"/>
                    </a:lnTo>
                    <a:lnTo>
                      <a:pt x="200" y="142"/>
                    </a:lnTo>
                    <a:lnTo>
                      <a:pt x="182" y="160"/>
                    </a:lnTo>
                    <a:lnTo>
                      <a:pt x="164" y="178"/>
                    </a:lnTo>
                    <a:lnTo>
                      <a:pt x="148" y="196"/>
                    </a:lnTo>
                    <a:lnTo>
                      <a:pt x="130" y="214"/>
                    </a:lnTo>
                    <a:lnTo>
                      <a:pt x="116" y="236"/>
                    </a:lnTo>
                    <a:lnTo>
                      <a:pt x="102" y="256"/>
                    </a:lnTo>
                    <a:lnTo>
                      <a:pt x="88" y="278"/>
                    </a:lnTo>
                    <a:lnTo>
                      <a:pt x="76" y="300"/>
                    </a:lnTo>
                    <a:lnTo>
                      <a:pt x="64" y="324"/>
                    </a:lnTo>
                    <a:lnTo>
                      <a:pt x="54" y="348"/>
                    </a:lnTo>
                    <a:lnTo>
                      <a:pt x="46" y="372"/>
                    </a:lnTo>
                    <a:lnTo>
                      <a:pt x="38" y="398"/>
                    </a:lnTo>
                    <a:lnTo>
                      <a:pt x="38" y="398"/>
                    </a:lnTo>
                    <a:lnTo>
                      <a:pt x="32" y="424"/>
                    </a:lnTo>
                    <a:lnTo>
                      <a:pt x="26" y="450"/>
                    </a:lnTo>
                    <a:lnTo>
                      <a:pt x="22" y="476"/>
                    </a:lnTo>
                    <a:lnTo>
                      <a:pt x="20" y="502"/>
                    </a:lnTo>
                    <a:lnTo>
                      <a:pt x="18" y="528"/>
                    </a:lnTo>
                    <a:lnTo>
                      <a:pt x="18" y="554"/>
                    </a:lnTo>
                    <a:lnTo>
                      <a:pt x="20" y="578"/>
                    </a:lnTo>
                    <a:lnTo>
                      <a:pt x="22" y="604"/>
                    </a:lnTo>
                    <a:lnTo>
                      <a:pt x="26" y="628"/>
                    </a:lnTo>
                    <a:lnTo>
                      <a:pt x="32" y="654"/>
                    </a:lnTo>
                    <a:lnTo>
                      <a:pt x="38" y="678"/>
                    </a:lnTo>
                    <a:lnTo>
                      <a:pt x="46" y="702"/>
                    </a:lnTo>
                    <a:lnTo>
                      <a:pt x="64" y="748"/>
                    </a:lnTo>
                    <a:lnTo>
                      <a:pt x="86" y="792"/>
                    </a:lnTo>
                    <a:lnTo>
                      <a:pt x="112" y="834"/>
                    </a:lnTo>
                    <a:lnTo>
                      <a:pt x="144" y="874"/>
                    </a:lnTo>
                    <a:lnTo>
                      <a:pt x="160" y="892"/>
                    </a:lnTo>
                    <a:lnTo>
                      <a:pt x="178" y="910"/>
                    </a:lnTo>
                    <a:lnTo>
                      <a:pt x="196" y="928"/>
                    </a:lnTo>
                    <a:lnTo>
                      <a:pt x="216" y="944"/>
                    </a:lnTo>
                    <a:lnTo>
                      <a:pt x="236" y="958"/>
                    </a:lnTo>
                    <a:lnTo>
                      <a:pt x="258" y="972"/>
                    </a:lnTo>
                    <a:lnTo>
                      <a:pt x="280" y="986"/>
                    </a:lnTo>
                    <a:lnTo>
                      <a:pt x="302" y="998"/>
                    </a:lnTo>
                    <a:lnTo>
                      <a:pt x="326" y="1010"/>
                    </a:lnTo>
                    <a:lnTo>
                      <a:pt x="350" y="1020"/>
                    </a:lnTo>
                    <a:lnTo>
                      <a:pt x="374" y="1028"/>
                    </a:lnTo>
                    <a:lnTo>
                      <a:pt x="400" y="1036"/>
                    </a:lnTo>
                    <a:lnTo>
                      <a:pt x="400" y="1036"/>
                    </a:lnTo>
                    <a:lnTo>
                      <a:pt x="426" y="1042"/>
                    </a:lnTo>
                    <a:lnTo>
                      <a:pt x="452" y="1048"/>
                    </a:lnTo>
                    <a:lnTo>
                      <a:pt x="478" y="1052"/>
                    </a:lnTo>
                    <a:lnTo>
                      <a:pt x="504" y="1054"/>
                    </a:lnTo>
                    <a:lnTo>
                      <a:pt x="530" y="1056"/>
                    </a:lnTo>
                    <a:lnTo>
                      <a:pt x="556" y="1056"/>
                    </a:lnTo>
                    <a:lnTo>
                      <a:pt x="580" y="1054"/>
                    </a:lnTo>
                    <a:lnTo>
                      <a:pt x="606" y="1050"/>
                    </a:lnTo>
                    <a:lnTo>
                      <a:pt x="630" y="1048"/>
                    </a:lnTo>
                    <a:lnTo>
                      <a:pt x="656" y="1042"/>
                    </a:lnTo>
                    <a:lnTo>
                      <a:pt x="680" y="1036"/>
                    </a:lnTo>
                    <a:lnTo>
                      <a:pt x="704" y="1028"/>
                    </a:lnTo>
                    <a:lnTo>
                      <a:pt x="750" y="1010"/>
                    </a:lnTo>
                    <a:lnTo>
                      <a:pt x="794" y="988"/>
                    </a:lnTo>
                    <a:lnTo>
                      <a:pt x="838" y="962"/>
                    </a:lnTo>
                    <a:lnTo>
                      <a:pt x="876" y="930"/>
                    </a:lnTo>
                    <a:lnTo>
                      <a:pt x="896" y="914"/>
                    </a:lnTo>
                    <a:lnTo>
                      <a:pt x="914" y="896"/>
                    </a:lnTo>
                    <a:lnTo>
                      <a:pt x="930" y="878"/>
                    </a:lnTo>
                    <a:lnTo>
                      <a:pt x="946" y="858"/>
                    </a:lnTo>
                    <a:lnTo>
                      <a:pt x="962" y="838"/>
                    </a:lnTo>
                    <a:lnTo>
                      <a:pt x="976" y="818"/>
                    </a:lnTo>
                    <a:lnTo>
                      <a:pt x="990" y="796"/>
                    </a:lnTo>
                    <a:lnTo>
                      <a:pt x="1002" y="772"/>
                    </a:lnTo>
                    <a:lnTo>
                      <a:pt x="1012" y="750"/>
                    </a:lnTo>
                    <a:lnTo>
                      <a:pt x="1022" y="726"/>
                    </a:lnTo>
                    <a:lnTo>
                      <a:pt x="1032" y="700"/>
                    </a:lnTo>
                    <a:lnTo>
                      <a:pt x="1040" y="676"/>
                    </a:lnTo>
                    <a:lnTo>
                      <a:pt x="1040" y="676"/>
                    </a:lnTo>
                    <a:lnTo>
                      <a:pt x="1046" y="650"/>
                    </a:lnTo>
                    <a:lnTo>
                      <a:pt x="1052" y="624"/>
                    </a:lnTo>
                    <a:lnTo>
                      <a:pt x="1056" y="598"/>
                    </a:lnTo>
                    <a:lnTo>
                      <a:pt x="1058" y="572"/>
                    </a:lnTo>
                    <a:lnTo>
                      <a:pt x="1058" y="546"/>
                    </a:lnTo>
                    <a:lnTo>
                      <a:pt x="1058" y="520"/>
                    </a:lnTo>
                    <a:lnTo>
                      <a:pt x="1056" y="494"/>
                    </a:lnTo>
                    <a:lnTo>
                      <a:pt x="1054" y="470"/>
                    </a:lnTo>
                    <a:lnTo>
                      <a:pt x="1050" y="444"/>
                    </a:lnTo>
                    <a:lnTo>
                      <a:pt x="1046" y="420"/>
                    </a:lnTo>
                    <a:lnTo>
                      <a:pt x="1040" y="396"/>
                    </a:lnTo>
                    <a:lnTo>
                      <a:pt x="1032" y="372"/>
                    </a:lnTo>
                    <a:lnTo>
                      <a:pt x="1014" y="326"/>
                    </a:lnTo>
                    <a:lnTo>
                      <a:pt x="990" y="282"/>
                    </a:lnTo>
                    <a:lnTo>
                      <a:pt x="964" y="240"/>
                    </a:lnTo>
                    <a:lnTo>
                      <a:pt x="934" y="200"/>
                    </a:lnTo>
                    <a:lnTo>
                      <a:pt x="918" y="182"/>
                    </a:lnTo>
                    <a:lnTo>
                      <a:pt x="900" y="164"/>
                    </a:lnTo>
                    <a:lnTo>
                      <a:pt x="880" y="146"/>
                    </a:lnTo>
                    <a:lnTo>
                      <a:pt x="862" y="130"/>
                    </a:lnTo>
                    <a:lnTo>
                      <a:pt x="842" y="116"/>
                    </a:lnTo>
                    <a:lnTo>
                      <a:pt x="820" y="100"/>
                    </a:lnTo>
                    <a:lnTo>
                      <a:pt x="798" y="88"/>
                    </a:lnTo>
                    <a:lnTo>
                      <a:pt x="776" y="76"/>
                    </a:lnTo>
                    <a:lnTo>
                      <a:pt x="752" y="64"/>
                    </a:lnTo>
                    <a:lnTo>
                      <a:pt x="728" y="54"/>
                    </a:lnTo>
                    <a:lnTo>
                      <a:pt x="702" y="44"/>
                    </a:lnTo>
                    <a:lnTo>
                      <a:pt x="678" y="38"/>
                    </a:lnTo>
                    <a:lnTo>
                      <a:pt x="678" y="38"/>
                    </a:lnTo>
                    <a:close/>
                  </a:path>
                </a:pathLst>
              </a:custGeom>
              <a:solidFill>
                <a:srgbClr val="EFCD1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4" name="Freeform 50"/>
              <p:cNvSpPr>
                <a:spLocks noEditPoints="1"/>
              </p:cNvSpPr>
              <p:nvPr>
                <p:custDataLst>
                  <p:tags r:id="rId47"/>
                </p:custDataLst>
              </p:nvPr>
            </p:nvSpPr>
            <p:spPr bwMode="auto">
              <a:xfrm>
                <a:off x="6362700" y="2913063"/>
                <a:ext cx="812800" cy="1174750"/>
              </a:xfrm>
              <a:custGeom>
                <a:avLst/>
                <a:gdLst>
                  <a:gd name="T0" fmla="*/ 324 w 512"/>
                  <a:gd name="T1" fmla="*/ 52 h 740"/>
                  <a:gd name="T2" fmla="*/ 272 w 512"/>
                  <a:gd name="T3" fmla="*/ 50 h 740"/>
                  <a:gd name="T4" fmla="*/ 224 w 512"/>
                  <a:gd name="T5" fmla="*/ 60 h 740"/>
                  <a:gd name="T6" fmla="*/ 184 w 512"/>
                  <a:gd name="T7" fmla="*/ 84 h 740"/>
                  <a:gd name="T8" fmla="*/ 154 w 512"/>
                  <a:gd name="T9" fmla="*/ 116 h 740"/>
                  <a:gd name="T10" fmla="*/ 136 w 512"/>
                  <a:gd name="T11" fmla="*/ 158 h 740"/>
                  <a:gd name="T12" fmla="*/ 130 w 512"/>
                  <a:gd name="T13" fmla="*/ 190 h 740"/>
                  <a:gd name="T14" fmla="*/ 132 w 512"/>
                  <a:gd name="T15" fmla="*/ 232 h 740"/>
                  <a:gd name="T16" fmla="*/ 148 w 512"/>
                  <a:gd name="T17" fmla="*/ 270 h 740"/>
                  <a:gd name="T18" fmla="*/ 190 w 512"/>
                  <a:gd name="T19" fmla="*/ 318 h 740"/>
                  <a:gd name="T20" fmla="*/ 182 w 512"/>
                  <a:gd name="T21" fmla="*/ 636 h 740"/>
                  <a:gd name="T22" fmla="*/ 136 w 512"/>
                  <a:gd name="T23" fmla="*/ 618 h 740"/>
                  <a:gd name="T24" fmla="*/ 82 w 512"/>
                  <a:gd name="T25" fmla="*/ 578 h 740"/>
                  <a:gd name="T26" fmla="*/ 42 w 512"/>
                  <a:gd name="T27" fmla="*/ 528 h 740"/>
                  <a:gd name="T28" fmla="*/ 14 w 512"/>
                  <a:gd name="T29" fmla="*/ 574 h 740"/>
                  <a:gd name="T30" fmla="*/ 68 w 512"/>
                  <a:gd name="T31" fmla="*/ 630 h 740"/>
                  <a:gd name="T32" fmla="*/ 140 w 512"/>
                  <a:gd name="T33" fmla="*/ 672 h 740"/>
                  <a:gd name="T34" fmla="*/ 176 w 512"/>
                  <a:gd name="T35" fmla="*/ 740 h 740"/>
                  <a:gd name="T36" fmla="*/ 212 w 512"/>
                  <a:gd name="T37" fmla="*/ 690 h 740"/>
                  <a:gd name="T38" fmla="*/ 272 w 512"/>
                  <a:gd name="T39" fmla="*/ 692 h 740"/>
                  <a:gd name="T40" fmla="*/ 324 w 512"/>
                  <a:gd name="T41" fmla="*/ 678 h 740"/>
                  <a:gd name="T42" fmla="*/ 368 w 512"/>
                  <a:gd name="T43" fmla="*/ 652 h 740"/>
                  <a:gd name="T44" fmla="*/ 402 w 512"/>
                  <a:gd name="T45" fmla="*/ 614 h 740"/>
                  <a:gd name="T46" fmla="*/ 424 w 512"/>
                  <a:gd name="T47" fmla="*/ 562 h 740"/>
                  <a:gd name="T48" fmla="*/ 430 w 512"/>
                  <a:gd name="T49" fmla="*/ 524 h 740"/>
                  <a:gd name="T50" fmla="*/ 428 w 512"/>
                  <a:gd name="T51" fmla="*/ 476 h 740"/>
                  <a:gd name="T52" fmla="*/ 410 w 512"/>
                  <a:gd name="T53" fmla="*/ 432 h 740"/>
                  <a:gd name="T54" fmla="*/ 364 w 512"/>
                  <a:gd name="T55" fmla="*/ 382 h 740"/>
                  <a:gd name="T56" fmla="*/ 298 w 512"/>
                  <a:gd name="T57" fmla="*/ 334 h 740"/>
                  <a:gd name="T58" fmla="*/ 352 w 512"/>
                  <a:gd name="T59" fmla="*/ 106 h 740"/>
                  <a:gd name="T60" fmla="*/ 404 w 512"/>
                  <a:gd name="T61" fmla="*/ 130 h 740"/>
                  <a:gd name="T62" fmla="*/ 446 w 512"/>
                  <a:gd name="T63" fmla="*/ 166 h 740"/>
                  <a:gd name="T64" fmla="*/ 512 w 512"/>
                  <a:gd name="T65" fmla="*/ 174 h 740"/>
                  <a:gd name="T66" fmla="*/ 484 w 512"/>
                  <a:gd name="T67" fmla="*/ 138 h 740"/>
                  <a:gd name="T68" fmla="*/ 434 w 512"/>
                  <a:gd name="T69" fmla="*/ 92 h 740"/>
                  <a:gd name="T70" fmla="*/ 364 w 512"/>
                  <a:gd name="T71" fmla="*/ 62 h 740"/>
                  <a:gd name="T72" fmla="*/ 344 w 512"/>
                  <a:gd name="T73" fmla="*/ 56 h 740"/>
                  <a:gd name="T74" fmla="*/ 276 w 512"/>
                  <a:gd name="T75" fmla="*/ 382 h 740"/>
                  <a:gd name="T76" fmla="*/ 350 w 512"/>
                  <a:gd name="T77" fmla="*/ 442 h 740"/>
                  <a:gd name="T78" fmla="*/ 372 w 512"/>
                  <a:gd name="T79" fmla="*/ 482 h 740"/>
                  <a:gd name="T80" fmla="*/ 374 w 512"/>
                  <a:gd name="T81" fmla="*/ 524 h 740"/>
                  <a:gd name="T82" fmla="*/ 364 w 512"/>
                  <a:gd name="T83" fmla="*/ 564 h 740"/>
                  <a:gd name="T84" fmla="*/ 346 w 512"/>
                  <a:gd name="T85" fmla="*/ 598 h 740"/>
                  <a:gd name="T86" fmla="*/ 318 w 512"/>
                  <a:gd name="T87" fmla="*/ 624 h 740"/>
                  <a:gd name="T88" fmla="*/ 284 w 512"/>
                  <a:gd name="T89" fmla="*/ 638 h 740"/>
                  <a:gd name="T90" fmla="*/ 204 w 512"/>
                  <a:gd name="T91" fmla="*/ 642 h 740"/>
                  <a:gd name="T92" fmla="*/ 270 w 512"/>
                  <a:gd name="T93" fmla="*/ 318 h 740"/>
                  <a:gd name="T94" fmla="*/ 224 w 512"/>
                  <a:gd name="T95" fmla="*/ 280 h 740"/>
                  <a:gd name="T96" fmla="*/ 188 w 512"/>
                  <a:gd name="T97" fmla="*/ 228 h 740"/>
                  <a:gd name="T98" fmla="*/ 190 w 512"/>
                  <a:gd name="T99" fmla="*/ 172 h 740"/>
                  <a:gd name="T100" fmla="*/ 210 w 512"/>
                  <a:gd name="T101" fmla="*/ 134 h 740"/>
                  <a:gd name="T102" fmla="*/ 260 w 512"/>
                  <a:gd name="T103" fmla="*/ 102 h 740"/>
                  <a:gd name="T104" fmla="*/ 330 w 512"/>
                  <a:gd name="T105" fmla="*/ 10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2" h="740">
                    <a:moveTo>
                      <a:pt x="344" y="56"/>
                    </a:moveTo>
                    <a:lnTo>
                      <a:pt x="344" y="56"/>
                    </a:lnTo>
                    <a:lnTo>
                      <a:pt x="324" y="52"/>
                    </a:lnTo>
                    <a:lnTo>
                      <a:pt x="306" y="50"/>
                    </a:lnTo>
                    <a:lnTo>
                      <a:pt x="288" y="50"/>
                    </a:lnTo>
                    <a:lnTo>
                      <a:pt x="272" y="50"/>
                    </a:lnTo>
                    <a:lnTo>
                      <a:pt x="254" y="52"/>
                    </a:lnTo>
                    <a:lnTo>
                      <a:pt x="240" y="56"/>
                    </a:lnTo>
                    <a:lnTo>
                      <a:pt x="224" y="60"/>
                    </a:lnTo>
                    <a:lnTo>
                      <a:pt x="210" y="68"/>
                    </a:lnTo>
                    <a:lnTo>
                      <a:pt x="196" y="74"/>
                    </a:lnTo>
                    <a:lnTo>
                      <a:pt x="184" y="84"/>
                    </a:lnTo>
                    <a:lnTo>
                      <a:pt x="174" y="92"/>
                    </a:lnTo>
                    <a:lnTo>
                      <a:pt x="164" y="104"/>
                    </a:lnTo>
                    <a:lnTo>
                      <a:pt x="154" y="116"/>
                    </a:lnTo>
                    <a:lnTo>
                      <a:pt x="146" y="128"/>
                    </a:lnTo>
                    <a:lnTo>
                      <a:pt x="140" y="144"/>
                    </a:lnTo>
                    <a:lnTo>
                      <a:pt x="136" y="158"/>
                    </a:lnTo>
                    <a:lnTo>
                      <a:pt x="136" y="158"/>
                    </a:lnTo>
                    <a:lnTo>
                      <a:pt x="132" y="174"/>
                    </a:lnTo>
                    <a:lnTo>
                      <a:pt x="130" y="190"/>
                    </a:lnTo>
                    <a:lnTo>
                      <a:pt x="128" y="204"/>
                    </a:lnTo>
                    <a:lnTo>
                      <a:pt x="130" y="218"/>
                    </a:lnTo>
                    <a:lnTo>
                      <a:pt x="132" y="232"/>
                    </a:lnTo>
                    <a:lnTo>
                      <a:pt x="136" y="244"/>
                    </a:lnTo>
                    <a:lnTo>
                      <a:pt x="140" y="258"/>
                    </a:lnTo>
                    <a:lnTo>
                      <a:pt x="148" y="270"/>
                    </a:lnTo>
                    <a:lnTo>
                      <a:pt x="156" y="282"/>
                    </a:lnTo>
                    <a:lnTo>
                      <a:pt x="166" y="294"/>
                    </a:lnTo>
                    <a:lnTo>
                      <a:pt x="190" y="318"/>
                    </a:lnTo>
                    <a:lnTo>
                      <a:pt x="220" y="344"/>
                    </a:lnTo>
                    <a:lnTo>
                      <a:pt x="256" y="368"/>
                    </a:lnTo>
                    <a:lnTo>
                      <a:pt x="182" y="636"/>
                    </a:lnTo>
                    <a:lnTo>
                      <a:pt x="182" y="636"/>
                    </a:lnTo>
                    <a:lnTo>
                      <a:pt x="158" y="628"/>
                    </a:lnTo>
                    <a:lnTo>
                      <a:pt x="136" y="618"/>
                    </a:lnTo>
                    <a:lnTo>
                      <a:pt x="116" y="606"/>
                    </a:lnTo>
                    <a:lnTo>
                      <a:pt x="98" y="594"/>
                    </a:lnTo>
                    <a:lnTo>
                      <a:pt x="82" y="578"/>
                    </a:lnTo>
                    <a:lnTo>
                      <a:pt x="66" y="562"/>
                    </a:lnTo>
                    <a:lnTo>
                      <a:pt x="54" y="546"/>
                    </a:lnTo>
                    <a:lnTo>
                      <a:pt x="42" y="528"/>
                    </a:lnTo>
                    <a:lnTo>
                      <a:pt x="0" y="552"/>
                    </a:lnTo>
                    <a:lnTo>
                      <a:pt x="0" y="552"/>
                    </a:lnTo>
                    <a:lnTo>
                      <a:pt x="14" y="574"/>
                    </a:lnTo>
                    <a:lnTo>
                      <a:pt x="30" y="594"/>
                    </a:lnTo>
                    <a:lnTo>
                      <a:pt x="48" y="614"/>
                    </a:lnTo>
                    <a:lnTo>
                      <a:pt x="68" y="630"/>
                    </a:lnTo>
                    <a:lnTo>
                      <a:pt x="90" y="646"/>
                    </a:lnTo>
                    <a:lnTo>
                      <a:pt x="114" y="660"/>
                    </a:lnTo>
                    <a:lnTo>
                      <a:pt x="140" y="672"/>
                    </a:lnTo>
                    <a:lnTo>
                      <a:pt x="170" y="682"/>
                    </a:lnTo>
                    <a:lnTo>
                      <a:pt x="156" y="734"/>
                    </a:lnTo>
                    <a:lnTo>
                      <a:pt x="176" y="740"/>
                    </a:lnTo>
                    <a:lnTo>
                      <a:pt x="190" y="688"/>
                    </a:lnTo>
                    <a:lnTo>
                      <a:pt x="190" y="688"/>
                    </a:lnTo>
                    <a:lnTo>
                      <a:pt x="212" y="690"/>
                    </a:lnTo>
                    <a:lnTo>
                      <a:pt x="232" y="692"/>
                    </a:lnTo>
                    <a:lnTo>
                      <a:pt x="252" y="694"/>
                    </a:lnTo>
                    <a:lnTo>
                      <a:pt x="272" y="692"/>
                    </a:lnTo>
                    <a:lnTo>
                      <a:pt x="290" y="690"/>
                    </a:lnTo>
                    <a:lnTo>
                      <a:pt x="308" y="684"/>
                    </a:lnTo>
                    <a:lnTo>
                      <a:pt x="324" y="678"/>
                    </a:lnTo>
                    <a:lnTo>
                      <a:pt x="340" y="672"/>
                    </a:lnTo>
                    <a:lnTo>
                      <a:pt x="354" y="662"/>
                    </a:lnTo>
                    <a:lnTo>
                      <a:pt x="368" y="652"/>
                    </a:lnTo>
                    <a:lnTo>
                      <a:pt x="380" y="640"/>
                    </a:lnTo>
                    <a:lnTo>
                      <a:pt x="392" y="628"/>
                    </a:lnTo>
                    <a:lnTo>
                      <a:pt x="402" y="614"/>
                    </a:lnTo>
                    <a:lnTo>
                      <a:pt x="410" y="598"/>
                    </a:lnTo>
                    <a:lnTo>
                      <a:pt x="418" y="580"/>
                    </a:lnTo>
                    <a:lnTo>
                      <a:pt x="424" y="562"/>
                    </a:lnTo>
                    <a:lnTo>
                      <a:pt x="424" y="562"/>
                    </a:lnTo>
                    <a:lnTo>
                      <a:pt x="428" y="544"/>
                    </a:lnTo>
                    <a:lnTo>
                      <a:pt x="430" y="524"/>
                    </a:lnTo>
                    <a:lnTo>
                      <a:pt x="432" y="508"/>
                    </a:lnTo>
                    <a:lnTo>
                      <a:pt x="430" y="490"/>
                    </a:lnTo>
                    <a:lnTo>
                      <a:pt x="428" y="476"/>
                    </a:lnTo>
                    <a:lnTo>
                      <a:pt x="424" y="460"/>
                    </a:lnTo>
                    <a:lnTo>
                      <a:pt x="418" y="446"/>
                    </a:lnTo>
                    <a:lnTo>
                      <a:pt x="410" y="432"/>
                    </a:lnTo>
                    <a:lnTo>
                      <a:pt x="400" y="420"/>
                    </a:lnTo>
                    <a:lnTo>
                      <a:pt x="390" y="406"/>
                    </a:lnTo>
                    <a:lnTo>
                      <a:pt x="364" y="382"/>
                    </a:lnTo>
                    <a:lnTo>
                      <a:pt x="334" y="358"/>
                    </a:lnTo>
                    <a:lnTo>
                      <a:pt x="298" y="334"/>
                    </a:lnTo>
                    <a:lnTo>
                      <a:pt x="298" y="334"/>
                    </a:lnTo>
                    <a:lnTo>
                      <a:pt x="290" y="330"/>
                    </a:lnTo>
                    <a:lnTo>
                      <a:pt x="352" y="106"/>
                    </a:lnTo>
                    <a:lnTo>
                      <a:pt x="352" y="106"/>
                    </a:lnTo>
                    <a:lnTo>
                      <a:pt x="370" y="112"/>
                    </a:lnTo>
                    <a:lnTo>
                      <a:pt x="388" y="120"/>
                    </a:lnTo>
                    <a:lnTo>
                      <a:pt x="404" y="130"/>
                    </a:lnTo>
                    <a:lnTo>
                      <a:pt x="418" y="140"/>
                    </a:lnTo>
                    <a:lnTo>
                      <a:pt x="432" y="152"/>
                    </a:lnTo>
                    <a:lnTo>
                      <a:pt x="446" y="166"/>
                    </a:lnTo>
                    <a:lnTo>
                      <a:pt x="458" y="182"/>
                    </a:lnTo>
                    <a:lnTo>
                      <a:pt x="470" y="200"/>
                    </a:lnTo>
                    <a:lnTo>
                      <a:pt x="512" y="174"/>
                    </a:lnTo>
                    <a:lnTo>
                      <a:pt x="512" y="174"/>
                    </a:lnTo>
                    <a:lnTo>
                      <a:pt x="498" y="154"/>
                    </a:lnTo>
                    <a:lnTo>
                      <a:pt x="484" y="138"/>
                    </a:lnTo>
                    <a:lnTo>
                      <a:pt x="470" y="120"/>
                    </a:lnTo>
                    <a:lnTo>
                      <a:pt x="452" y="106"/>
                    </a:lnTo>
                    <a:lnTo>
                      <a:pt x="434" y="92"/>
                    </a:lnTo>
                    <a:lnTo>
                      <a:pt x="414" y="80"/>
                    </a:lnTo>
                    <a:lnTo>
                      <a:pt x="390" y="70"/>
                    </a:lnTo>
                    <a:lnTo>
                      <a:pt x="364" y="62"/>
                    </a:lnTo>
                    <a:lnTo>
                      <a:pt x="380" y="6"/>
                    </a:lnTo>
                    <a:lnTo>
                      <a:pt x="360" y="0"/>
                    </a:lnTo>
                    <a:lnTo>
                      <a:pt x="344" y="56"/>
                    </a:lnTo>
                    <a:lnTo>
                      <a:pt x="344" y="56"/>
                    </a:lnTo>
                    <a:close/>
                    <a:moveTo>
                      <a:pt x="276" y="382"/>
                    </a:moveTo>
                    <a:lnTo>
                      <a:pt x="276" y="382"/>
                    </a:lnTo>
                    <a:lnTo>
                      <a:pt x="306" y="402"/>
                    </a:lnTo>
                    <a:lnTo>
                      <a:pt x="330" y="422"/>
                    </a:lnTo>
                    <a:lnTo>
                      <a:pt x="350" y="442"/>
                    </a:lnTo>
                    <a:lnTo>
                      <a:pt x="362" y="462"/>
                    </a:lnTo>
                    <a:lnTo>
                      <a:pt x="368" y="470"/>
                    </a:lnTo>
                    <a:lnTo>
                      <a:pt x="372" y="482"/>
                    </a:lnTo>
                    <a:lnTo>
                      <a:pt x="374" y="492"/>
                    </a:lnTo>
                    <a:lnTo>
                      <a:pt x="376" y="502"/>
                    </a:lnTo>
                    <a:lnTo>
                      <a:pt x="374" y="524"/>
                    </a:lnTo>
                    <a:lnTo>
                      <a:pt x="370" y="550"/>
                    </a:lnTo>
                    <a:lnTo>
                      <a:pt x="370" y="550"/>
                    </a:lnTo>
                    <a:lnTo>
                      <a:pt x="364" y="564"/>
                    </a:lnTo>
                    <a:lnTo>
                      <a:pt x="360" y="576"/>
                    </a:lnTo>
                    <a:lnTo>
                      <a:pt x="352" y="588"/>
                    </a:lnTo>
                    <a:lnTo>
                      <a:pt x="346" y="598"/>
                    </a:lnTo>
                    <a:lnTo>
                      <a:pt x="336" y="608"/>
                    </a:lnTo>
                    <a:lnTo>
                      <a:pt x="328" y="616"/>
                    </a:lnTo>
                    <a:lnTo>
                      <a:pt x="318" y="624"/>
                    </a:lnTo>
                    <a:lnTo>
                      <a:pt x="308" y="630"/>
                    </a:lnTo>
                    <a:lnTo>
                      <a:pt x="296" y="634"/>
                    </a:lnTo>
                    <a:lnTo>
                      <a:pt x="284" y="638"/>
                    </a:lnTo>
                    <a:lnTo>
                      <a:pt x="260" y="644"/>
                    </a:lnTo>
                    <a:lnTo>
                      <a:pt x="232" y="644"/>
                    </a:lnTo>
                    <a:lnTo>
                      <a:pt x="204" y="642"/>
                    </a:lnTo>
                    <a:lnTo>
                      <a:pt x="276" y="382"/>
                    </a:lnTo>
                    <a:lnTo>
                      <a:pt x="276" y="382"/>
                    </a:lnTo>
                    <a:close/>
                    <a:moveTo>
                      <a:pt x="270" y="318"/>
                    </a:moveTo>
                    <a:lnTo>
                      <a:pt x="270" y="318"/>
                    </a:lnTo>
                    <a:lnTo>
                      <a:pt x="244" y="298"/>
                    </a:lnTo>
                    <a:lnTo>
                      <a:pt x="224" y="280"/>
                    </a:lnTo>
                    <a:lnTo>
                      <a:pt x="206" y="262"/>
                    </a:lnTo>
                    <a:lnTo>
                      <a:pt x="196" y="246"/>
                    </a:lnTo>
                    <a:lnTo>
                      <a:pt x="188" y="228"/>
                    </a:lnTo>
                    <a:lnTo>
                      <a:pt x="184" y="210"/>
                    </a:lnTo>
                    <a:lnTo>
                      <a:pt x="186" y="192"/>
                    </a:lnTo>
                    <a:lnTo>
                      <a:pt x="190" y="172"/>
                    </a:lnTo>
                    <a:lnTo>
                      <a:pt x="190" y="172"/>
                    </a:lnTo>
                    <a:lnTo>
                      <a:pt x="198" y="152"/>
                    </a:lnTo>
                    <a:lnTo>
                      <a:pt x="210" y="134"/>
                    </a:lnTo>
                    <a:lnTo>
                      <a:pt x="224" y="120"/>
                    </a:lnTo>
                    <a:lnTo>
                      <a:pt x="240" y="108"/>
                    </a:lnTo>
                    <a:lnTo>
                      <a:pt x="260" y="102"/>
                    </a:lnTo>
                    <a:lnTo>
                      <a:pt x="282" y="98"/>
                    </a:lnTo>
                    <a:lnTo>
                      <a:pt x="306" y="98"/>
                    </a:lnTo>
                    <a:lnTo>
                      <a:pt x="330" y="100"/>
                    </a:lnTo>
                    <a:lnTo>
                      <a:pt x="270" y="318"/>
                    </a:lnTo>
                    <a:close/>
                  </a:path>
                </a:pathLst>
              </a:custGeom>
              <a:solidFill>
                <a:srgbClr val="E9AB2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5" name="Freeform 52"/>
              <p:cNvSpPr>
                <a:spLocks noEditPoints="1"/>
              </p:cNvSpPr>
              <p:nvPr>
                <p:custDataLst>
                  <p:tags r:id="rId48"/>
                </p:custDataLst>
              </p:nvPr>
            </p:nvSpPr>
            <p:spPr bwMode="auto">
              <a:xfrm>
                <a:off x="6559550" y="2890838"/>
                <a:ext cx="390525" cy="260350"/>
              </a:xfrm>
              <a:custGeom>
                <a:avLst/>
                <a:gdLst>
                  <a:gd name="T0" fmla="*/ 196 w 246"/>
                  <a:gd name="T1" fmla="*/ 54 h 164"/>
                  <a:gd name="T2" fmla="*/ 196 w 246"/>
                  <a:gd name="T3" fmla="*/ 54 h 164"/>
                  <a:gd name="T4" fmla="*/ 178 w 246"/>
                  <a:gd name="T5" fmla="*/ 50 h 164"/>
                  <a:gd name="T6" fmla="*/ 160 w 246"/>
                  <a:gd name="T7" fmla="*/ 50 h 164"/>
                  <a:gd name="T8" fmla="*/ 142 w 246"/>
                  <a:gd name="T9" fmla="*/ 50 h 164"/>
                  <a:gd name="T10" fmla="*/ 124 w 246"/>
                  <a:gd name="T11" fmla="*/ 52 h 164"/>
                  <a:gd name="T12" fmla="*/ 28 w 246"/>
                  <a:gd name="T13" fmla="*/ 106 h 164"/>
                  <a:gd name="T14" fmla="*/ 28 w 246"/>
                  <a:gd name="T15" fmla="*/ 106 h 164"/>
                  <a:gd name="T16" fmla="*/ 20 w 246"/>
                  <a:gd name="T17" fmla="*/ 118 h 164"/>
                  <a:gd name="T18" fmla="*/ 12 w 246"/>
                  <a:gd name="T19" fmla="*/ 130 h 164"/>
                  <a:gd name="T20" fmla="*/ 6 w 246"/>
                  <a:gd name="T21" fmla="*/ 144 h 164"/>
                  <a:gd name="T22" fmla="*/ 2 w 246"/>
                  <a:gd name="T23" fmla="*/ 158 h 164"/>
                  <a:gd name="T24" fmla="*/ 2 w 246"/>
                  <a:gd name="T25" fmla="*/ 158 h 164"/>
                  <a:gd name="T26" fmla="*/ 0 w 246"/>
                  <a:gd name="T27" fmla="*/ 164 h 164"/>
                  <a:gd name="T28" fmla="*/ 196 w 246"/>
                  <a:gd name="T29" fmla="*/ 54 h 164"/>
                  <a:gd name="T30" fmla="*/ 196 w 246"/>
                  <a:gd name="T31" fmla="*/ 54 h 164"/>
                  <a:gd name="T32" fmla="*/ 240 w 246"/>
                  <a:gd name="T33" fmla="*/ 28 h 164"/>
                  <a:gd name="T34" fmla="*/ 246 w 246"/>
                  <a:gd name="T35" fmla="*/ 6 h 164"/>
                  <a:gd name="T36" fmla="*/ 226 w 246"/>
                  <a:gd name="T37" fmla="*/ 0 h 164"/>
                  <a:gd name="T38" fmla="*/ 214 w 246"/>
                  <a:gd name="T39" fmla="*/ 44 h 164"/>
                  <a:gd name="T40" fmla="*/ 240 w 246"/>
                  <a:gd name="T41" fmla="*/ 2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6" h="164">
                    <a:moveTo>
                      <a:pt x="196" y="54"/>
                    </a:moveTo>
                    <a:lnTo>
                      <a:pt x="196" y="54"/>
                    </a:lnTo>
                    <a:lnTo>
                      <a:pt x="178" y="50"/>
                    </a:lnTo>
                    <a:lnTo>
                      <a:pt x="160" y="50"/>
                    </a:lnTo>
                    <a:lnTo>
                      <a:pt x="142" y="50"/>
                    </a:lnTo>
                    <a:lnTo>
                      <a:pt x="124" y="52"/>
                    </a:lnTo>
                    <a:lnTo>
                      <a:pt x="28" y="106"/>
                    </a:lnTo>
                    <a:lnTo>
                      <a:pt x="28" y="106"/>
                    </a:lnTo>
                    <a:lnTo>
                      <a:pt x="20" y="118"/>
                    </a:lnTo>
                    <a:lnTo>
                      <a:pt x="12" y="130"/>
                    </a:lnTo>
                    <a:lnTo>
                      <a:pt x="6" y="144"/>
                    </a:lnTo>
                    <a:lnTo>
                      <a:pt x="2" y="158"/>
                    </a:lnTo>
                    <a:lnTo>
                      <a:pt x="2" y="158"/>
                    </a:lnTo>
                    <a:lnTo>
                      <a:pt x="0" y="164"/>
                    </a:lnTo>
                    <a:lnTo>
                      <a:pt x="196" y="54"/>
                    </a:lnTo>
                    <a:lnTo>
                      <a:pt x="196" y="54"/>
                    </a:lnTo>
                    <a:close/>
                    <a:moveTo>
                      <a:pt x="240" y="28"/>
                    </a:moveTo>
                    <a:lnTo>
                      <a:pt x="246" y="6"/>
                    </a:lnTo>
                    <a:lnTo>
                      <a:pt x="226" y="0"/>
                    </a:lnTo>
                    <a:lnTo>
                      <a:pt x="214" y="44"/>
                    </a:lnTo>
                    <a:lnTo>
                      <a:pt x="240" y="28"/>
                    </a:lnTo>
                    <a:close/>
                  </a:path>
                </a:pathLst>
              </a:custGeom>
              <a:solidFill>
                <a:srgbClr val="FFFFE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6" name="Freeform 53"/>
              <p:cNvSpPr>
                <a:spLocks noEditPoints="1"/>
              </p:cNvSpPr>
              <p:nvPr>
                <p:custDataLst>
                  <p:tags r:id="rId49"/>
                </p:custDataLst>
              </p:nvPr>
            </p:nvSpPr>
            <p:spPr bwMode="auto">
              <a:xfrm>
                <a:off x="6426200" y="3554413"/>
                <a:ext cx="587375" cy="352425"/>
              </a:xfrm>
              <a:custGeom>
                <a:avLst/>
                <a:gdLst>
                  <a:gd name="T0" fmla="*/ 164 w 370"/>
                  <a:gd name="T1" fmla="*/ 106 h 222"/>
                  <a:gd name="T2" fmla="*/ 150 w 370"/>
                  <a:gd name="T3" fmla="*/ 154 h 222"/>
                  <a:gd name="T4" fmla="*/ 178 w 370"/>
                  <a:gd name="T5" fmla="*/ 140 h 222"/>
                  <a:gd name="T6" fmla="*/ 192 w 370"/>
                  <a:gd name="T7" fmla="*/ 90 h 222"/>
                  <a:gd name="T8" fmla="*/ 164 w 370"/>
                  <a:gd name="T9" fmla="*/ 106 h 222"/>
                  <a:gd name="T10" fmla="*/ 164 w 370"/>
                  <a:gd name="T11" fmla="*/ 106 h 222"/>
                  <a:gd name="T12" fmla="*/ 78 w 370"/>
                  <a:gd name="T13" fmla="*/ 196 h 222"/>
                  <a:gd name="T14" fmla="*/ 78 w 370"/>
                  <a:gd name="T15" fmla="*/ 196 h 222"/>
                  <a:gd name="T16" fmla="*/ 60 w 370"/>
                  <a:gd name="T17" fmla="*/ 184 h 222"/>
                  <a:gd name="T18" fmla="*/ 44 w 370"/>
                  <a:gd name="T19" fmla="*/ 172 h 222"/>
                  <a:gd name="T20" fmla="*/ 0 w 370"/>
                  <a:gd name="T21" fmla="*/ 198 h 222"/>
                  <a:gd name="T22" fmla="*/ 0 w 370"/>
                  <a:gd name="T23" fmla="*/ 198 h 222"/>
                  <a:gd name="T24" fmla="*/ 16 w 370"/>
                  <a:gd name="T25" fmla="*/ 210 h 222"/>
                  <a:gd name="T26" fmla="*/ 32 w 370"/>
                  <a:gd name="T27" fmla="*/ 222 h 222"/>
                  <a:gd name="T28" fmla="*/ 78 w 370"/>
                  <a:gd name="T29" fmla="*/ 196 h 222"/>
                  <a:gd name="T30" fmla="*/ 78 w 370"/>
                  <a:gd name="T31" fmla="*/ 196 h 222"/>
                  <a:gd name="T32" fmla="*/ 370 w 370"/>
                  <a:gd name="T33" fmla="*/ 32 h 222"/>
                  <a:gd name="T34" fmla="*/ 370 w 370"/>
                  <a:gd name="T35" fmla="*/ 32 h 222"/>
                  <a:gd name="T36" fmla="*/ 360 w 370"/>
                  <a:gd name="T37" fmla="*/ 16 h 222"/>
                  <a:gd name="T38" fmla="*/ 350 w 370"/>
                  <a:gd name="T39" fmla="*/ 0 h 222"/>
                  <a:gd name="T40" fmla="*/ 302 w 370"/>
                  <a:gd name="T41" fmla="*/ 28 h 222"/>
                  <a:gd name="T42" fmla="*/ 302 w 370"/>
                  <a:gd name="T43" fmla="*/ 28 h 222"/>
                  <a:gd name="T44" fmla="*/ 314 w 370"/>
                  <a:gd name="T45" fmla="*/ 42 h 222"/>
                  <a:gd name="T46" fmla="*/ 320 w 370"/>
                  <a:gd name="T47" fmla="*/ 58 h 222"/>
                  <a:gd name="T48" fmla="*/ 370 w 370"/>
                  <a:gd name="T49" fmla="*/ 3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0" h="222">
                    <a:moveTo>
                      <a:pt x="164" y="106"/>
                    </a:moveTo>
                    <a:lnTo>
                      <a:pt x="150" y="154"/>
                    </a:lnTo>
                    <a:lnTo>
                      <a:pt x="178" y="140"/>
                    </a:lnTo>
                    <a:lnTo>
                      <a:pt x="192" y="90"/>
                    </a:lnTo>
                    <a:lnTo>
                      <a:pt x="164" y="106"/>
                    </a:lnTo>
                    <a:lnTo>
                      <a:pt x="164" y="106"/>
                    </a:lnTo>
                    <a:close/>
                    <a:moveTo>
                      <a:pt x="78" y="196"/>
                    </a:moveTo>
                    <a:lnTo>
                      <a:pt x="78" y="196"/>
                    </a:lnTo>
                    <a:lnTo>
                      <a:pt x="60" y="184"/>
                    </a:lnTo>
                    <a:lnTo>
                      <a:pt x="44" y="172"/>
                    </a:lnTo>
                    <a:lnTo>
                      <a:pt x="0" y="198"/>
                    </a:lnTo>
                    <a:lnTo>
                      <a:pt x="0" y="198"/>
                    </a:lnTo>
                    <a:lnTo>
                      <a:pt x="16" y="210"/>
                    </a:lnTo>
                    <a:lnTo>
                      <a:pt x="32" y="222"/>
                    </a:lnTo>
                    <a:lnTo>
                      <a:pt x="78" y="196"/>
                    </a:lnTo>
                    <a:lnTo>
                      <a:pt x="78" y="196"/>
                    </a:lnTo>
                    <a:close/>
                    <a:moveTo>
                      <a:pt x="370" y="32"/>
                    </a:moveTo>
                    <a:lnTo>
                      <a:pt x="370" y="32"/>
                    </a:lnTo>
                    <a:lnTo>
                      <a:pt x="360" y="16"/>
                    </a:lnTo>
                    <a:lnTo>
                      <a:pt x="350" y="0"/>
                    </a:lnTo>
                    <a:lnTo>
                      <a:pt x="302" y="28"/>
                    </a:lnTo>
                    <a:lnTo>
                      <a:pt x="302" y="28"/>
                    </a:lnTo>
                    <a:lnTo>
                      <a:pt x="314" y="42"/>
                    </a:lnTo>
                    <a:lnTo>
                      <a:pt x="320" y="58"/>
                    </a:lnTo>
                    <a:lnTo>
                      <a:pt x="370" y="32"/>
                    </a:lnTo>
                    <a:close/>
                  </a:path>
                </a:pathLst>
              </a:custGeom>
              <a:solidFill>
                <a:srgbClr val="FFFFE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pic>
          <p:nvPicPr>
            <p:cNvPr id="77" name="图片 76" descr="635da50666fe5dcc40c60bd984da852d_08830c497922402c9051a384cb5df93c"/>
            <p:cNvPicPr>
              <a:picLocks noChangeAspect="1"/>
            </p:cNvPicPr>
            <p:nvPr/>
          </p:nvPicPr>
          <p:blipFill>
            <a:blip r:embed="rId50">
              <a:clrChange>
                <a:clrFrom>
                  <a:srgbClr val="FFFFFF">
                    <a:alpha val="100000"/>
                  </a:srgbClr>
                </a:clrFrom>
                <a:clrTo>
                  <a:srgbClr val="FFFFFF">
                    <a:alpha val="100000"/>
                    <a:alpha val="0"/>
                  </a:srgbClr>
                </a:clrTo>
              </a:clrChange>
            </a:blip>
            <a:stretch>
              <a:fillRect/>
            </a:stretch>
          </p:blipFill>
          <p:spPr>
            <a:xfrm>
              <a:off x="2256" y="3304"/>
              <a:ext cx="2551" cy="2551"/>
            </a:xfrm>
            <a:prstGeom prst="rect">
              <a:avLst/>
            </a:prstGeom>
          </p:spPr>
        </p:pic>
      </p:grpSp>
      <p:graphicFrame>
        <p:nvGraphicFramePr>
          <p:cNvPr id="199" name="内容占位符 198"/>
          <p:cNvGraphicFramePr>
            <a:graphicFrameLocks noGrp="1"/>
          </p:cNvGraphicFramePr>
          <p:nvPr>
            <p:ph idx="1"/>
          </p:nvPr>
        </p:nvGraphicFramePr>
        <p:xfrm>
          <a:off x="3642360" y="2242820"/>
          <a:ext cx="8217535" cy="4538345"/>
        </p:xfrm>
        <a:graphic>
          <a:graphicData uri="http://schemas.openxmlformats.org/drawingml/2006/diagram">
            <dgm:relIds xmlns:dgm="http://schemas.openxmlformats.org/drawingml/2006/diagram" xmlns:r="http://schemas.openxmlformats.org/officeDocument/2006/relationships" r:dm="rId51" r:lo="rId52" r:qs="rId53" r:cs="rId54"/>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3525" y="214630"/>
            <a:ext cx="9772650" cy="783590"/>
          </a:xfrm>
          <a:prstGeom prst="rect">
            <a:avLst/>
          </a:prstGeom>
          <a:noFill/>
          <a:ln>
            <a:noFill/>
          </a:ln>
        </p:spPr>
        <p:txBody>
          <a:bodyPr wrap="square">
            <a:spAutoFit/>
          </a:bodyPr>
          <a:lstStyle/>
          <a:p>
            <a:pPr marR="0" defTabSz="914400" fontAlgn="auto">
              <a:lnSpc>
                <a:spcPct val="150000"/>
              </a:lnSpc>
              <a:buClrTx/>
              <a:buSzTx/>
              <a:buFontTx/>
              <a:defRPr/>
            </a:pPr>
            <a:r>
              <a:rPr lang="en-US" altLang="zh-CN" sz="3000" b="1" dirty="0">
                <a:solidFill>
                  <a:schemeClr val="tx1"/>
                </a:solidFill>
                <a:latin typeface="+mn-lt"/>
                <a:ea typeface="+mn-ea"/>
                <a:cs typeface="+mn-ea"/>
                <a:sym typeface="+mn-lt"/>
              </a:rPr>
              <a:t>2025年度农业和社会发展科技专题项目申报指南</a:t>
            </a:r>
            <a:endParaRPr lang="en-US" altLang="zh-CN" sz="3000" b="1" dirty="0">
              <a:solidFill>
                <a:schemeClr val="tx1"/>
              </a:solidFill>
              <a:latin typeface="+mn-lt"/>
              <a:ea typeface="+mn-ea"/>
              <a:cs typeface="+mn-ea"/>
              <a:sym typeface="+mn-lt"/>
            </a:endParaRPr>
          </a:p>
        </p:txBody>
      </p:sp>
      <p:sp>
        <p:nvSpPr>
          <p:cNvPr id="11" name="文本框 10"/>
          <p:cNvSpPr txBox="1"/>
          <p:nvPr/>
        </p:nvSpPr>
        <p:spPr>
          <a:xfrm>
            <a:off x="5089525" y="1334770"/>
            <a:ext cx="2012950" cy="460375"/>
          </a:xfrm>
          <a:prstGeom prst="rect">
            <a:avLst/>
          </a:prstGeom>
          <a:solidFill>
            <a:srgbClr val="0070C0"/>
          </a:solidFill>
        </p:spPr>
        <p:txBody>
          <a:bodyPr wrap="square">
            <a:spAutoFit/>
          </a:bodyPr>
          <a:lstStyle/>
          <a:p>
            <a:pPr algn="ctr"/>
            <a:r>
              <a:rPr lang="zh-CN" altLang="en-US" sz="2400" b="1" dirty="0">
                <a:solidFill>
                  <a:schemeClr val="bg1"/>
                </a:solidFill>
                <a:latin typeface="+mn-lt"/>
                <a:ea typeface="+mn-ea"/>
                <a:cs typeface="+mn-ea"/>
                <a:sym typeface="+mn-lt"/>
              </a:rPr>
              <a:t>申报要求</a:t>
            </a:r>
            <a:endParaRPr lang="zh-CN" altLang="en-US" sz="2400" b="1" dirty="0">
              <a:solidFill>
                <a:schemeClr val="bg1"/>
              </a:solidFill>
              <a:latin typeface="+mn-lt"/>
              <a:ea typeface="+mn-ea"/>
              <a:cs typeface="+mn-ea"/>
              <a:sym typeface="+mn-lt"/>
            </a:endParaRPr>
          </a:p>
        </p:txBody>
      </p:sp>
      <p:sp>
        <p:nvSpPr>
          <p:cNvPr id="4" name="文本框 3" descr="7b0a202020202262756c6c6574223a20227b5c2263617465676f727949645c223a31303031322c5c2274656d706c61746549645c223a32303233313237357d220a7d0a"/>
          <p:cNvSpPr txBox="1"/>
          <p:nvPr/>
        </p:nvSpPr>
        <p:spPr>
          <a:xfrm>
            <a:off x="981075" y="2386330"/>
            <a:ext cx="10490200" cy="4320540"/>
          </a:xfrm>
          <a:prstGeom prst="rect">
            <a:avLst/>
          </a:prstGeom>
          <a:noFill/>
        </p:spPr>
        <p:txBody>
          <a:bodyPr wrap="square" rtlCol="0" anchor="t">
            <a:noAutofit/>
          </a:bodyPr>
          <a:lstStyle/>
          <a:p>
            <a:pPr marL="285750" indent="-285750">
              <a:lnSpc>
                <a:spcPct val="140000"/>
              </a:lnSpc>
              <a:spcBef>
                <a:spcPts val="0"/>
              </a:spcBef>
              <a:spcAft>
                <a:spcPts val="0"/>
              </a:spcAft>
              <a:buClr>
                <a:srgbClr val="0070C0"/>
              </a:buClr>
              <a:buFont typeface="Wingdings" panose="05000000000000000000" charset="0"/>
              <a:buChar char="Ø"/>
            </a:pPr>
            <a:r>
              <a:rPr lang="zh-CN" altLang="en-US" sz="2200">
                <a:latin typeface="仿宋_GB2312" panose="02010609030101010101" charset="-122"/>
                <a:ea typeface="仿宋_GB2312" panose="02010609030101010101" charset="-122"/>
                <a:cs typeface="仿宋_GB2312" panose="02010609030101010101" charset="-122"/>
                <a:sym typeface="+mn-ea"/>
              </a:rPr>
              <a:t>申报</a:t>
            </a:r>
            <a:r>
              <a:rPr lang="zh-CN" altLang="en-US" sz="2200" b="1">
                <a:solidFill>
                  <a:srgbClr val="C00000"/>
                </a:solidFill>
                <a:latin typeface="仿宋_GB2312" panose="02010609030101010101" charset="-122"/>
                <a:ea typeface="仿宋_GB2312" panose="02010609030101010101" charset="-122"/>
                <a:cs typeface="仿宋_GB2312" panose="02010609030101010101" charset="-122"/>
                <a:sym typeface="+mn-ea"/>
              </a:rPr>
              <a:t>方向一、二、三</a:t>
            </a:r>
            <a:r>
              <a:rPr lang="zh-CN" altLang="en-US" sz="2200">
                <a:latin typeface="仿宋_GB2312" panose="02010609030101010101" charset="-122"/>
                <a:ea typeface="仿宋_GB2312" panose="02010609030101010101" charset="-122"/>
                <a:cs typeface="仿宋_GB2312" panose="02010609030101010101" charset="-122"/>
                <a:sym typeface="+mn-ea"/>
              </a:rPr>
              <a:t>的项目，项目负责人须为</a:t>
            </a:r>
            <a:r>
              <a:rPr lang="zh-CN" altLang="en-US" sz="2200" b="1">
                <a:latin typeface="仿宋_GB2312" panose="02010609030101010101" charset="-122"/>
                <a:ea typeface="仿宋_GB2312" panose="02010609030101010101" charset="-122"/>
                <a:cs typeface="仿宋_GB2312" panose="02010609030101010101" charset="-122"/>
                <a:sym typeface="+mn-ea"/>
              </a:rPr>
              <a:t>广州农村科技特派员已在库人员</a:t>
            </a:r>
            <a:r>
              <a:rPr lang="zh-CN" altLang="en-US" sz="2200">
                <a:latin typeface="仿宋_GB2312" panose="02010609030101010101" charset="-122"/>
                <a:ea typeface="仿宋_GB2312" panose="02010609030101010101" charset="-122"/>
                <a:cs typeface="仿宋_GB2312" panose="02010609030101010101" charset="-122"/>
                <a:sym typeface="+mn-ea"/>
              </a:rPr>
              <a:t>，不接受非在库人员作为项目负责人申报。</a:t>
            </a:r>
            <a:endParaRPr lang="zh-CN" altLang="en-US" sz="2200">
              <a:latin typeface="仿宋_GB2312" panose="02010609030101010101" charset="-122"/>
              <a:ea typeface="仿宋_GB2312" panose="02010609030101010101" charset="-122"/>
              <a:cs typeface="仿宋_GB2312" panose="02010609030101010101" charset="-122"/>
              <a:sym typeface="+mn-ea"/>
            </a:endParaRPr>
          </a:p>
          <a:p>
            <a:pPr marL="285750" indent="-285750">
              <a:lnSpc>
                <a:spcPct val="140000"/>
              </a:lnSpc>
              <a:spcBef>
                <a:spcPts val="0"/>
              </a:spcBef>
              <a:spcAft>
                <a:spcPts val="0"/>
              </a:spcAft>
              <a:buClr>
                <a:srgbClr val="0070C0"/>
              </a:buClr>
              <a:buFont typeface="Wingdings" panose="05000000000000000000" charset="0"/>
              <a:buChar char="Ø"/>
            </a:pPr>
            <a:r>
              <a:rPr lang="zh-CN" altLang="en-US" sz="2200">
                <a:latin typeface="仿宋_GB2312" panose="02010609030101010101" charset="-122"/>
                <a:ea typeface="仿宋_GB2312" panose="02010609030101010101" charset="-122"/>
                <a:cs typeface="仿宋_GB2312" panose="02010609030101010101" charset="-122"/>
                <a:sym typeface="+mn-ea"/>
              </a:rPr>
              <a:t>申报</a:t>
            </a:r>
            <a:r>
              <a:rPr lang="zh-CN" altLang="en-US" sz="2200" b="1">
                <a:solidFill>
                  <a:srgbClr val="C00000"/>
                </a:solidFill>
                <a:latin typeface="仿宋_GB2312" panose="02010609030101010101" charset="-122"/>
                <a:ea typeface="仿宋_GB2312" panose="02010609030101010101" charset="-122"/>
                <a:cs typeface="仿宋_GB2312" panose="02010609030101010101" charset="-122"/>
                <a:sym typeface="+mn-ea"/>
              </a:rPr>
              <a:t>方向四</a:t>
            </a:r>
            <a:r>
              <a:rPr lang="zh-CN" altLang="en-US" sz="2200">
                <a:latin typeface="仿宋_GB2312" panose="02010609030101010101" charset="-122"/>
                <a:ea typeface="仿宋_GB2312" panose="02010609030101010101" charset="-122"/>
                <a:cs typeface="仿宋_GB2312" panose="02010609030101010101" charset="-122"/>
                <a:sym typeface="+mn-ea"/>
              </a:rPr>
              <a:t>的项目，须提交由</a:t>
            </a:r>
            <a:r>
              <a:rPr lang="zh-CN" altLang="en-US" sz="2200" b="1">
                <a:latin typeface="仿宋_GB2312" panose="02010609030101010101" charset="-122"/>
                <a:ea typeface="仿宋_GB2312" panose="02010609030101010101" charset="-122"/>
                <a:cs typeface="仿宋_GB2312" panose="02010609030101010101" charset="-122"/>
                <a:sym typeface="+mn-ea"/>
              </a:rPr>
              <a:t>对口帮扶合作地或相关区科技主管部门出具的推荐函，</a:t>
            </a:r>
            <a:r>
              <a:rPr lang="zh-CN" altLang="en-US" sz="2200">
                <a:latin typeface="仿宋_GB2312" panose="02010609030101010101" charset="-122"/>
                <a:ea typeface="仿宋_GB2312" panose="02010609030101010101" charset="-122"/>
                <a:cs typeface="仿宋_GB2312" panose="02010609030101010101" charset="-122"/>
                <a:sym typeface="+mn-ea"/>
              </a:rPr>
              <a:t>申报第1-1</a:t>
            </a:r>
            <a:r>
              <a:rPr lang="en-US" altLang="zh-CN" sz="2200">
                <a:latin typeface="仿宋_GB2312" panose="02010609030101010101" charset="-122"/>
                <a:ea typeface="仿宋_GB2312" panose="02010609030101010101" charset="-122"/>
                <a:cs typeface="仿宋_GB2312" panose="02010609030101010101" charset="-122"/>
                <a:sym typeface="+mn-ea"/>
              </a:rPr>
              <a:t>0</a:t>
            </a:r>
            <a:r>
              <a:rPr lang="zh-CN" altLang="en-US" sz="2200">
                <a:latin typeface="仿宋_GB2312" panose="02010609030101010101" charset="-122"/>
                <a:ea typeface="仿宋_GB2312" panose="02010609030101010101" charset="-122"/>
                <a:cs typeface="仿宋_GB2312" panose="02010609030101010101" charset="-122"/>
                <a:sym typeface="+mn-ea"/>
              </a:rPr>
              <a:t>子方向的项目，要求与对口帮扶合作地的单位联合申报，提供《对口科技帮扶合作项目合作协议书》。</a:t>
            </a:r>
            <a:endParaRPr lang="zh-CN" altLang="en-US" sz="2200">
              <a:latin typeface="仿宋_GB2312" panose="02010609030101010101" charset="-122"/>
              <a:ea typeface="仿宋_GB2312" panose="02010609030101010101" charset="-122"/>
              <a:cs typeface="仿宋_GB2312" panose="02010609030101010101" charset="-122"/>
            </a:endParaRPr>
          </a:p>
          <a:p>
            <a:pPr marL="285750" indent="-285750">
              <a:lnSpc>
                <a:spcPct val="140000"/>
              </a:lnSpc>
              <a:spcBef>
                <a:spcPts val="0"/>
              </a:spcBef>
              <a:spcAft>
                <a:spcPts val="0"/>
              </a:spcAft>
              <a:buClr>
                <a:srgbClr val="0070C0"/>
              </a:buClr>
              <a:buFont typeface="Wingdings" panose="05000000000000000000" charset="0"/>
              <a:buChar char="Ø"/>
            </a:pPr>
            <a:r>
              <a:rPr lang="zh-CN" altLang="en-US" sz="2200">
                <a:latin typeface="仿宋_GB2312" panose="02010609030101010101" charset="-122"/>
                <a:ea typeface="仿宋_GB2312" panose="02010609030101010101" charset="-122"/>
                <a:cs typeface="仿宋_GB2312" panose="02010609030101010101" charset="-122"/>
                <a:sym typeface="+mn-ea"/>
              </a:rPr>
              <a:t>申报</a:t>
            </a:r>
            <a:r>
              <a:rPr lang="zh-CN" altLang="en-US" sz="2200" b="1">
                <a:solidFill>
                  <a:srgbClr val="C00000"/>
                </a:solidFill>
                <a:latin typeface="仿宋_GB2312" panose="02010609030101010101" charset="-122"/>
                <a:ea typeface="仿宋_GB2312" panose="02010609030101010101" charset="-122"/>
                <a:cs typeface="仿宋_GB2312" panose="02010609030101010101" charset="-122"/>
                <a:sym typeface="+mn-ea"/>
              </a:rPr>
              <a:t>方向七</a:t>
            </a:r>
            <a:r>
              <a:rPr lang="zh-CN" altLang="en-US" sz="2200">
                <a:latin typeface="仿宋_GB2312" panose="02010609030101010101" charset="-122"/>
                <a:ea typeface="仿宋_GB2312" panose="02010609030101010101" charset="-122"/>
                <a:cs typeface="仿宋_GB2312" panose="02010609030101010101" charset="-122"/>
                <a:sym typeface="+mn-ea"/>
              </a:rPr>
              <a:t>的项目，由在穗企业牵头或参与，已申请或获得与研发内容相关的发明专利，申报单位或合作单位作为专利权人（如为外文，需提供中文翻译件）。</a:t>
            </a:r>
            <a:endParaRPr lang="zh-CN" altLang="en-US" sz="2200">
              <a:latin typeface="仿宋_GB2312" panose="02010609030101010101" charset="-122"/>
              <a:ea typeface="仿宋_GB2312" panose="02010609030101010101" charset="-122"/>
              <a:cs typeface="仿宋_GB2312" panose="02010609030101010101" charset="-122"/>
              <a:sym typeface="+mn-ea"/>
            </a:endParaRPr>
          </a:p>
          <a:p>
            <a:pPr marL="285750" indent="-285750">
              <a:lnSpc>
                <a:spcPct val="140000"/>
              </a:lnSpc>
              <a:spcBef>
                <a:spcPts val="0"/>
              </a:spcBef>
              <a:spcAft>
                <a:spcPts val="0"/>
              </a:spcAft>
              <a:buClr>
                <a:srgbClr val="0070C0"/>
              </a:buClr>
              <a:buFont typeface="Wingdings" panose="05000000000000000000" charset="0"/>
              <a:buChar char="Ø"/>
            </a:pPr>
            <a:r>
              <a:rPr lang="zh-CN" altLang="en-US" sz="2200">
                <a:latin typeface="仿宋_GB2312" panose="02010609030101010101" charset="-122"/>
                <a:ea typeface="仿宋_GB2312" panose="02010609030101010101" charset="-122"/>
                <a:cs typeface="仿宋_GB2312" panose="02010609030101010101" charset="-122"/>
                <a:sym typeface="+mn-ea"/>
              </a:rPr>
              <a:t>申报</a:t>
            </a:r>
            <a:r>
              <a:rPr lang="zh-CN" altLang="en-US" sz="2200" b="1">
                <a:solidFill>
                  <a:srgbClr val="C00000"/>
                </a:solidFill>
                <a:latin typeface="仿宋_GB2312" panose="02010609030101010101" charset="-122"/>
                <a:ea typeface="仿宋_GB2312" panose="02010609030101010101" charset="-122"/>
                <a:cs typeface="仿宋_GB2312" panose="02010609030101010101" charset="-122"/>
                <a:sym typeface="+mn-ea"/>
              </a:rPr>
              <a:t>方向八</a:t>
            </a:r>
            <a:r>
              <a:rPr lang="zh-CN" altLang="en-US" sz="2200">
                <a:latin typeface="仿宋_GB2312" panose="02010609030101010101" charset="-122"/>
                <a:ea typeface="仿宋_GB2312" panose="02010609030101010101" charset="-122"/>
                <a:cs typeface="仿宋_GB2312" panose="02010609030101010101" charset="-122"/>
                <a:sym typeface="+mn-ea"/>
              </a:rPr>
              <a:t>的项目要求须由在</a:t>
            </a:r>
            <a:r>
              <a:rPr lang="zh-CN" altLang="en-US" sz="2200" b="1">
                <a:latin typeface="仿宋_GB2312" panose="02010609030101010101" charset="-122"/>
                <a:ea typeface="仿宋_GB2312" panose="02010609030101010101" charset="-122"/>
                <a:cs typeface="仿宋_GB2312" panose="02010609030101010101" charset="-122"/>
                <a:sym typeface="+mn-ea"/>
              </a:rPr>
              <a:t>穗医疗卫生机构牵头申报</a:t>
            </a:r>
            <a:r>
              <a:rPr lang="zh-CN" altLang="en-US" sz="2200">
                <a:latin typeface="仿宋_GB2312" panose="02010609030101010101" charset="-122"/>
                <a:ea typeface="仿宋_GB2312" panose="02010609030101010101" charset="-122"/>
                <a:cs typeface="仿宋_GB2312" panose="02010609030101010101" charset="-122"/>
                <a:sym typeface="+mn-ea"/>
              </a:rPr>
              <a:t>。</a:t>
            </a:r>
            <a:endParaRPr lang="zh-CN" altLang="en-US" sz="2200">
              <a:latin typeface="仿宋_GB2312" panose="02010609030101010101" charset="-122"/>
              <a:ea typeface="仿宋_GB2312" panose="02010609030101010101" charset="-122"/>
              <a:cs typeface="仿宋_GB2312" panose="02010609030101010101" charset="-122"/>
              <a:sym typeface="+mn-ea"/>
            </a:endParaRPr>
          </a:p>
        </p:txBody>
      </p:sp>
      <p:sp>
        <p:nvSpPr>
          <p:cNvPr id="27" name="object 4"/>
          <p:cNvSpPr txBox="1"/>
          <p:nvPr/>
        </p:nvSpPr>
        <p:spPr>
          <a:xfrm>
            <a:off x="1898015" y="1942465"/>
            <a:ext cx="3191510" cy="443865"/>
          </a:xfrm>
          <a:prstGeom prst="rect">
            <a:avLst/>
          </a:prstGeom>
        </p:spPr>
        <p:txBody>
          <a:bodyPr vert="horz" wrap="square" lIns="0" tIns="198755" rIns="0" bIns="0" rtlCol="0">
            <a:noAutofit/>
          </a:bodyPr>
          <a:lstStyle/>
          <a:p>
            <a:pPr marL="38100" fontAlgn="auto">
              <a:lnSpc>
                <a:spcPct val="30000"/>
              </a:lnSpc>
              <a:spcBef>
                <a:spcPts val="1565"/>
              </a:spcBef>
              <a:buClr>
                <a:srgbClr val="006FC0"/>
              </a:buClr>
              <a:buFont typeface="Wingdings" panose="05000000000000000000"/>
              <a:tabLst>
                <a:tab pos="381000" algn="l"/>
              </a:tabLst>
            </a:pPr>
            <a:r>
              <a:rPr lang="zh-CN" altLang="en-US" sz="2200" b="1" spc="20" noProof="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不同方向个性条件</a:t>
            </a:r>
            <a:endParaRPr lang="zh-CN" altLang="en-US" sz="2200" b="1" spc="20" noProof="1">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0727" name="图片 9" descr="机构认证.png"/>
          <p:cNvPicPr>
            <a:picLocks noChangeAspect="1"/>
          </p:cNvPicPr>
          <p:nvPr/>
        </p:nvPicPr>
        <p:blipFill>
          <a:blip r:embed="rId1"/>
          <a:stretch>
            <a:fillRect/>
          </a:stretch>
        </p:blipFill>
        <p:spPr>
          <a:xfrm>
            <a:off x="1177290" y="1665605"/>
            <a:ext cx="720725" cy="720725"/>
          </a:xfrm>
          <a:prstGeom prst="rect">
            <a:avLst/>
          </a:prstGeom>
          <a:noFill/>
          <a:ln w="9525">
            <a:noFill/>
          </a:ln>
        </p:spPr>
      </p:pic>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xml><?xml version="1.0" encoding="utf-8"?>
<p:tagLst xmlns:p="http://schemas.openxmlformats.org/presentationml/2006/main">
  <p:tag name="KSO_WM_UNIT_VALUE" val="128*129"/>
  <p:tag name="KSO_WM_UNIT_HIGHLIGHT" val="0"/>
  <p:tag name="KSO_WM_UNIT_COMPATIBLE" val="0"/>
  <p:tag name="KSO_WM_UNIT_DIAGRAM_ISNUMVISUAL" val="0"/>
  <p:tag name="KSO_WM_UNIT_DIAGRAM_ISREFERUNIT" val="0"/>
  <p:tag name="KSO_WM_DIAGRAM_GROUP_CODE" val="l1-1"/>
  <p:tag name="KSO_WM_UNIT_TYPE" val="l_x"/>
  <p:tag name="KSO_WM_UNIT_INDEX" val="1_1"/>
  <p:tag name="KSO_WM_UNIT_ID" val="diagram773_5*l_x*1_1"/>
  <p:tag name="KSO_WM_TEMPLATE_CATEGORY" val="diagram"/>
  <p:tag name="KSO_WM_TEMPLATE_INDEX" val="773"/>
  <p:tag name="KSO_WM_UNIT_LAYERLEVEL" val="1_1"/>
  <p:tag name="KSO_WM_TAG_VERSION" val="1.0"/>
  <p:tag name="KSO_WM_BEAUTIFY_FLAG" val="#wm#"/>
  <p:tag name="KSO_WM_UNIT_FILL_FORE_SCHEMECOLOR_INDEX" val="13"/>
  <p:tag name="KSO_WM_UNIT_FILL_TYPE" val="1"/>
  <p:tag name="KSO_WM_UNIT_TEXT_FILL_FORE_SCHEMECOLOR_INDEX" val="13"/>
  <p:tag name="KSO_WM_UNIT_TEXT_FILL_TYPE" val="1"/>
</p:tagLst>
</file>

<file path=ppt/tags/tag11.xml><?xml version="1.0" encoding="utf-8"?>
<p:tagLst xmlns:p="http://schemas.openxmlformats.org/presentationml/2006/main">
  <p:tag name="KSO_WM_UNIT_VALUE" val="118*106"/>
  <p:tag name="KSO_WM_UNIT_HIGHLIGHT" val="0"/>
  <p:tag name="KSO_WM_UNIT_COMPATIBLE" val="0"/>
  <p:tag name="KSO_WM_UNIT_DIAGRAM_ISNUMVISUAL" val="0"/>
  <p:tag name="KSO_WM_UNIT_DIAGRAM_ISREFERUNIT" val="0"/>
  <p:tag name="KSO_WM_DIAGRAM_GROUP_CODE" val="l1-1"/>
  <p:tag name="KSO_WM_UNIT_TYPE" val="l_x"/>
  <p:tag name="KSO_WM_UNIT_INDEX" val="1_2"/>
  <p:tag name="KSO_WM_UNIT_ID" val="diagram773_5*l_x*1_2"/>
  <p:tag name="KSO_WM_TEMPLATE_CATEGORY" val="diagram"/>
  <p:tag name="KSO_WM_TEMPLATE_INDEX" val="773"/>
  <p:tag name="KSO_WM_UNIT_LAYERLEVEL" val="1_1"/>
  <p:tag name="KSO_WM_TAG_VERSION" val="1.0"/>
  <p:tag name="KSO_WM_BEAUTIFY_FLAG" val="#wm#"/>
  <p:tag name="KSO_WM_UNIT_FILL_FORE_SCHEMECOLOR_INDEX" val="13"/>
  <p:tag name="KSO_WM_UNIT_FILL_TYPE" val="1"/>
  <p:tag name="KSO_WM_UNIT_TEXT_FILL_FORE_SCHEMECOLOR_INDEX" val="13"/>
  <p:tag name="KSO_WM_UNIT_TEXT_FILL_TYPE" val="1"/>
</p:tagLst>
</file>

<file path=ppt/tags/tag12.xml><?xml version="1.0" encoding="utf-8"?>
<p:tagLst xmlns:p="http://schemas.openxmlformats.org/presentationml/2006/main">
  <p:tag name="KSO_WM_UNIT_VALUE" val="96*100"/>
  <p:tag name="KSO_WM_UNIT_HIGHLIGHT" val="0"/>
  <p:tag name="KSO_WM_UNIT_COMPATIBLE" val="0"/>
  <p:tag name="KSO_WM_UNIT_DIAGRAM_ISNUMVISUAL" val="0"/>
  <p:tag name="KSO_WM_UNIT_DIAGRAM_ISREFERUNIT" val="0"/>
  <p:tag name="KSO_WM_DIAGRAM_GROUP_CODE" val="l1-1"/>
  <p:tag name="KSO_WM_UNIT_TYPE" val="l_x"/>
  <p:tag name="KSO_WM_UNIT_INDEX" val="1_3"/>
  <p:tag name="KSO_WM_UNIT_ID" val="diagram773_5*l_x*1_3"/>
  <p:tag name="KSO_WM_TEMPLATE_CATEGORY" val="diagram"/>
  <p:tag name="KSO_WM_TEMPLATE_INDEX" val="773"/>
  <p:tag name="KSO_WM_UNIT_LAYERLEVEL" val="1_1"/>
  <p:tag name="KSO_WM_TAG_VERSION" val="1.0"/>
  <p:tag name="KSO_WM_BEAUTIFY_FLAG" val="#wm#"/>
  <p:tag name="KSO_WM_UNIT_FILL_FORE_SCHEMECOLOR_INDEX" val="13"/>
  <p:tag name="KSO_WM_UNIT_FILL_TYPE" val="1"/>
  <p:tag name="KSO_WM_UNIT_TEXT_FILL_FORE_SCHEMECOLOR_INDEX" val="13"/>
  <p:tag name="KSO_WM_UNIT_TEXT_FILL_TYPE" val="1"/>
</p:tagLst>
</file>

<file path=ppt/tags/tag13.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2"/>
  <p:tag name="KSO_WM_UNIT_ID" val="diagram773_5*l_h_f*1_1_2"/>
  <p:tag name="KSO_WM_TEMPLATE_CATEGORY" val="diagram"/>
  <p:tag name="KSO_WM_TEMPLATE_INDEX" val="773"/>
  <p:tag name="KSO_WM_UNIT_LAYERLEVEL" val="1_1_1"/>
  <p:tag name="KSO_WM_TAG_VERSION" val="1.0"/>
  <p:tag name="KSO_WM_BEAUTIFY_FLAG" val="#wm#"/>
  <p:tag name="KSO_WM_UNIT_PRESET_TEXT" val="单击此处添加文本具体内容"/>
  <p:tag name="KSO_WM_UNIT_TEXT_FILL_FORE_SCHEMECOLOR_INDEX" val="14"/>
  <p:tag name="KSO_WM_UNIT_TEXT_FILL_TYPE" val="1"/>
</p:tagLst>
</file>

<file path=ppt/tags/tag14.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2"/>
  <p:tag name="KSO_WM_UNIT_ID" val="diagram773_5*l_h_f*1_5_2"/>
  <p:tag name="KSO_WM_TEMPLATE_CATEGORY" val="diagram"/>
  <p:tag name="KSO_WM_TEMPLATE_INDEX" val="773"/>
  <p:tag name="KSO_WM_UNIT_LAYERLEVEL" val="1_1_1"/>
  <p:tag name="KSO_WM_TAG_VERSION" val="1.0"/>
  <p:tag name="KSO_WM_BEAUTIFY_FLAG" val="#wm#"/>
  <p:tag name="KSO_WM_UNIT_PRESET_TEXT" val="单击此处添加文本具体内容"/>
  <p:tag name="KSO_WM_UNIT_TEXT_FILL_FORE_SCHEMECOLOR_INDEX" val="14"/>
  <p:tag name="KSO_WM_UNIT_TEXT_FILL_TYPE" val="1"/>
</p:tagLst>
</file>

<file path=ppt/tags/tag15.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2"/>
  <p:tag name="KSO_WM_UNIT_ID" val="diagram773_5*l_h_f*1_4_2"/>
  <p:tag name="KSO_WM_TEMPLATE_CATEGORY" val="diagram"/>
  <p:tag name="KSO_WM_TEMPLATE_INDEX" val="773"/>
  <p:tag name="KSO_WM_UNIT_LAYERLEVEL" val="1_1_1"/>
  <p:tag name="KSO_WM_TAG_VERSION" val="1.0"/>
  <p:tag name="KSO_WM_BEAUTIFY_FLAG" val="#wm#"/>
  <p:tag name="KSO_WM_UNIT_PRESET_TEXT" val="单击此处添加文本具体内容"/>
  <p:tag name="KSO_WM_UNIT_TEXT_FILL_FORE_SCHEMECOLOR_INDEX" val="14"/>
  <p:tag name="KSO_WM_UNIT_TEXT_FILL_TYPE" val="1"/>
</p:tagLst>
</file>

<file path=ppt/tags/tag16.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2"/>
  <p:tag name="KSO_WM_UNIT_ID" val="diagram773_5*l_h_f*1_3_2"/>
  <p:tag name="KSO_WM_TEMPLATE_CATEGORY" val="diagram"/>
  <p:tag name="KSO_WM_TEMPLATE_INDEX" val="773"/>
  <p:tag name="KSO_WM_UNIT_LAYERLEVEL" val="1_1_1"/>
  <p:tag name="KSO_WM_TAG_VERSION" val="1.0"/>
  <p:tag name="KSO_WM_BEAUTIFY_FLAG" val="#wm#"/>
  <p:tag name="KSO_WM_UNIT_PRESET_TEXT" val="单击此处添加文本具体内容"/>
  <p:tag name="KSO_WM_UNIT_TEXT_FILL_FORE_SCHEMECOLOR_INDEX" val="14"/>
  <p:tag name="KSO_WM_UNIT_TEXT_FILL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70041_1*l_h_i*1_1_2"/>
  <p:tag name="KSO_WM_TEMPLATE_CATEGORY" val="diagram"/>
  <p:tag name="KSO_WM_TEMPLATE_INDEX" val="20170041"/>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USESOURCEFORMAT_APPLY" val="1"/>
</p:tagLst>
</file>

<file path=ppt/tags/tag18.xml><?xml version="1.0" encoding="utf-8"?>
<p:tagLst xmlns:p="http://schemas.openxmlformats.org/presentationml/2006/main">
  <p:tag name="KSO_WM_UNIT_NOCLEAR" val="0"/>
  <p:tag name="KSO_WM_UNIT_VALUE" val="12"/>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70041_1*l_h_f*1_2_1"/>
  <p:tag name="KSO_WM_TEMPLATE_CATEGORY" val="diagram"/>
  <p:tag name="KSO_WM_TEMPLATE_INDEX" val="20170041"/>
  <p:tag name="KSO_WM_UNIT_LAYERLEVEL" val="1_1_1"/>
  <p:tag name="KSO_WM_TAG_VERSION" val="1.0"/>
  <p:tag name="KSO_WM_BEAUTIFY_FLAG" val="#wm#"/>
  <p:tag name="KSO_WM_UNIT_PRESET_TEXT" val="单击此处添加文本具体内容"/>
  <p:tag name="KSO_WM_UNIT_TEXT_FILL_FORE_SCHEMECOLOR_INDEX_BRIGHTNESS" val="0"/>
  <p:tag name="KSO_WM_UNIT_TEXT_FILL_FORE_SCHEMECOLOR_INDEX" val="5"/>
  <p:tag name="KSO_WM_UNIT_TEXT_FILL_TYPE" val="1"/>
  <p:tag name="KSO_WM_UNIT_USESOURCEFORMAT_APPLY"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70041_1*l_h_i*1_2_2"/>
  <p:tag name="KSO_WM_TEMPLATE_CATEGORY" val="diagram"/>
  <p:tag name="KSO_WM_TEMPLATE_INDEX" val="20170041"/>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USESOURCEFORMAT_APPLY"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773_5*l_h_i*1_1_1"/>
  <p:tag name="KSO_WM_TEMPLATE_CATEGORY" val="diagram"/>
  <p:tag name="KSO_WM_TEMPLATE_INDEX" val="773"/>
  <p:tag name="KSO_WM_UNIT_LAYERLEVEL" val="1_1_1"/>
  <p:tag name="KSO_WM_TAG_VERSION" val="1.0"/>
  <p:tag name="KSO_WM_BEAUTIFY_FLAG" val="#wm#"/>
  <p:tag name="KSO_WM_UNIT_LINE_FORE_SCHEMECOLOR_INDEX" val="5"/>
  <p:tag name="KSO_WM_UNIT_LINE_FILL_TYPE" val="2"/>
  <p:tag name="KSO_WM_UNIT_TEXT_FILL_FORE_SCHEMECOLOR_INDEX" val="13"/>
  <p:tag name="KSO_WM_UNIT_TEXT_FILL_TYPE" val="1"/>
</p:tagLst>
</file>

<file path=ppt/tags/tag20.xml><?xml version="1.0" encoding="utf-8"?>
<p:tagLst xmlns:p="http://schemas.openxmlformats.org/presentationml/2006/main">
  <p:tag name="KSO_WM_UNIT_NOCLEAR" val="0"/>
  <p:tag name="KSO_WM_UNIT_VALUE" val="12"/>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70041_1*l_h_f*1_2_1"/>
  <p:tag name="KSO_WM_TEMPLATE_CATEGORY" val="diagram"/>
  <p:tag name="KSO_WM_TEMPLATE_INDEX" val="20170041"/>
  <p:tag name="KSO_WM_UNIT_LAYERLEVEL" val="1_1_1"/>
  <p:tag name="KSO_WM_TAG_VERSION" val="1.0"/>
  <p:tag name="KSO_WM_BEAUTIFY_FLAG" val="#wm#"/>
  <p:tag name="KSO_WM_UNIT_PRESET_TEXT" val="单击此处添加文本具体内容"/>
  <p:tag name="KSO_WM_UNIT_TEXT_FILL_FORE_SCHEMECOLOR_INDEX_BRIGHTNESS" val="0"/>
  <p:tag name="KSO_WM_UNIT_TEXT_FILL_FORE_SCHEMECOLOR_INDEX" val="5"/>
  <p:tag name="KSO_WM_UNIT_TEXT_FILL_TYPE" val="1"/>
  <p:tag name="KSO_WM_UNIT_USESOURCEFORMAT_APPLY" val="1"/>
</p:tagLst>
</file>

<file path=ppt/tags/tag21.xml><?xml version="1.0" encoding="utf-8"?>
<p:tagLst xmlns:p="http://schemas.openxmlformats.org/presentationml/2006/main">
  <p:tag name="KSO_WM_TAG_VERSION" val="1.0"/>
  <p:tag name="KSO_WM_BEAUTIFY_FLAG" val="#wm#"/>
  <p:tag name="KSO_WM_UNIT_TYPE" val="i"/>
  <p:tag name="KSO_WM_UNIT_ID" val="diagram20181219_4*i*0"/>
  <p:tag name="KSO_WM_TEMPLATE_CATEGORY" val="diagram"/>
  <p:tag name="KSO_WM_TEMPLATE_INDEX" val="20181219"/>
  <p:tag name="KSO_WM_UNIT_INDEX" val="0"/>
</p:tagLst>
</file>

<file path=ppt/tags/tag22.xml><?xml version="1.0" encoding="utf-8"?>
<p:tagLst xmlns:p="http://schemas.openxmlformats.org/presentationml/2006/main">
  <p:tag name="KSO_WM_TEMPLATE_CATEGORY" val="diagram"/>
  <p:tag name="KSO_WM_TEMPLATE_INDEX" val="20181219"/>
  <p:tag name="KSO_WM_UNIT_TYPE" val="l_i"/>
  <p:tag name="KSO_WM_UNIT_INDEX" val="1_1"/>
  <p:tag name="KSO_WM_UNIT_ID" val="diagram20181219_4*l_i*1_1"/>
  <p:tag name="KSO_WM_UNIT_LAYERLEVEL" val="1_1"/>
  <p:tag name="KSO_WM_BEAUTIFY_FLAG" val="#wm#"/>
  <p:tag name="KSO_WM_TAG_VERSION" val="1.0"/>
  <p:tag name="KSO_WM_DIAGRAM_GROUP_CODE" val="l1-1"/>
  <p:tag name="KSO_WM_UNIT_TEXT_FILL_FORE_SCHEMECOLOR_INDEX_BRIGHTNESS" val="0"/>
  <p:tag name="KSO_WM_UNIT_TEXT_FILL_FORE_SCHEMECOLOR_INDEX" val="13"/>
  <p:tag name="KSO_WM_UNIT_TEXT_FILL_TYPE" val="1"/>
  <p:tag name="KSO_WM_UNIT_USESOURCEFORMAT_APPLY" val="1"/>
</p:tagLst>
</file>

<file path=ppt/tags/tag23.xml><?xml version="1.0" encoding="utf-8"?>
<p:tagLst xmlns:p="http://schemas.openxmlformats.org/presentationml/2006/main">
  <p:tag name="KSO_WM_TEMPLATE_CATEGORY" val="diagram"/>
  <p:tag name="KSO_WM_TEMPLATE_INDEX" val="20181219"/>
  <p:tag name="KSO_WM_UNIT_TYPE" val="l_i"/>
  <p:tag name="KSO_WM_UNIT_INDEX" val="1_2"/>
  <p:tag name="KSO_WM_UNIT_ID" val="diagram20181219_4*l_i*1_2"/>
  <p:tag name="KSO_WM_UNIT_LAYERLEVEL" val="1_1"/>
  <p:tag name="KSO_WM_BEAUTIFY_FLAG" val="#wm#"/>
  <p:tag name="KSO_WM_TAG_VERSION" val="1.0"/>
  <p:tag name="KSO_WM_DIAGRAM_GROUP_CODE" val="l1-1"/>
  <p:tag name="KSO_WM_UNIT_TEXT_FILL_FORE_SCHEMECOLOR_INDEX_BRIGHTNESS" val="0"/>
  <p:tag name="KSO_WM_UNIT_TEXT_FILL_FORE_SCHEMECOLOR_INDEX" val="13"/>
  <p:tag name="KSO_WM_UNIT_TEXT_FILL_TYPE" val="1"/>
  <p:tag name="KSO_WM_UNIT_USESOURCEFORMAT_APPLY" val="1"/>
</p:tagLst>
</file>

<file path=ppt/tags/tag24.xml><?xml version="1.0" encoding="utf-8"?>
<p:tagLst xmlns:p="http://schemas.openxmlformats.org/presentationml/2006/main">
  <p:tag name="KSO_WM_TEMPLATE_CATEGORY" val="diagram"/>
  <p:tag name="KSO_WM_TEMPLATE_INDEX" val="20181219"/>
  <p:tag name="KSO_WM_UNIT_TYPE" val="l_i"/>
  <p:tag name="KSO_WM_UNIT_INDEX" val="1_3"/>
  <p:tag name="KSO_WM_UNIT_ID" val="diagram20181219_4*l_i*1_3"/>
  <p:tag name="KSO_WM_UNIT_LAYERLEVEL" val="1_1"/>
  <p:tag name="KSO_WM_BEAUTIFY_FLAG" val="#wm#"/>
  <p:tag name="KSO_WM_TAG_VERSION" val="1.0"/>
  <p:tag name="KSO_WM_DIAGRAM_GROUP_CODE" val="l1-1"/>
  <p:tag name="KSO_WM_UNIT_TEXT_FILL_FORE_SCHEMECOLOR_INDEX_BRIGHTNESS" val="0"/>
  <p:tag name="KSO_WM_UNIT_TEXT_FILL_FORE_SCHEMECOLOR_INDEX" val="13"/>
  <p:tag name="KSO_WM_UNIT_TEXT_FILL_TYPE" val="1"/>
  <p:tag name="KSO_WM_UNIT_USESOURCEFORMAT_APPLY" val="1"/>
</p:tagLst>
</file>

<file path=ppt/tags/tag25.xml><?xml version="1.0" encoding="utf-8"?>
<p:tagLst xmlns:p="http://schemas.openxmlformats.org/presentationml/2006/main">
  <p:tag name="KSO_WM_TEMPLATE_CATEGORY" val="diagram"/>
  <p:tag name="KSO_WM_TEMPLATE_INDEX" val="20181219"/>
  <p:tag name="KSO_WM_UNIT_TYPE" val="l_i"/>
  <p:tag name="KSO_WM_UNIT_INDEX" val="1_4"/>
  <p:tag name="KSO_WM_UNIT_ID" val="diagram20181219_4*l_i*1_4"/>
  <p:tag name="KSO_WM_UNIT_LAYERLEVEL" val="1_1"/>
  <p:tag name="KSO_WM_BEAUTIFY_FLAG" val="#wm#"/>
  <p:tag name="KSO_WM_TAG_VERSION" val="1.0"/>
  <p:tag name="KSO_WM_DIAGRAM_GROUP_CODE" val="l1-1"/>
  <p:tag name="KSO_WM_UNIT_TEXT_FILL_FORE_SCHEMECOLOR_INDEX_BRIGHTNESS" val="0"/>
  <p:tag name="KSO_WM_UNIT_TEXT_FILL_FORE_SCHEMECOLOR_INDEX" val="13"/>
  <p:tag name="KSO_WM_UNIT_TEXT_FILL_TYPE" val="1"/>
  <p:tag name="KSO_WM_UNIT_USESOURCEFORMAT_APPLY" val="1"/>
</p:tagLst>
</file>

<file path=ppt/tags/tag26.xml><?xml version="1.0" encoding="utf-8"?>
<p:tagLst xmlns:p="http://schemas.openxmlformats.org/presentationml/2006/main">
  <p:tag name="KSO_WM_TEMPLATE_CATEGORY" val="diagram"/>
  <p:tag name="KSO_WM_TEMPLATE_INDEX" val="20181219"/>
  <p:tag name="KSO_WM_UNIT_TYPE" val="l_i"/>
  <p:tag name="KSO_WM_UNIT_INDEX" val="1_5"/>
  <p:tag name="KSO_WM_UNIT_ID" val="diagram20181219_4*l_i*1_5"/>
  <p:tag name="KSO_WM_UNIT_LAYERLEVEL" val="1_1"/>
  <p:tag name="KSO_WM_BEAUTIFY_FLAG" val="#wm#"/>
  <p:tag name="KSO_WM_TAG_VERSION" val="1.0"/>
  <p:tag name="KSO_WM_DIAGRAM_GROUP_CODE" val="l1-1"/>
  <p:tag name="KSO_WM_UNIT_TEXT_FILL_FORE_SCHEMECOLOR_INDEX_BRIGHTNESS" val="0"/>
  <p:tag name="KSO_WM_UNIT_TEXT_FILL_FORE_SCHEMECOLOR_INDEX" val="13"/>
  <p:tag name="KSO_WM_UNIT_TEXT_FILL_TYPE" val="1"/>
  <p:tag name="KSO_WM_UNIT_USESOURCEFORMAT_APPLY" val="1"/>
</p:tagLst>
</file>

<file path=ppt/tags/tag27.xml><?xml version="1.0" encoding="utf-8"?>
<p:tagLst xmlns:p="http://schemas.openxmlformats.org/presentationml/2006/main">
  <p:tag name="KSO_WM_TEMPLATE_CATEGORY" val="diagram"/>
  <p:tag name="KSO_WM_TEMPLATE_INDEX" val="20181219"/>
  <p:tag name="KSO_WM_UNIT_TYPE" val="l_i"/>
  <p:tag name="KSO_WM_UNIT_INDEX" val="1_6"/>
  <p:tag name="KSO_WM_UNIT_ID" val="diagram20181219_4*l_i*1_6"/>
  <p:tag name="KSO_WM_UNIT_LAYERLEVEL" val="1_1"/>
  <p:tag name="KSO_WM_BEAUTIFY_FLAG" val="#wm#"/>
  <p:tag name="KSO_WM_TAG_VERSION" val="1.0"/>
  <p:tag name="KSO_WM_DIAGRAM_GROUP_CODE" val="l1-1"/>
  <p:tag name="KSO_WM_UNIT_TEXT_FILL_FORE_SCHEMECOLOR_INDEX_BRIGHTNESS" val="0"/>
  <p:tag name="KSO_WM_UNIT_TEXT_FILL_FORE_SCHEMECOLOR_INDEX" val="13"/>
  <p:tag name="KSO_WM_UNIT_TEXT_FILL_TYPE" val="1"/>
  <p:tag name="KSO_WM_UNIT_USESOURCEFORMAT_APPLY" val="1"/>
</p:tagLst>
</file>

<file path=ppt/tags/tag28.xml><?xml version="1.0" encoding="utf-8"?>
<p:tagLst xmlns:p="http://schemas.openxmlformats.org/presentationml/2006/main">
  <p:tag name="KSO_WM_TEMPLATE_CATEGORY" val="diagram"/>
  <p:tag name="KSO_WM_TEMPLATE_INDEX" val="20181219"/>
  <p:tag name="KSO_WM_UNIT_TYPE" val="l_i"/>
  <p:tag name="KSO_WM_UNIT_INDEX" val="1_7"/>
  <p:tag name="KSO_WM_UNIT_ID" val="diagram20181219_4*l_i*1_7"/>
  <p:tag name="KSO_WM_UNIT_LAYERLEVEL" val="1_1"/>
  <p:tag name="KSO_WM_BEAUTIFY_FLAG" val="#wm#"/>
  <p:tag name="KSO_WM_TAG_VERSION" val="1.0"/>
  <p:tag name="KSO_WM_DIAGRAM_GROUP_CODE" val="l1-1"/>
  <p:tag name="KSO_WM_UNIT_TEXT_FILL_FORE_SCHEMECOLOR_INDEX_BRIGHTNESS" val="0"/>
  <p:tag name="KSO_WM_UNIT_TEXT_FILL_FORE_SCHEMECOLOR_INDEX" val="13"/>
  <p:tag name="KSO_WM_UNIT_TEXT_FILL_TYPE" val="1"/>
  <p:tag name="KSO_WM_UNIT_USESOURCEFORMAT_APPLY" val="1"/>
</p:tagLst>
</file>

<file path=ppt/tags/tag29.xml><?xml version="1.0" encoding="utf-8"?>
<p:tagLst xmlns:p="http://schemas.openxmlformats.org/presentationml/2006/main">
  <p:tag name="KSO_WM_TEMPLATE_CATEGORY" val="diagram"/>
  <p:tag name="KSO_WM_TEMPLATE_INDEX" val="20181219"/>
  <p:tag name="KSO_WM_UNIT_TYPE" val="l_i"/>
  <p:tag name="KSO_WM_UNIT_INDEX" val="1_8"/>
  <p:tag name="KSO_WM_UNIT_ID" val="diagram20181219_4*l_i*1_8"/>
  <p:tag name="KSO_WM_UNIT_LAYERLEVEL" val="1_1"/>
  <p:tag name="KSO_WM_BEAUTIFY_FLAG" val="#wm#"/>
  <p:tag name="KSO_WM_TAG_VERSION" val="1.0"/>
  <p:tag name="KSO_WM_DIAGRAM_GROUP_CODE" val="l1-1"/>
  <p:tag name="KSO_WM_UNIT_TEXT_FILL_FORE_SCHEMECOLOR_INDEX_BRIGHTNESS" val="0"/>
  <p:tag name="KSO_WM_UNIT_TEXT_FILL_FORE_SCHEMECOLOR_INDEX" val="13"/>
  <p:tag name="KSO_WM_UNIT_TEXT_FILL_TYPE" val="1"/>
  <p:tag name="KSO_WM_UNIT_USESOURCEFORMAT_APPLY"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773_5*l_h_i*1_2_1"/>
  <p:tag name="KSO_WM_TEMPLATE_CATEGORY" val="diagram"/>
  <p:tag name="KSO_WM_TEMPLATE_INDEX" val="773"/>
  <p:tag name="KSO_WM_UNIT_LAYERLEVEL" val="1_1_1"/>
  <p:tag name="KSO_WM_TAG_VERSION" val="1.0"/>
  <p:tag name="KSO_WM_BEAUTIFY_FLAG" val="#wm#"/>
  <p:tag name="KSO_WM_UNIT_LINE_FORE_SCHEMECOLOR_INDEX" val="6"/>
  <p:tag name="KSO_WM_UNIT_LINE_FILL_TYPE" val="2"/>
  <p:tag name="KSO_WM_UNIT_TEXT_FILL_FORE_SCHEMECOLOR_INDEX" val="13"/>
  <p:tag name="KSO_WM_UNIT_TEXT_FILL_TYPE" val="1"/>
</p:tagLst>
</file>

<file path=ppt/tags/tag30.xml><?xml version="1.0" encoding="utf-8"?>
<p:tagLst xmlns:p="http://schemas.openxmlformats.org/presentationml/2006/main">
  <p:tag name="KSO_WM_TEMPLATE_CATEGORY" val="diagram"/>
  <p:tag name="KSO_WM_TEMPLATE_INDEX" val="20181219"/>
  <p:tag name="KSO_WM_UNIT_TYPE" val="l_i"/>
  <p:tag name="KSO_WM_UNIT_INDEX" val="1_9"/>
  <p:tag name="KSO_WM_UNIT_ID" val="diagram20181219_4*l_i*1_9"/>
  <p:tag name="KSO_WM_UNIT_LAYERLEVEL" val="1_1"/>
  <p:tag name="KSO_WM_BEAUTIFY_FLAG" val="#wm#"/>
  <p:tag name="KSO_WM_TAG_VERSION" val="1.0"/>
  <p:tag name="KSO_WM_DIAGRAM_GROUP_CODE" val="l1-1"/>
  <p:tag name="KSO_WM_UNIT_TEXT_FILL_FORE_SCHEMECOLOR_INDEX_BRIGHTNESS" val="0"/>
  <p:tag name="KSO_WM_UNIT_TEXT_FILL_FORE_SCHEMECOLOR_INDEX" val="13"/>
  <p:tag name="KSO_WM_UNIT_TEXT_FILL_TYPE" val="1"/>
  <p:tag name="KSO_WM_UNIT_USESOURCEFORMAT_APPLY" val="1"/>
</p:tagLst>
</file>

<file path=ppt/tags/tag31.xml><?xml version="1.0" encoding="utf-8"?>
<p:tagLst xmlns:p="http://schemas.openxmlformats.org/presentationml/2006/main">
  <p:tag name="KSO_WM_TEMPLATE_CATEGORY" val="diagram"/>
  <p:tag name="KSO_WM_TEMPLATE_INDEX" val="20181219"/>
  <p:tag name="KSO_WM_UNIT_TYPE" val="l_i"/>
  <p:tag name="KSO_WM_UNIT_INDEX" val="1_10"/>
  <p:tag name="KSO_WM_UNIT_ID" val="diagram20181219_4*l_i*1_10"/>
  <p:tag name="KSO_WM_UNIT_LAYERLEVEL" val="1_1"/>
  <p:tag name="KSO_WM_BEAUTIFY_FLAG" val="#wm#"/>
  <p:tag name="KSO_WM_TAG_VERSION" val="1.0"/>
  <p:tag name="KSO_WM_DIAGRAM_GROUP_CODE" val="l1-1"/>
  <p:tag name="KSO_WM_UNIT_TEXT_FILL_FORE_SCHEMECOLOR_INDEX_BRIGHTNESS" val="0"/>
  <p:tag name="KSO_WM_UNIT_TEXT_FILL_FORE_SCHEMECOLOR_INDEX" val="13"/>
  <p:tag name="KSO_WM_UNIT_TEXT_FILL_TYPE" val="1"/>
  <p:tag name="KSO_WM_UNIT_USESOURCEFORMAT_APPLY" val="1"/>
</p:tagLst>
</file>

<file path=ppt/tags/tag32.xml><?xml version="1.0" encoding="utf-8"?>
<p:tagLst xmlns:p="http://schemas.openxmlformats.org/presentationml/2006/main">
  <p:tag name="KSO_WM_TEMPLATE_CATEGORY" val="diagram"/>
  <p:tag name="KSO_WM_TEMPLATE_INDEX" val="20181219"/>
  <p:tag name="KSO_WM_UNIT_TYPE" val="l_i"/>
  <p:tag name="KSO_WM_UNIT_INDEX" val="1_11"/>
  <p:tag name="KSO_WM_UNIT_ID" val="diagram20181219_4*l_i*1_11"/>
  <p:tag name="KSO_WM_UNIT_LAYERLEVEL" val="1_1"/>
  <p:tag name="KSO_WM_BEAUTIFY_FLAG" val="#wm#"/>
  <p:tag name="KSO_WM_TAG_VERSION" val="1.0"/>
  <p:tag name="KSO_WM_DIAGRAM_GROUP_CODE" val="l1-1"/>
  <p:tag name="KSO_WM_UNIT_TEXT_FILL_FORE_SCHEMECOLOR_INDEX_BRIGHTNESS" val="0"/>
  <p:tag name="KSO_WM_UNIT_TEXT_FILL_FORE_SCHEMECOLOR_INDEX" val="13"/>
  <p:tag name="KSO_WM_UNIT_TEXT_FILL_TYPE" val="1"/>
  <p:tag name="KSO_WM_UNIT_USESOURCEFORMAT_APPLY" val="1"/>
</p:tagLst>
</file>

<file path=ppt/tags/tag33.xml><?xml version="1.0" encoding="utf-8"?>
<p:tagLst xmlns:p="http://schemas.openxmlformats.org/presentationml/2006/main">
  <p:tag name="KSO_WM_TEMPLATE_CATEGORY" val="diagram"/>
  <p:tag name="KSO_WM_TEMPLATE_INDEX" val="20181219"/>
  <p:tag name="KSO_WM_UNIT_TYPE" val="l_i"/>
  <p:tag name="KSO_WM_UNIT_INDEX" val="1_12"/>
  <p:tag name="KSO_WM_UNIT_ID" val="diagram20181219_4*l_i*1_12"/>
  <p:tag name="KSO_WM_UNIT_LAYERLEVEL" val="1_1"/>
  <p:tag name="KSO_WM_BEAUTIFY_FLAG" val="#wm#"/>
  <p:tag name="KSO_WM_TAG_VERSION" val="1.0"/>
  <p:tag name="KSO_WM_DIAGRAM_GROUP_CODE" val="l1-1"/>
  <p:tag name="KSO_WM_UNIT_TEXT_FILL_FORE_SCHEMECOLOR_INDEX_BRIGHTNESS" val="0"/>
  <p:tag name="KSO_WM_UNIT_TEXT_FILL_FORE_SCHEMECOLOR_INDEX" val="13"/>
  <p:tag name="KSO_WM_UNIT_TEXT_FILL_TYPE" val="1"/>
  <p:tag name="KSO_WM_UNIT_USESOURCEFORMAT_APPLY" val="1"/>
</p:tagLst>
</file>

<file path=ppt/tags/tag34.xml><?xml version="1.0" encoding="utf-8"?>
<p:tagLst xmlns:p="http://schemas.openxmlformats.org/presentationml/2006/main">
  <p:tag name="KSO_WM_TEMPLATE_CATEGORY" val="diagram"/>
  <p:tag name="KSO_WM_TEMPLATE_INDEX" val="20181219"/>
  <p:tag name="KSO_WM_UNIT_TYPE" val="l_i"/>
  <p:tag name="KSO_WM_UNIT_INDEX" val="1_13"/>
  <p:tag name="KSO_WM_UNIT_ID" val="diagram20181219_4*l_i*1_13"/>
  <p:tag name="KSO_WM_UNIT_LAYERLEVEL" val="1_1"/>
  <p:tag name="KSO_WM_BEAUTIFY_FLAG" val="#wm#"/>
  <p:tag name="KSO_WM_TAG_VERSION" val="1.0"/>
  <p:tag name="KSO_WM_DIAGRAM_GROUP_CODE" val="l1-1"/>
  <p:tag name="KSO_WM_UNIT_TEXT_FILL_FORE_SCHEMECOLOR_INDEX_BRIGHTNESS" val="0"/>
  <p:tag name="KSO_WM_UNIT_TEXT_FILL_FORE_SCHEMECOLOR_INDEX" val="13"/>
  <p:tag name="KSO_WM_UNIT_TEXT_FILL_TYPE" val="1"/>
  <p:tag name="KSO_WM_UNIT_USESOURCEFORMAT_APPLY" val="1"/>
</p:tagLst>
</file>

<file path=ppt/tags/tag35.xml><?xml version="1.0" encoding="utf-8"?>
<p:tagLst xmlns:p="http://schemas.openxmlformats.org/presentationml/2006/main">
  <p:tag name="KSO_WM_TEMPLATE_CATEGORY" val="diagram"/>
  <p:tag name="KSO_WM_TEMPLATE_INDEX" val="20181219"/>
  <p:tag name="KSO_WM_UNIT_TYPE" val="l_i"/>
  <p:tag name="KSO_WM_UNIT_INDEX" val="1_14"/>
  <p:tag name="KSO_WM_UNIT_ID" val="diagram20181219_4*l_i*1_14"/>
  <p:tag name="KSO_WM_UNIT_LAYERLEVEL" val="1_1"/>
  <p:tag name="KSO_WM_BEAUTIFY_FLAG" val="#wm#"/>
  <p:tag name="KSO_WM_TAG_VERSION" val="1.0"/>
  <p:tag name="KSO_WM_DIAGRAM_GROUP_CODE" val="l1-1"/>
  <p:tag name="KSO_WM_UNIT_TEXT_FILL_FORE_SCHEMECOLOR_INDEX_BRIGHTNESS" val="0"/>
  <p:tag name="KSO_WM_UNIT_TEXT_FILL_FORE_SCHEMECOLOR_INDEX" val="13"/>
  <p:tag name="KSO_WM_UNIT_TEXT_FILL_TYPE" val="1"/>
  <p:tag name="KSO_WM_UNIT_USESOURCEFORMAT_APPLY" val="1"/>
</p:tagLst>
</file>

<file path=ppt/tags/tag36.xml><?xml version="1.0" encoding="utf-8"?>
<p:tagLst xmlns:p="http://schemas.openxmlformats.org/presentationml/2006/main">
  <p:tag name="KSO_WM_TEMPLATE_CATEGORY" val="diagram"/>
  <p:tag name="KSO_WM_TEMPLATE_INDEX" val="20181219"/>
  <p:tag name="KSO_WM_UNIT_TYPE" val="l_i"/>
  <p:tag name="KSO_WM_UNIT_INDEX" val="1_15"/>
  <p:tag name="KSO_WM_UNIT_ID" val="diagram20181219_4*l_i*1_15"/>
  <p:tag name="KSO_WM_UNIT_LAYERLEVEL" val="1_1"/>
  <p:tag name="KSO_WM_BEAUTIFY_FLAG" val="#wm#"/>
  <p:tag name="KSO_WM_TAG_VERSION" val="1.0"/>
  <p:tag name="KSO_WM_DIAGRAM_GROUP_CODE" val="l1-1"/>
  <p:tag name="KSO_WM_UNIT_TEXT_FILL_FORE_SCHEMECOLOR_INDEX_BRIGHTNESS" val="0"/>
  <p:tag name="KSO_WM_UNIT_TEXT_FILL_FORE_SCHEMECOLOR_INDEX" val="13"/>
  <p:tag name="KSO_WM_UNIT_TEXT_FILL_TYPE" val="1"/>
  <p:tag name="KSO_WM_UNIT_USESOURCEFORMAT_APPLY" val="1"/>
</p:tagLst>
</file>

<file path=ppt/tags/tag37.xml><?xml version="1.0" encoding="utf-8"?>
<p:tagLst xmlns:p="http://schemas.openxmlformats.org/presentationml/2006/main">
  <p:tag name="KSO_WM_TEMPLATE_CATEGORY" val="diagram"/>
  <p:tag name="KSO_WM_TEMPLATE_INDEX" val="20181219"/>
  <p:tag name="KSO_WM_UNIT_TYPE" val="l_i"/>
  <p:tag name="KSO_WM_UNIT_INDEX" val="1_16"/>
  <p:tag name="KSO_WM_UNIT_ID" val="diagram20181219_4*l_i*1_16"/>
  <p:tag name="KSO_WM_UNIT_LAYERLEVEL" val="1_1"/>
  <p:tag name="KSO_WM_BEAUTIFY_FLAG" val="#wm#"/>
  <p:tag name="KSO_WM_TAG_VERSION" val="1.0"/>
  <p:tag name="KSO_WM_DIAGRAM_GROUP_CODE" val="l1-1"/>
  <p:tag name="KSO_WM_UNIT_TEXT_FILL_FORE_SCHEMECOLOR_INDEX_BRIGHTNESS" val="0"/>
  <p:tag name="KSO_WM_UNIT_TEXT_FILL_FORE_SCHEMECOLOR_INDEX" val="13"/>
  <p:tag name="KSO_WM_UNIT_TEXT_FILL_TYPE" val="1"/>
  <p:tag name="KSO_WM_UNIT_USESOURCEFORMAT_APPLY" val="1"/>
</p:tagLst>
</file>

<file path=ppt/tags/tag38.xml><?xml version="1.0" encoding="utf-8"?>
<p:tagLst xmlns:p="http://schemas.openxmlformats.org/presentationml/2006/main">
  <p:tag name="KSO_WM_TEMPLATE_CATEGORY" val="diagram"/>
  <p:tag name="KSO_WM_TEMPLATE_INDEX" val="20181219"/>
  <p:tag name="KSO_WM_UNIT_TYPE" val="l_i"/>
  <p:tag name="KSO_WM_UNIT_INDEX" val="1_17"/>
  <p:tag name="KSO_WM_UNIT_ID" val="diagram20181219_4*l_i*1_17"/>
  <p:tag name="KSO_WM_UNIT_LAYERLEVEL" val="1_1"/>
  <p:tag name="KSO_WM_BEAUTIFY_FLAG" val="#wm#"/>
  <p:tag name="KSO_WM_TAG_VERSION" val="1.0"/>
  <p:tag name="KSO_WM_DIAGRAM_GROUP_CODE" val="l1-1"/>
  <p:tag name="KSO_WM_UNIT_TEXT_FILL_FORE_SCHEMECOLOR_INDEX_BRIGHTNESS" val="0"/>
  <p:tag name="KSO_WM_UNIT_TEXT_FILL_FORE_SCHEMECOLOR_INDEX" val="13"/>
  <p:tag name="KSO_WM_UNIT_TEXT_FILL_TYPE" val="1"/>
  <p:tag name="KSO_WM_UNIT_USESOURCEFORMAT_APPLY" val="1"/>
</p:tagLst>
</file>

<file path=ppt/tags/tag39.xml><?xml version="1.0" encoding="utf-8"?>
<p:tagLst xmlns:p="http://schemas.openxmlformats.org/presentationml/2006/main">
  <p:tag name="KSO_WM_TEMPLATE_CATEGORY" val="diagram"/>
  <p:tag name="KSO_WM_TEMPLATE_INDEX" val="20181219"/>
  <p:tag name="KSO_WM_UNIT_TYPE" val="l_i"/>
  <p:tag name="KSO_WM_UNIT_INDEX" val="1_18"/>
  <p:tag name="KSO_WM_UNIT_ID" val="diagram20181219_4*l_i*1_18"/>
  <p:tag name="KSO_WM_UNIT_LAYERLEVEL" val="1_1"/>
  <p:tag name="KSO_WM_BEAUTIFY_FLAG" val="#wm#"/>
  <p:tag name="KSO_WM_TAG_VERSION" val="1.0"/>
  <p:tag name="KSO_WM_DIAGRAM_GROUP_CODE" val="l1-1"/>
  <p:tag name="KSO_WM_UNIT_TEXT_FILL_FORE_SCHEMECOLOR_INDEX_BRIGHTNESS" val="0"/>
  <p:tag name="KSO_WM_UNIT_TEXT_FILL_FORE_SCHEMECOLOR_INDEX" val="13"/>
  <p:tag name="KSO_WM_UNIT_TEXT_FILL_TYPE" val="1"/>
  <p:tag name="KSO_WM_UNIT_USESOURCEFORMAT_APPLY"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773_5*l_h_i*1_3_1"/>
  <p:tag name="KSO_WM_TEMPLATE_CATEGORY" val="diagram"/>
  <p:tag name="KSO_WM_TEMPLATE_INDEX" val="773"/>
  <p:tag name="KSO_WM_UNIT_LAYERLEVEL" val="1_1_1"/>
  <p:tag name="KSO_WM_TAG_VERSION" val="1.0"/>
  <p:tag name="KSO_WM_BEAUTIFY_FLAG" val="#wm#"/>
  <p:tag name="KSO_WM_UNIT_LINE_FORE_SCHEMECOLOR_INDEX" val="7"/>
  <p:tag name="KSO_WM_UNIT_LINE_FILL_TYPE" val="2"/>
  <p:tag name="KSO_WM_UNIT_TEXT_FILL_FORE_SCHEMECOLOR_INDEX" val="13"/>
  <p:tag name="KSO_WM_UNIT_TEXT_FILL_TYPE" val="1"/>
</p:tagLst>
</file>

<file path=ppt/tags/tag40.xml><?xml version="1.0" encoding="utf-8"?>
<p:tagLst xmlns:p="http://schemas.openxmlformats.org/presentationml/2006/main">
  <p:tag name="KSO_WM_TEMPLATE_CATEGORY" val="diagram"/>
  <p:tag name="KSO_WM_TEMPLATE_INDEX" val="20181219"/>
  <p:tag name="KSO_WM_UNIT_TYPE" val="l_i"/>
  <p:tag name="KSO_WM_UNIT_INDEX" val="1_19"/>
  <p:tag name="KSO_WM_UNIT_ID" val="diagram20181219_4*l_i*1_19"/>
  <p:tag name="KSO_WM_UNIT_LAYERLEVEL" val="1_1"/>
  <p:tag name="KSO_WM_BEAUTIFY_FLAG" val="#wm#"/>
  <p:tag name="KSO_WM_TAG_VERSION" val="1.0"/>
  <p:tag name="KSO_WM_DIAGRAM_GROUP_CODE" val="l1-1"/>
  <p:tag name="KSO_WM_UNIT_TEXT_FILL_FORE_SCHEMECOLOR_INDEX_BRIGHTNESS" val="0"/>
  <p:tag name="KSO_WM_UNIT_TEXT_FILL_FORE_SCHEMECOLOR_INDEX" val="13"/>
  <p:tag name="KSO_WM_UNIT_TEXT_FILL_TYPE" val="1"/>
  <p:tag name="KSO_WM_UNIT_USESOURCEFORMAT_APPLY" val="1"/>
</p:tagLst>
</file>

<file path=ppt/tags/tag41.xml><?xml version="1.0" encoding="utf-8"?>
<p:tagLst xmlns:p="http://schemas.openxmlformats.org/presentationml/2006/main">
  <p:tag name="KSO_WM_TEMPLATE_CATEGORY" val="diagram"/>
  <p:tag name="KSO_WM_TEMPLATE_INDEX" val="20181219"/>
  <p:tag name="KSO_WM_UNIT_TYPE" val="l_i"/>
  <p:tag name="KSO_WM_UNIT_INDEX" val="1_20"/>
  <p:tag name="KSO_WM_UNIT_ID" val="diagram20181219_4*l_i*1_20"/>
  <p:tag name="KSO_WM_UNIT_LAYERLEVEL" val="1_1"/>
  <p:tag name="KSO_WM_BEAUTIFY_FLAG" val="#wm#"/>
  <p:tag name="KSO_WM_TAG_VERSION" val="1.0"/>
  <p:tag name="KSO_WM_DIAGRAM_GROUP_CODE" val="l1-1"/>
  <p:tag name="KSO_WM_UNIT_TEXT_FILL_FORE_SCHEMECOLOR_INDEX_BRIGHTNESS" val="0"/>
  <p:tag name="KSO_WM_UNIT_TEXT_FILL_FORE_SCHEMECOLOR_INDEX" val="13"/>
  <p:tag name="KSO_WM_UNIT_TEXT_FILL_TYPE" val="1"/>
  <p:tag name="KSO_WM_UNIT_USESOURCEFORMAT_APPLY" val="1"/>
</p:tagLst>
</file>

<file path=ppt/tags/tag42.xml><?xml version="1.0" encoding="utf-8"?>
<p:tagLst xmlns:p="http://schemas.openxmlformats.org/presentationml/2006/main">
  <p:tag name="KSO_WM_TEMPLATE_CATEGORY" val="diagram"/>
  <p:tag name="KSO_WM_TEMPLATE_INDEX" val="20181219"/>
  <p:tag name="KSO_WM_UNIT_TYPE" val="l_i"/>
  <p:tag name="KSO_WM_UNIT_INDEX" val="1_21"/>
  <p:tag name="KSO_WM_UNIT_ID" val="diagram20181219_4*l_i*1_21"/>
  <p:tag name="KSO_WM_UNIT_LAYERLEVEL" val="1_1"/>
  <p:tag name="KSO_WM_BEAUTIFY_FLAG" val="#wm#"/>
  <p:tag name="KSO_WM_TAG_VERSION" val="1.0"/>
  <p:tag name="KSO_WM_DIAGRAM_GROUP_CODE" val="l1-1"/>
  <p:tag name="KSO_WM_UNIT_TEXT_FILL_FORE_SCHEMECOLOR_INDEX_BRIGHTNESS" val="0"/>
  <p:tag name="KSO_WM_UNIT_TEXT_FILL_FORE_SCHEMECOLOR_INDEX" val="13"/>
  <p:tag name="KSO_WM_UNIT_TEXT_FILL_TYPE" val="1"/>
  <p:tag name="KSO_WM_UNIT_USESOURCEFORMAT_APPLY" val="1"/>
</p:tagLst>
</file>

<file path=ppt/tags/tag43.xml><?xml version="1.0" encoding="utf-8"?>
<p:tagLst xmlns:p="http://schemas.openxmlformats.org/presentationml/2006/main">
  <p:tag name="KSO_WM_TEMPLATE_CATEGORY" val="diagram"/>
  <p:tag name="KSO_WM_TEMPLATE_INDEX" val="20181219"/>
  <p:tag name="KSO_WM_UNIT_TYPE" val="l_i"/>
  <p:tag name="KSO_WM_UNIT_INDEX" val="1_22"/>
  <p:tag name="KSO_WM_UNIT_ID" val="diagram20181219_4*l_i*1_22"/>
  <p:tag name="KSO_WM_UNIT_LAYERLEVEL" val="1_1"/>
  <p:tag name="KSO_WM_BEAUTIFY_FLAG" val="#wm#"/>
  <p:tag name="KSO_WM_TAG_VERSION" val="1.0"/>
  <p:tag name="KSO_WM_DIAGRAM_GROUP_CODE" val="l1-1"/>
  <p:tag name="KSO_WM_UNIT_TEXT_FILL_FORE_SCHEMECOLOR_INDEX_BRIGHTNESS" val="0"/>
  <p:tag name="KSO_WM_UNIT_TEXT_FILL_FORE_SCHEMECOLOR_INDEX" val="13"/>
  <p:tag name="KSO_WM_UNIT_TEXT_FILL_TYPE" val="1"/>
  <p:tag name="KSO_WM_UNIT_USESOURCEFORMAT_APPLY" val="1"/>
</p:tagLst>
</file>

<file path=ppt/tags/tag44.xml><?xml version="1.0" encoding="utf-8"?>
<p:tagLst xmlns:p="http://schemas.openxmlformats.org/presentationml/2006/main">
  <p:tag name="KSO_WM_TEMPLATE_CATEGORY" val="diagram"/>
  <p:tag name="KSO_WM_TEMPLATE_INDEX" val="20181219"/>
  <p:tag name="KSO_WM_UNIT_TYPE" val="l_i"/>
  <p:tag name="KSO_WM_UNIT_INDEX" val="1_23"/>
  <p:tag name="KSO_WM_UNIT_ID" val="diagram20181219_4*l_i*1_23"/>
  <p:tag name="KSO_WM_UNIT_LAYERLEVEL" val="1_1"/>
  <p:tag name="KSO_WM_BEAUTIFY_FLAG" val="#wm#"/>
  <p:tag name="KSO_WM_TAG_VERSION" val="1.0"/>
  <p:tag name="KSO_WM_DIAGRAM_GROUP_CODE" val="l1-1"/>
  <p:tag name="KSO_WM_UNIT_TEXT_FILL_FORE_SCHEMECOLOR_INDEX_BRIGHTNESS" val="0"/>
  <p:tag name="KSO_WM_UNIT_TEXT_FILL_FORE_SCHEMECOLOR_INDEX" val="13"/>
  <p:tag name="KSO_WM_UNIT_TEXT_FILL_TYPE" val="1"/>
  <p:tag name="KSO_WM_UNIT_USESOURCEFORMAT_APPLY" val="1"/>
</p:tagLst>
</file>

<file path=ppt/tags/tag45.xml><?xml version="1.0" encoding="utf-8"?>
<p:tagLst xmlns:p="http://schemas.openxmlformats.org/presentationml/2006/main">
  <p:tag name="KSO_WM_TEMPLATE_CATEGORY" val="diagram"/>
  <p:tag name="KSO_WM_TEMPLATE_INDEX" val="20181219"/>
  <p:tag name="KSO_WM_UNIT_TYPE" val="l_i"/>
  <p:tag name="KSO_WM_UNIT_INDEX" val="1_24"/>
  <p:tag name="KSO_WM_UNIT_ID" val="diagram20181219_4*l_i*1_24"/>
  <p:tag name="KSO_WM_UNIT_LAYERLEVEL" val="1_1"/>
  <p:tag name="KSO_WM_BEAUTIFY_FLAG" val="#wm#"/>
  <p:tag name="KSO_WM_TAG_VERSION" val="1.0"/>
  <p:tag name="KSO_WM_DIAGRAM_GROUP_CODE" val="l1-1"/>
  <p:tag name="KSO_WM_UNIT_TEXT_FILL_FORE_SCHEMECOLOR_INDEX_BRIGHTNESS" val="0"/>
  <p:tag name="KSO_WM_UNIT_TEXT_FILL_FORE_SCHEMECOLOR_INDEX" val="13"/>
  <p:tag name="KSO_WM_UNIT_TEXT_FILL_TYPE" val="1"/>
  <p:tag name="KSO_WM_UNIT_USESOURCEFORMAT_APPLY" val="1"/>
</p:tagLst>
</file>

<file path=ppt/tags/tag46.xml><?xml version="1.0" encoding="utf-8"?>
<p:tagLst xmlns:p="http://schemas.openxmlformats.org/presentationml/2006/main">
  <p:tag name="KSO_WM_TEMPLATE_CATEGORY" val="diagram"/>
  <p:tag name="KSO_WM_TEMPLATE_INDEX" val="20181219"/>
  <p:tag name="KSO_WM_UNIT_TYPE" val="l_i"/>
  <p:tag name="KSO_WM_UNIT_INDEX" val="1_25"/>
  <p:tag name="KSO_WM_UNIT_ID" val="diagram20181219_4*l_i*1_25"/>
  <p:tag name="KSO_WM_UNIT_LAYERLEVEL" val="1_1"/>
  <p:tag name="KSO_WM_BEAUTIFY_FLAG" val="#wm#"/>
  <p:tag name="KSO_WM_TAG_VERSION" val="1.0"/>
  <p:tag name="KSO_WM_DIAGRAM_GROUP_CODE" val="l1-1"/>
  <p:tag name="KSO_WM_UNIT_TEXT_FILL_FORE_SCHEMECOLOR_INDEX_BRIGHTNESS" val="0"/>
  <p:tag name="KSO_WM_UNIT_TEXT_FILL_FORE_SCHEMECOLOR_INDEX" val="13"/>
  <p:tag name="KSO_WM_UNIT_TEXT_FILL_TYPE" val="1"/>
  <p:tag name="KSO_WM_UNIT_USESOURCEFORMAT_APPLY" val="1"/>
</p:tagLst>
</file>

<file path=ppt/tags/tag47.xml><?xml version="1.0" encoding="utf-8"?>
<p:tagLst xmlns:p="http://schemas.openxmlformats.org/presentationml/2006/main">
  <p:tag name="KSO_WM_TEMPLATE_CATEGORY" val="diagram"/>
  <p:tag name="KSO_WM_TEMPLATE_INDEX" val="20181219"/>
  <p:tag name="KSO_WM_UNIT_TYPE" val="l_i"/>
  <p:tag name="KSO_WM_UNIT_INDEX" val="1_26"/>
  <p:tag name="KSO_WM_UNIT_ID" val="diagram20181219_4*l_i*1_26"/>
  <p:tag name="KSO_WM_UNIT_LAYERLEVEL" val="1_1"/>
  <p:tag name="KSO_WM_BEAUTIFY_FLAG" val="#wm#"/>
  <p:tag name="KSO_WM_TAG_VERSION" val="1.0"/>
  <p:tag name="KSO_WM_DIAGRAM_GROUP_CODE" val="l1-1"/>
  <p:tag name="KSO_WM_UNIT_TEXT_FILL_FORE_SCHEMECOLOR_INDEX_BRIGHTNESS" val="0"/>
  <p:tag name="KSO_WM_UNIT_TEXT_FILL_FORE_SCHEMECOLOR_INDEX" val="13"/>
  <p:tag name="KSO_WM_UNIT_TEXT_FILL_TYPE" val="1"/>
  <p:tag name="KSO_WM_UNIT_USESOURCEFORMAT_APPLY" val="1"/>
</p:tagLst>
</file>

<file path=ppt/tags/tag48.xml><?xml version="1.0" encoding="utf-8"?>
<p:tagLst xmlns:p="http://schemas.openxmlformats.org/presentationml/2006/main">
  <p:tag name="KSO_WM_TEMPLATE_CATEGORY" val="diagram"/>
  <p:tag name="KSO_WM_TEMPLATE_INDEX" val="20181219"/>
  <p:tag name="KSO_WM_UNIT_TYPE" val="l_i"/>
  <p:tag name="KSO_WM_UNIT_INDEX" val="1_27"/>
  <p:tag name="KSO_WM_UNIT_ID" val="diagram20181219_4*l_i*1_27"/>
  <p:tag name="KSO_WM_UNIT_LAYERLEVEL" val="1_1"/>
  <p:tag name="KSO_WM_BEAUTIFY_FLAG" val="#wm#"/>
  <p:tag name="KSO_WM_TAG_VERSION" val="1.0"/>
  <p:tag name="KSO_WM_DIAGRAM_GROUP_CODE" val="l1-1"/>
  <p:tag name="KSO_WM_UNIT_TEXT_FILL_FORE_SCHEMECOLOR_INDEX_BRIGHTNESS" val="0"/>
  <p:tag name="KSO_WM_UNIT_TEXT_FILL_FORE_SCHEMECOLOR_INDEX" val="13"/>
  <p:tag name="KSO_WM_UNIT_TEXT_FILL_TYPE" val="1"/>
  <p:tag name="KSO_WM_UNIT_USESOURCEFORMAT_APPLY" val="1"/>
</p:tagLst>
</file>

<file path=ppt/tags/tag49.xml><?xml version="1.0" encoding="utf-8"?>
<p:tagLst xmlns:p="http://schemas.openxmlformats.org/presentationml/2006/main">
  <p:tag name="KSO_WM_TEMPLATE_CATEGORY" val="diagram"/>
  <p:tag name="KSO_WM_TEMPLATE_INDEX" val="20181219"/>
  <p:tag name="KSO_WM_UNIT_TYPE" val="l_i"/>
  <p:tag name="KSO_WM_UNIT_INDEX" val="1_28"/>
  <p:tag name="KSO_WM_UNIT_ID" val="diagram20181219_4*l_i*1_28"/>
  <p:tag name="KSO_WM_UNIT_LAYERLEVEL" val="1_1"/>
  <p:tag name="KSO_WM_BEAUTIFY_FLAG" val="#wm#"/>
  <p:tag name="KSO_WM_TAG_VERSION" val="1.0"/>
  <p:tag name="KSO_WM_DIAGRAM_GROUP_CODE" val="l1-1"/>
  <p:tag name="KSO_WM_UNIT_TEXT_FILL_FORE_SCHEMECOLOR_INDEX_BRIGHTNESS" val="0"/>
  <p:tag name="KSO_WM_UNIT_TEXT_FILL_FORE_SCHEMECOLOR_INDEX" val="13"/>
  <p:tag name="KSO_WM_UNIT_TEXT_FILL_TYPE" val="1"/>
  <p:tag name="KSO_WM_UNIT_USESOURCEFORMAT_APPLY"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773_5*l_h_i*1_4_1"/>
  <p:tag name="KSO_WM_TEMPLATE_CATEGORY" val="diagram"/>
  <p:tag name="KSO_WM_TEMPLATE_INDEX" val="773"/>
  <p:tag name="KSO_WM_UNIT_LAYERLEVEL" val="1_1_1"/>
  <p:tag name="KSO_WM_TAG_VERSION" val="1.0"/>
  <p:tag name="KSO_WM_BEAUTIFY_FLAG" val="#wm#"/>
  <p:tag name="KSO_WM_UNIT_LINE_FORE_SCHEMECOLOR_INDEX" val="8"/>
  <p:tag name="KSO_WM_UNIT_LINE_FILL_TYPE" val="2"/>
  <p:tag name="KSO_WM_UNIT_TEXT_FILL_FORE_SCHEMECOLOR_INDEX" val="13"/>
  <p:tag name="KSO_WM_UNIT_TEXT_FILL_TYPE" val="1"/>
</p:tagLst>
</file>

<file path=ppt/tags/tag50.xml><?xml version="1.0" encoding="utf-8"?>
<p:tagLst xmlns:p="http://schemas.openxmlformats.org/presentationml/2006/main">
  <p:tag name="KSO_WM_TEMPLATE_CATEGORY" val="diagram"/>
  <p:tag name="KSO_WM_TEMPLATE_INDEX" val="20181219"/>
  <p:tag name="KSO_WM_UNIT_TYPE" val="l_i"/>
  <p:tag name="KSO_WM_UNIT_INDEX" val="1_29"/>
  <p:tag name="KSO_WM_UNIT_ID" val="diagram20181219_4*l_i*1_29"/>
  <p:tag name="KSO_WM_UNIT_LAYERLEVEL" val="1_1"/>
  <p:tag name="KSO_WM_BEAUTIFY_FLAG" val="#wm#"/>
  <p:tag name="KSO_WM_TAG_VERSION" val="1.0"/>
  <p:tag name="KSO_WM_DIAGRAM_GROUP_CODE" val="l1-1"/>
  <p:tag name="KSO_WM_UNIT_TEXT_FILL_FORE_SCHEMECOLOR_INDEX_BRIGHTNESS" val="0"/>
  <p:tag name="KSO_WM_UNIT_TEXT_FILL_FORE_SCHEMECOLOR_INDEX" val="13"/>
  <p:tag name="KSO_WM_UNIT_TEXT_FILL_TYPE" val="1"/>
  <p:tag name="KSO_WM_UNIT_USESOURCEFORMAT_APPLY" val="1"/>
</p:tagLst>
</file>

<file path=ppt/tags/tag51.xml><?xml version="1.0" encoding="utf-8"?>
<p:tagLst xmlns:p="http://schemas.openxmlformats.org/presentationml/2006/main">
  <p:tag name="KSO_WM_TEMPLATE_CATEGORY" val="diagram"/>
  <p:tag name="KSO_WM_TEMPLATE_INDEX" val="20181219"/>
  <p:tag name="KSO_WM_UNIT_TYPE" val="l_i"/>
  <p:tag name="KSO_WM_UNIT_INDEX" val="1_30"/>
  <p:tag name="KSO_WM_UNIT_ID" val="diagram20181219_4*l_i*1_30"/>
  <p:tag name="KSO_WM_UNIT_LAYERLEVEL" val="1_1"/>
  <p:tag name="KSO_WM_BEAUTIFY_FLAG" val="#wm#"/>
  <p:tag name="KSO_WM_TAG_VERSION" val="1.0"/>
  <p:tag name="KSO_WM_DIAGRAM_GROUP_CODE" val="l1-1"/>
  <p:tag name="KSO_WM_UNIT_TEXT_FILL_FORE_SCHEMECOLOR_INDEX_BRIGHTNESS" val="0"/>
  <p:tag name="KSO_WM_UNIT_TEXT_FILL_FORE_SCHEMECOLOR_INDEX" val="13"/>
  <p:tag name="KSO_WM_UNIT_TEXT_FILL_TYPE" val="1"/>
  <p:tag name="KSO_WM_UNIT_USESOURCEFORMAT_APPLY" val="1"/>
</p:tagLst>
</file>

<file path=ppt/tags/tag52.xml><?xml version="1.0" encoding="utf-8"?>
<p:tagLst xmlns:p="http://schemas.openxmlformats.org/presentationml/2006/main">
  <p:tag name="KSO_WM_TEMPLATE_CATEGORY" val="diagram"/>
  <p:tag name="KSO_WM_TEMPLATE_INDEX" val="20181219"/>
  <p:tag name="KSO_WM_UNIT_TYPE" val="l_i"/>
  <p:tag name="KSO_WM_UNIT_INDEX" val="1_31"/>
  <p:tag name="KSO_WM_UNIT_ID" val="diagram20181219_4*l_i*1_31"/>
  <p:tag name="KSO_WM_UNIT_LAYERLEVEL" val="1_1"/>
  <p:tag name="KSO_WM_BEAUTIFY_FLAG" val="#wm#"/>
  <p:tag name="KSO_WM_TAG_VERSION" val="1.0"/>
  <p:tag name="KSO_WM_DIAGRAM_GROUP_CODE" val="l1-1"/>
  <p:tag name="KSO_WM_UNIT_TEXT_FILL_FORE_SCHEMECOLOR_INDEX_BRIGHTNESS" val="0"/>
  <p:tag name="KSO_WM_UNIT_TEXT_FILL_FORE_SCHEMECOLOR_INDEX" val="13"/>
  <p:tag name="KSO_WM_UNIT_TEXT_FILL_TYPE" val="1"/>
  <p:tag name="KSO_WM_UNIT_USESOURCEFORMAT_APPLY" val="1"/>
</p:tagLst>
</file>

<file path=ppt/tags/tag53.xml><?xml version="1.0" encoding="utf-8"?>
<p:tagLst xmlns:p="http://schemas.openxmlformats.org/presentationml/2006/main">
  <p:tag name="KSO_WM_TEMPLATE_CATEGORY" val="diagram"/>
  <p:tag name="KSO_WM_TEMPLATE_INDEX" val="20181219"/>
  <p:tag name="KSO_WM_UNIT_TYPE" val="l_i"/>
  <p:tag name="KSO_WM_UNIT_INDEX" val="1_32"/>
  <p:tag name="KSO_WM_UNIT_ID" val="diagram20181219_4*l_i*1_32"/>
  <p:tag name="KSO_WM_UNIT_LAYERLEVEL" val="1_1"/>
  <p:tag name="KSO_WM_BEAUTIFY_FLAG" val="#wm#"/>
  <p:tag name="KSO_WM_TAG_VERSION" val="1.0"/>
  <p:tag name="KSO_WM_DIAGRAM_GROUP_CODE" val="l1-1"/>
  <p:tag name="KSO_WM_UNIT_TEXT_FILL_FORE_SCHEMECOLOR_INDEX_BRIGHTNESS" val="0"/>
  <p:tag name="KSO_WM_UNIT_TEXT_FILL_FORE_SCHEMECOLOR_INDEX" val="13"/>
  <p:tag name="KSO_WM_UNIT_TEXT_FILL_TYPE" val="1"/>
  <p:tag name="KSO_WM_UNIT_USESOURCEFORMAT_APPLY" val="1"/>
</p:tagLst>
</file>

<file path=ppt/tags/tag54.xml><?xml version="1.0" encoding="utf-8"?>
<p:tagLst xmlns:p="http://schemas.openxmlformats.org/presentationml/2006/main">
  <p:tag name="KSO_WM_TEMPLATE_CATEGORY" val="diagram"/>
  <p:tag name="KSO_WM_TEMPLATE_INDEX" val="20181219"/>
  <p:tag name="KSO_WM_UNIT_TYPE" val="l_i"/>
  <p:tag name="KSO_WM_UNIT_INDEX" val="1_33"/>
  <p:tag name="KSO_WM_UNIT_ID" val="diagram20181219_4*l_i*1_33"/>
  <p:tag name="KSO_WM_UNIT_LAYERLEVEL" val="1_1"/>
  <p:tag name="KSO_WM_BEAUTIFY_FLAG" val="#wm#"/>
  <p:tag name="KSO_WM_TAG_VERSION" val="1.0"/>
  <p:tag name="KSO_WM_DIAGRAM_GROUP_CODE" val="l1-1"/>
  <p:tag name="KSO_WM_UNIT_TEXT_FILL_FORE_SCHEMECOLOR_INDEX_BRIGHTNESS" val="0"/>
  <p:tag name="KSO_WM_UNIT_TEXT_FILL_FORE_SCHEMECOLOR_INDEX" val="13"/>
  <p:tag name="KSO_WM_UNIT_TEXT_FILL_TYPE" val="1"/>
  <p:tag name="KSO_WM_UNIT_USESOURCEFORMAT_APPLY" val="1"/>
</p:tagLst>
</file>

<file path=ppt/tags/tag55.xml><?xml version="1.0" encoding="utf-8"?>
<p:tagLst xmlns:p="http://schemas.openxmlformats.org/presentationml/2006/main">
  <p:tag name="KSO_WM_TEMPLATE_CATEGORY" val="diagram"/>
  <p:tag name="KSO_WM_TEMPLATE_INDEX" val="20181219"/>
  <p:tag name="KSO_WM_UNIT_TYPE" val="l_i"/>
  <p:tag name="KSO_WM_UNIT_INDEX" val="1_34"/>
  <p:tag name="KSO_WM_UNIT_ID" val="diagram20181219_4*l_i*1_34"/>
  <p:tag name="KSO_WM_UNIT_LAYERLEVEL" val="1_1"/>
  <p:tag name="KSO_WM_BEAUTIFY_FLAG" val="#wm#"/>
  <p:tag name="KSO_WM_TAG_VERSION" val="1.0"/>
  <p:tag name="KSO_WM_DIAGRAM_GROUP_CODE" val="l1-1"/>
  <p:tag name="KSO_WM_UNIT_TEXT_FILL_FORE_SCHEMECOLOR_INDEX_BRIGHTNESS" val="0"/>
  <p:tag name="KSO_WM_UNIT_TEXT_FILL_FORE_SCHEMECOLOR_INDEX" val="13"/>
  <p:tag name="KSO_WM_UNIT_TEXT_FILL_TYPE" val="1"/>
  <p:tag name="KSO_WM_UNIT_USESOURCEFORMAT_APPLY" val="1"/>
</p:tagLst>
</file>

<file path=ppt/tags/tag56.xml><?xml version="1.0" encoding="utf-8"?>
<p:tagLst xmlns:p="http://schemas.openxmlformats.org/presentationml/2006/main">
  <p:tag name="KSO_WM_TEMPLATE_CATEGORY" val="diagram"/>
  <p:tag name="KSO_WM_TEMPLATE_INDEX" val="20181219"/>
  <p:tag name="KSO_WM_UNIT_TYPE" val="l_i"/>
  <p:tag name="KSO_WM_UNIT_INDEX" val="1_35"/>
  <p:tag name="KSO_WM_UNIT_ID" val="diagram20181219_4*l_i*1_35"/>
  <p:tag name="KSO_WM_UNIT_LAYERLEVEL" val="1_1"/>
  <p:tag name="KSO_WM_BEAUTIFY_FLAG" val="#wm#"/>
  <p:tag name="KSO_WM_TAG_VERSION" val="1.0"/>
  <p:tag name="KSO_WM_DIAGRAM_GROUP_CODE" val="l1-1"/>
  <p:tag name="KSO_WM_UNIT_TEXT_FILL_FORE_SCHEMECOLOR_INDEX_BRIGHTNESS" val="0"/>
  <p:tag name="KSO_WM_UNIT_TEXT_FILL_FORE_SCHEMECOLOR_INDEX" val="13"/>
  <p:tag name="KSO_WM_UNIT_TEXT_FILL_TYPE" val="1"/>
  <p:tag name="KSO_WM_UNIT_USESOURCEFORMAT_APPLY" val="1"/>
</p:tagLst>
</file>

<file path=ppt/tags/tag57.xml><?xml version="1.0" encoding="utf-8"?>
<p:tagLst xmlns:p="http://schemas.openxmlformats.org/presentationml/2006/main">
  <p:tag name="KSO_WM_TEMPLATE_CATEGORY" val="diagram"/>
  <p:tag name="KSO_WM_TEMPLATE_INDEX" val="20181219"/>
  <p:tag name="KSO_WM_UNIT_TYPE" val="l_i"/>
  <p:tag name="KSO_WM_UNIT_INDEX" val="1_36"/>
  <p:tag name="KSO_WM_UNIT_ID" val="diagram20181219_4*l_i*1_36"/>
  <p:tag name="KSO_WM_UNIT_LAYERLEVEL" val="1_1"/>
  <p:tag name="KSO_WM_BEAUTIFY_FLAG" val="#wm#"/>
  <p:tag name="KSO_WM_TAG_VERSION" val="1.0"/>
  <p:tag name="KSO_WM_DIAGRAM_GROUP_CODE" val="l1-1"/>
  <p:tag name="KSO_WM_UNIT_TEXT_FILL_FORE_SCHEMECOLOR_INDEX_BRIGHTNESS" val="0"/>
  <p:tag name="KSO_WM_UNIT_TEXT_FILL_FORE_SCHEMECOLOR_INDEX" val="13"/>
  <p:tag name="KSO_WM_UNIT_TEXT_FILL_TYPE" val="1"/>
  <p:tag name="KSO_WM_UNIT_USESOURCEFORMAT_APPLY" val="1"/>
</p:tagLst>
</file>

<file path=ppt/tags/tag58.xml><?xml version="1.0" encoding="utf-8"?>
<p:tagLst xmlns:p="http://schemas.openxmlformats.org/presentationml/2006/main">
  <p:tag name="KSO_WM_TEMPLATE_CATEGORY" val="diagram"/>
  <p:tag name="KSO_WM_TEMPLATE_INDEX" val="20181219"/>
  <p:tag name="KSO_WM_UNIT_TYPE" val="l_i"/>
  <p:tag name="KSO_WM_UNIT_INDEX" val="1_37"/>
  <p:tag name="KSO_WM_UNIT_ID" val="diagram20181219_4*l_i*1_37"/>
  <p:tag name="KSO_WM_UNIT_LAYERLEVEL" val="1_1"/>
  <p:tag name="KSO_WM_BEAUTIFY_FLAG" val="#wm#"/>
  <p:tag name="KSO_WM_TAG_VERSION" val="1.0"/>
  <p:tag name="KSO_WM_DIAGRAM_GROUP_CODE" val="l1-1"/>
  <p:tag name="KSO_WM_UNIT_TEXT_FILL_FORE_SCHEMECOLOR_INDEX_BRIGHTNESS" val="0"/>
  <p:tag name="KSO_WM_UNIT_TEXT_FILL_FORE_SCHEMECOLOR_INDEX" val="13"/>
  <p:tag name="KSO_WM_UNIT_TEXT_FILL_TYPE" val="1"/>
  <p:tag name="KSO_WM_UNIT_USESOURCEFORMAT_APPLY" val="1"/>
</p:tagLst>
</file>

<file path=ppt/tags/tag59.xml><?xml version="1.0" encoding="utf-8"?>
<p:tagLst xmlns:p="http://schemas.openxmlformats.org/presentationml/2006/main">
  <p:tag name="KSO_WM_TEMPLATE_CATEGORY" val="diagram"/>
  <p:tag name="KSO_WM_TEMPLATE_INDEX" val="20181219"/>
  <p:tag name="KSO_WM_UNIT_TYPE" val="l_i"/>
  <p:tag name="KSO_WM_UNIT_INDEX" val="1_38"/>
  <p:tag name="KSO_WM_UNIT_ID" val="diagram20181219_4*l_i*1_38"/>
  <p:tag name="KSO_WM_UNIT_LAYERLEVEL" val="1_1"/>
  <p:tag name="KSO_WM_BEAUTIFY_FLAG" val="#wm#"/>
  <p:tag name="KSO_WM_TAG_VERSION" val="1.0"/>
  <p:tag name="KSO_WM_DIAGRAM_GROUP_CODE" val="l1-1"/>
  <p:tag name="KSO_WM_UNIT_TEXT_FILL_FORE_SCHEMECOLOR_INDEX_BRIGHTNESS" val="0"/>
  <p:tag name="KSO_WM_UNIT_TEXT_FILL_FORE_SCHEMECOLOR_INDEX" val="13"/>
  <p:tag name="KSO_WM_UNIT_TEXT_FILL_TYPE" val="1"/>
  <p:tag name="KSO_WM_UNIT_USESOURCEFORMAT_APPLY"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773_5*l_h_i*1_5_1"/>
  <p:tag name="KSO_WM_TEMPLATE_CATEGORY" val="diagram"/>
  <p:tag name="KSO_WM_TEMPLATE_INDEX" val="773"/>
  <p:tag name="KSO_WM_UNIT_LAYERLEVEL" val="1_1_1"/>
  <p:tag name="KSO_WM_TAG_VERSION" val="1.0"/>
  <p:tag name="KSO_WM_BEAUTIFY_FLAG" val="#wm#"/>
  <p:tag name="KSO_WM_UNIT_LINE_FORE_SCHEMECOLOR_INDEX" val="9"/>
  <p:tag name="KSO_WM_UNIT_LINE_FILL_TYPE" val="2"/>
  <p:tag name="KSO_WM_UNIT_TEXT_FILL_FORE_SCHEMECOLOR_INDEX" val="13"/>
  <p:tag name="KSO_WM_UNIT_TEXT_FILL_TYPE" val="1"/>
</p:tagLst>
</file>

<file path=ppt/tags/tag60.xml><?xml version="1.0" encoding="utf-8"?>
<p:tagLst xmlns:p="http://schemas.openxmlformats.org/presentationml/2006/main">
  <p:tag name="KSO_WM_TEMPLATE_CATEGORY" val="diagram"/>
  <p:tag name="KSO_WM_TEMPLATE_INDEX" val="20181219"/>
  <p:tag name="KSO_WM_UNIT_TYPE" val="l_i"/>
  <p:tag name="KSO_WM_UNIT_INDEX" val="1_39"/>
  <p:tag name="KSO_WM_UNIT_ID" val="diagram20181219_4*l_i*1_39"/>
  <p:tag name="KSO_WM_UNIT_LAYERLEVEL" val="1_1"/>
  <p:tag name="KSO_WM_BEAUTIFY_FLAG" val="#wm#"/>
  <p:tag name="KSO_WM_TAG_VERSION" val="1.0"/>
  <p:tag name="KSO_WM_DIAGRAM_GROUP_CODE" val="l1-1"/>
  <p:tag name="KSO_WM_UNIT_TEXT_FILL_FORE_SCHEMECOLOR_INDEX_BRIGHTNESS" val="0"/>
  <p:tag name="KSO_WM_UNIT_TEXT_FILL_FORE_SCHEMECOLOR_INDEX" val="13"/>
  <p:tag name="KSO_WM_UNIT_TEXT_FILL_TYPE" val="1"/>
  <p:tag name="KSO_WM_UNIT_USESOURCEFORMAT_APPLY" val="1"/>
</p:tagLst>
</file>

<file path=ppt/tags/tag61.xml><?xml version="1.0" encoding="utf-8"?>
<p:tagLst xmlns:p="http://schemas.openxmlformats.org/presentationml/2006/main">
  <p:tag name="KSO_WM_TEMPLATE_CATEGORY" val="diagram"/>
  <p:tag name="KSO_WM_TEMPLATE_INDEX" val="20181219"/>
  <p:tag name="KSO_WM_UNIT_TYPE" val="l_i"/>
  <p:tag name="KSO_WM_UNIT_INDEX" val="1_40"/>
  <p:tag name="KSO_WM_UNIT_ID" val="diagram20181219_4*l_i*1_40"/>
  <p:tag name="KSO_WM_UNIT_LAYERLEVEL" val="1_1"/>
  <p:tag name="KSO_WM_BEAUTIFY_FLAG" val="#wm#"/>
  <p:tag name="KSO_WM_TAG_VERSION" val="1.0"/>
  <p:tag name="KSO_WM_DIAGRAM_GROUP_CODE" val="l1-1"/>
  <p:tag name="KSO_WM_UNIT_TEXT_FILL_FORE_SCHEMECOLOR_INDEX_BRIGHTNESS" val="0"/>
  <p:tag name="KSO_WM_UNIT_TEXT_FILL_FORE_SCHEMECOLOR_INDEX" val="13"/>
  <p:tag name="KSO_WM_UNIT_TEXT_FILL_TYPE" val="1"/>
  <p:tag name="KSO_WM_UNIT_USESOURCEFORMAT_APPLY" val="1"/>
</p:tagLst>
</file>

<file path=ppt/tags/tag62.xml><?xml version="1.0" encoding="utf-8"?>
<p:tagLst xmlns:p="http://schemas.openxmlformats.org/presentationml/2006/main">
  <p:tag name="KSO_WM_TEMPLATE_CATEGORY" val="diagram"/>
  <p:tag name="KSO_WM_TEMPLATE_INDEX" val="20181219"/>
  <p:tag name="KSO_WM_UNIT_TYPE" val="l_i"/>
  <p:tag name="KSO_WM_UNIT_INDEX" val="1_41"/>
  <p:tag name="KSO_WM_UNIT_ID" val="diagram20181219_4*l_i*1_41"/>
  <p:tag name="KSO_WM_UNIT_LAYERLEVEL" val="1_1"/>
  <p:tag name="KSO_WM_BEAUTIFY_FLAG" val="#wm#"/>
  <p:tag name="KSO_WM_TAG_VERSION" val="1.0"/>
  <p:tag name="KSO_WM_DIAGRAM_GROUP_CODE" val="l1-1"/>
  <p:tag name="KSO_WM_UNIT_TEXT_FILL_FORE_SCHEMECOLOR_INDEX_BRIGHTNESS" val="0"/>
  <p:tag name="KSO_WM_UNIT_TEXT_FILL_FORE_SCHEMECOLOR_INDEX" val="13"/>
  <p:tag name="KSO_WM_UNIT_TEXT_FILL_TYPE" val="1"/>
  <p:tag name="KSO_WM_UNIT_USESOURCEFORMAT_APPLY" val="1"/>
</p:tagLst>
</file>

<file path=ppt/tags/tag63.xml><?xml version="1.0" encoding="utf-8"?>
<p:tagLst xmlns:p="http://schemas.openxmlformats.org/presentationml/2006/main">
  <p:tag name="KSO_WM_TEMPLATE_CATEGORY" val="diagram"/>
  <p:tag name="KSO_WM_TEMPLATE_INDEX" val="20181219"/>
  <p:tag name="KSO_WM_UNIT_TYPE" val="l_i"/>
  <p:tag name="KSO_WM_UNIT_INDEX" val="1_42"/>
  <p:tag name="KSO_WM_UNIT_ID" val="diagram20181219_4*l_i*1_42"/>
  <p:tag name="KSO_WM_UNIT_LAYERLEVEL" val="1_1"/>
  <p:tag name="KSO_WM_BEAUTIFY_FLAG" val="#wm#"/>
  <p:tag name="KSO_WM_TAG_VERSION" val="1.0"/>
  <p:tag name="KSO_WM_DIAGRAM_GROUP_CODE" val="l1-1"/>
  <p:tag name="KSO_WM_UNIT_TEXT_FILL_FORE_SCHEMECOLOR_INDEX_BRIGHTNESS" val="0"/>
  <p:tag name="KSO_WM_UNIT_TEXT_FILL_FORE_SCHEMECOLOR_INDEX" val="13"/>
  <p:tag name="KSO_WM_UNIT_TEXT_FILL_TYPE" val="1"/>
  <p:tag name="KSO_WM_UNIT_USESOURCEFORMAT_APPLY" val="1"/>
</p:tagLst>
</file>

<file path=ppt/tags/tag64.xml><?xml version="1.0" encoding="utf-8"?>
<p:tagLst xmlns:p="http://schemas.openxmlformats.org/presentationml/2006/main">
  <p:tag name="KSO_WM_TEMPLATE_CATEGORY" val="diagram"/>
  <p:tag name="KSO_WM_TEMPLATE_INDEX" val="20181219"/>
  <p:tag name="KSO_WM_UNIT_TYPE" val="l_i"/>
  <p:tag name="KSO_WM_UNIT_INDEX" val="1_43"/>
  <p:tag name="KSO_WM_UNIT_ID" val="diagram20181219_4*l_i*1_43"/>
  <p:tag name="KSO_WM_UNIT_LAYERLEVEL" val="1_1"/>
  <p:tag name="KSO_WM_BEAUTIFY_FLAG" val="#wm#"/>
  <p:tag name="KSO_WM_TAG_VERSION" val="1.0"/>
  <p:tag name="KSO_WM_DIAGRAM_GROUP_CODE" val="l1-1"/>
  <p:tag name="KSO_WM_UNIT_TEXT_FILL_FORE_SCHEMECOLOR_INDEX_BRIGHTNESS" val="0"/>
  <p:tag name="KSO_WM_UNIT_TEXT_FILL_FORE_SCHEMECOLOR_INDEX" val="13"/>
  <p:tag name="KSO_WM_UNIT_TEXT_FILL_TYPE" val="1"/>
  <p:tag name="KSO_WM_UNIT_USESOURCEFORMAT_APPLY" val="1"/>
</p:tagLst>
</file>

<file path=ppt/tags/tag65.xml><?xml version="1.0" encoding="utf-8"?>
<p:tagLst xmlns:p="http://schemas.openxmlformats.org/presentationml/2006/main">
  <p:tag name="KSO_WM_TEMPLATE_CATEGORY" val="diagram"/>
  <p:tag name="KSO_WM_TEMPLATE_INDEX" val="20181219"/>
  <p:tag name="KSO_WM_UNIT_TYPE" val="l_i"/>
  <p:tag name="KSO_WM_UNIT_INDEX" val="1_44"/>
  <p:tag name="KSO_WM_UNIT_ID" val="diagram20181219_4*l_i*1_44"/>
  <p:tag name="KSO_WM_UNIT_LAYERLEVEL" val="1_1"/>
  <p:tag name="KSO_WM_BEAUTIFY_FLAG" val="#wm#"/>
  <p:tag name="KSO_WM_TAG_VERSION" val="1.0"/>
  <p:tag name="KSO_WM_DIAGRAM_GROUP_CODE" val="l1-1"/>
  <p:tag name="KSO_WM_UNIT_TEXT_FILL_FORE_SCHEMECOLOR_INDEX_BRIGHTNESS" val="0"/>
  <p:tag name="KSO_WM_UNIT_TEXT_FILL_FORE_SCHEMECOLOR_INDEX" val="13"/>
  <p:tag name="KSO_WM_UNIT_TEXT_FILL_TYPE" val="1"/>
  <p:tag name="KSO_WM_UNIT_USESOURCEFORMAT_APPLY" val="1"/>
</p:tagLst>
</file>

<file path=ppt/tags/tag66.xml><?xml version="1.0" encoding="utf-8"?>
<p:tagLst xmlns:p="http://schemas.openxmlformats.org/presentationml/2006/main">
  <p:tag name="KSO_WM_TEMPLATE_CATEGORY" val="diagram"/>
  <p:tag name="KSO_WM_TEMPLATE_INDEX" val="20181219"/>
  <p:tag name="KSO_WM_UNIT_TYPE" val="l_i"/>
  <p:tag name="KSO_WM_UNIT_INDEX" val="1_45"/>
  <p:tag name="KSO_WM_UNIT_ID" val="diagram20181219_4*l_i*1_45"/>
  <p:tag name="KSO_WM_UNIT_LAYERLEVEL" val="1_1"/>
  <p:tag name="KSO_WM_BEAUTIFY_FLAG" val="#wm#"/>
  <p:tag name="KSO_WM_TAG_VERSION" val="1.0"/>
  <p:tag name="KSO_WM_DIAGRAM_GROUP_CODE" val="l1-1"/>
  <p:tag name="KSO_WM_UNIT_TEXT_FILL_FORE_SCHEMECOLOR_INDEX_BRIGHTNESS" val="0"/>
  <p:tag name="KSO_WM_UNIT_TEXT_FILL_FORE_SCHEMECOLOR_INDEX" val="13"/>
  <p:tag name="KSO_WM_UNIT_TEXT_FILL_TYPE" val="1"/>
  <p:tag name="KSO_WM_UNIT_USESOURCEFORMAT_APPLY" val="1"/>
</p:tagLst>
</file>

<file path=ppt/tags/tag67.xml><?xml version="1.0" encoding="utf-8"?>
<p:tagLst xmlns:p="http://schemas.openxmlformats.org/presentationml/2006/main">
  <p:tag name="KSO_WM_TEMPLATE_CATEGORY" val="diagram"/>
  <p:tag name="KSO_WM_TEMPLATE_INDEX" val="20181219"/>
  <p:tag name="KSO_WM_UNIT_TYPE" val="l_i"/>
  <p:tag name="KSO_WM_UNIT_INDEX" val="1_46"/>
  <p:tag name="KSO_WM_UNIT_ID" val="diagram20181219_4*l_i*1_46"/>
  <p:tag name="KSO_WM_UNIT_LAYERLEVEL" val="1_1"/>
  <p:tag name="KSO_WM_BEAUTIFY_FLAG" val="#wm#"/>
  <p:tag name="KSO_WM_TAG_VERSION" val="1.0"/>
  <p:tag name="KSO_WM_DIAGRAM_GROUP_CODE" val="l1-1"/>
  <p:tag name="KSO_WM_UNIT_TEXT_FILL_FORE_SCHEMECOLOR_INDEX_BRIGHTNESS" val="0"/>
  <p:tag name="KSO_WM_UNIT_TEXT_FILL_FORE_SCHEMECOLOR_INDEX" val="13"/>
  <p:tag name="KSO_WM_UNIT_TEXT_FILL_TYPE" val="1"/>
  <p:tag name="KSO_WM_UNIT_USESOURCEFORMAT_APPLY" val="1"/>
</p:tagLst>
</file>

<file path=ppt/tags/tag68.xml><?xml version="1.0" encoding="utf-8"?>
<p:tagLst xmlns:p="http://schemas.openxmlformats.org/presentationml/2006/main">
  <p:tag name="KSO_WM_TEMPLATE_CATEGORY" val="diagram"/>
  <p:tag name="KSO_WM_TEMPLATE_INDEX" val="20181219"/>
  <p:tag name="KSO_WM_UNIT_TYPE" val="l_i"/>
  <p:tag name="KSO_WM_UNIT_INDEX" val="1_48"/>
  <p:tag name="KSO_WM_UNIT_ID" val="diagram20181219_4*l_i*1_48"/>
  <p:tag name="KSO_WM_UNIT_LAYERLEVEL" val="1_1"/>
  <p:tag name="KSO_WM_BEAUTIFY_FLAG" val="#wm#"/>
  <p:tag name="KSO_WM_TAG_VERSION" val="1.0"/>
  <p:tag name="KSO_WM_DIAGRAM_GROUP_CODE" val="l1-1"/>
  <p:tag name="KSO_WM_UNIT_TEXT_FILL_FORE_SCHEMECOLOR_INDEX_BRIGHTNESS" val="0"/>
  <p:tag name="KSO_WM_UNIT_TEXT_FILL_FORE_SCHEMECOLOR_INDEX" val="13"/>
  <p:tag name="KSO_WM_UNIT_TEXT_FILL_TYPE" val="1"/>
  <p:tag name="KSO_WM_UNIT_USESOURCEFORMAT_APPLY" val="1"/>
</p:tagLst>
</file>

<file path=ppt/tags/tag69.xml><?xml version="1.0" encoding="utf-8"?>
<p:tagLst xmlns:p="http://schemas.openxmlformats.org/presentationml/2006/main">
  <p:tag name="KSO_WM_TEMPLATE_CATEGORY" val="diagram"/>
  <p:tag name="KSO_WM_TEMPLATE_INDEX" val="20181219"/>
  <p:tag name="KSO_WM_UNIT_TYPE" val="l_i"/>
  <p:tag name="KSO_WM_UNIT_INDEX" val="1_49"/>
  <p:tag name="KSO_WM_UNIT_ID" val="diagram20181219_4*l_i*1_49"/>
  <p:tag name="KSO_WM_UNIT_LAYERLEVEL" val="1_1"/>
  <p:tag name="KSO_WM_BEAUTIFY_FLAG" val="#wm#"/>
  <p:tag name="KSO_WM_TAG_VERSION" val="1.0"/>
  <p:tag name="KSO_WM_DIAGRAM_GROUP_CODE" val="l1-1"/>
  <p:tag name="KSO_WM_UNIT_TEXT_FILL_FORE_SCHEMECOLOR_INDEX_BRIGHTNESS" val="0"/>
  <p:tag name="KSO_WM_UNIT_TEXT_FILL_FORE_SCHEMECOLOR_INDEX" val="13"/>
  <p:tag name="KSO_WM_UNIT_TEXT_FILL_TYPE" val="1"/>
  <p:tag name="KSO_WM_UNIT_USESOURCEFORMAT_APPLY"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4"/>
  <p:tag name="KSO_WM_UNIT_ID" val="diagram773_5*l_i*1_4"/>
  <p:tag name="KSO_WM_TEMPLATE_CATEGORY" val="diagram"/>
  <p:tag name="KSO_WM_TEMPLATE_INDEX" val="773"/>
  <p:tag name="KSO_WM_UNIT_LAYERLEVEL" val="1_1"/>
  <p:tag name="KSO_WM_TAG_VERSION" val="1.0"/>
  <p:tag name="KSO_WM_BEAUTIFY_FLAG" val="#wm#"/>
  <p:tag name="KSO_WM_UNIT_LINE_FORE_SCHEMECOLOR_INDEX" val="13"/>
  <p:tag name="KSO_WM_UNIT_LINE_FILL_TYPE" val="2"/>
  <p:tag name="KSO_WM_UNIT_TEXT_FILL_FORE_SCHEMECOLOR_INDEX" val="2"/>
  <p:tag name="KSO_WM_UNIT_TEXT_FILL_TYPE" val="1"/>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PP_MARK_KEY" val="9d485de2-5a0a-4c66-aab4-1594c5c3a04b"/>
  <p:tag name="COMMONDATA" val="eyJoZGlkIjoiNTNjZTUwODRkODg0YjU3ODIzNTgwZDQ4Y2QwZTYzOTAifQ=="/>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5"/>
  <p:tag name="KSO_WM_UNIT_ID" val="diagram773_5*l_i*1_5"/>
  <p:tag name="KSO_WM_TEMPLATE_CATEGORY" val="diagram"/>
  <p:tag name="KSO_WM_TEMPLATE_INDEX" val="773"/>
  <p:tag name="KSO_WM_UNIT_LAYERLEVEL" val="1_1"/>
  <p:tag name="KSO_WM_TAG_VERSION" val="1.0"/>
  <p:tag name="KSO_WM_BEAUTIFY_FLAG" val="#wm#"/>
  <p:tag name="KSO_WM_UNIT_LINE_FORE_SCHEMECOLOR_INDEX" val="13"/>
  <p:tag name="KSO_WM_UNIT_LINE_FILL_TYPE" val="2"/>
  <p:tag name="KSO_WM_UNIT_TEXT_FILL_FORE_SCHEMECOLOR_INDEX" val="2"/>
  <p:tag name="KSO_WM_UNIT_TEXT_FILL_TYPE"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6"/>
  <p:tag name="KSO_WM_UNIT_ID" val="diagram773_5*l_i*1_6"/>
  <p:tag name="KSO_WM_TEMPLATE_CATEGORY" val="diagram"/>
  <p:tag name="KSO_WM_TEMPLATE_INDEX" val="773"/>
  <p:tag name="KSO_WM_UNIT_LAYERLEVEL" val="1_1"/>
  <p:tag name="KSO_WM_TAG_VERSION" val="1.0"/>
  <p:tag name="KSO_WM_BEAUTIFY_FLAG" val="#wm#"/>
  <p:tag name="KSO_WM_UNIT_LINE_FORE_SCHEMECOLOR_INDEX" val="13"/>
  <p:tag name="KSO_WM_UNIT_LINE_FILL_TYPE" val="2"/>
  <p:tag name="KSO_WM_UNIT_TEXT_FILL_FORE_SCHEMECOLOR_INDEX" val="2"/>
  <p:tag name="KSO_WM_UNIT_TEXT_FILL_TYPE" val="1"/>
</p:tagLst>
</file>

<file path=ppt/theme/theme1.xml><?xml version="1.0" encoding="utf-8"?>
<a:theme xmlns:a="http://schemas.openxmlformats.org/drawingml/2006/main" name="基本版式">
  <a:themeElements>
    <a:clrScheme name="自定义 4">
      <a:dk1>
        <a:sysClr val="windowText" lastClr="000000"/>
      </a:dk1>
      <a:lt1>
        <a:sysClr val="window" lastClr="FFFFFF"/>
      </a:lt1>
      <a:dk2>
        <a:srgbClr val="3D3D3D"/>
      </a:dk2>
      <a:lt2>
        <a:srgbClr val="999999"/>
      </a:lt2>
      <a:accent1>
        <a:srgbClr val="56A2EC"/>
      </a:accent1>
      <a:accent2>
        <a:srgbClr val="954F72"/>
      </a:accent2>
      <a:accent3>
        <a:srgbClr val="006EB2"/>
      </a:accent3>
      <a:accent4>
        <a:srgbClr val="330E42"/>
      </a:accent4>
      <a:accent5>
        <a:srgbClr val="CC6600"/>
      </a:accent5>
      <a:accent6>
        <a:srgbClr val="9A59B5"/>
      </a:accent6>
      <a:hlink>
        <a:srgbClr val="0563C1"/>
      </a:hlink>
      <a:folHlink>
        <a:srgbClr val="954F72"/>
      </a:folHlink>
    </a:clrScheme>
    <a:fontScheme name="3t3vql3o">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fontScheme name="3t3vql3o">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默认设计模板 1">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3149</Words>
  <Application>WPS 演示</Application>
  <PresentationFormat>宽屏</PresentationFormat>
  <Paragraphs>202</Paragraphs>
  <Slides>13</Slides>
  <Notes>13</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13</vt:i4>
      </vt:variant>
    </vt:vector>
  </HeadingPairs>
  <TitlesOfParts>
    <vt:vector size="28" baseType="lpstr">
      <vt:lpstr>Arial</vt:lpstr>
      <vt:lpstr>宋体</vt:lpstr>
      <vt:lpstr>Wingdings</vt:lpstr>
      <vt:lpstr>黑体</vt:lpstr>
      <vt:lpstr>微软雅黑</vt:lpstr>
      <vt:lpstr>Impact</vt:lpstr>
      <vt:lpstr>等线</vt:lpstr>
      <vt:lpstr>Wingdings</vt:lpstr>
      <vt:lpstr>仿宋_GB2312</vt:lpstr>
      <vt:lpstr>Times New Roman</vt:lpstr>
      <vt:lpstr>Wingdings</vt:lpstr>
      <vt:lpstr>方正小标宋_GBK</vt:lpstr>
      <vt:lpstr>Arial Unicode MS</vt:lpstr>
      <vt:lpstr>基本版式</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张文怡</dc:creator>
  <cp:lastModifiedBy>yy</cp:lastModifiedBy>
  <cp:revision>230</cp:revision>
  <dcterms:created xsi:type="dcterms:W3CDTF">2021-10-25T08:08:00Z</dcterms:created>
  <dcterms:modified xsi:type="dcterms:W3CDTF">2024-04-25T10:00:24Z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2052-11.8.2.12085</vt:lpwstr>
  </property>
  <property fmtid="{D5CDD505-2E9C-101B-9397-08002B2CF9AE}" pid="3" name="ICV">
    <vt:lpwstr>3A421D6E08D94DD2B5C4625E1B866EB0_12</vt:lpwstr>
  </property>
</Properties>
</file>