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19"/>
  </p:handoutMasterIdLst>
  <p:sldIdLst>
    <p:sldId id="260" r:id="rId4"/>
    <p:sldId id="353" r:id="rId6"/>
    <p:sldId id="338" r:id="rId7"/>
    <p:sldId id="367" r:id="rId8"/>
    <p:sldId id="368" r:id="rId9"/>
    <p:sldId id="379" r:id="rId10"/>
    <p:sldId id="370" r:id="rId11"/>
    <p:sldId id="371" r:id="rId12"/>
    <p:sldId id="372" r:id="rId13"/>
    <p:sldId id="373" r:id="rId14"/>
    <p:sldId id="374" r:id="rId15"/>
    <p:sldId id="375" r:id="rId16"/>
    <p:sldId id="376" r:id="rId17"/>
    <p:sldId id="308" r:id="rId18"/>
  </p:sldIdLst>
  <p:sldSz cx="12192000" cy="6858000"/>
  <p:notesSz cx="10234295" cy="7103745"/>
  <p:custDataLst>
    <p:tags r:id="rId24"/>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 lastIdx="0" clrIdx="1"/>
  <p:cmAuthor id="2" name="张斌"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990000"/>
    <a:srgbClr val="FF8D4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autoAdjust="0"/>
  </p:normalViewPr>
  <p:slideViewPr>
    <p:cSldViewPr snapToGrid="0" showGuides="1">
      <p:cViewPr varScale="1">
        <p:scale>
          <a:sx n="59" d="100"/>
          <a:sy n="59" d="100"/>
        </p:scale>
        <p:origin x="91" y="494"/>
      </p:cViewPr>
      <p:guideLst>
        <p:guide orient="horz" pos="2146"/>
        <p:guide pos="3838"/>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39.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660" noProof="1"/>
            </a:lvl1pPr>
          </a:lstStyle>
          <a:p>
            <a:endParaRPr lang="zh-CN" altLang="en-US"/>
          </a:p>
        </p:txBody>
      </p:sp>
      <p:sp>
        <p:nvSpPr>
          <p:cNvPr id="3" name="日期占位符 2"/>
          <p:cNvSpPr>
            <a:spLocks noGrp="1"/>
          </p:cNvSpPr>
          <p:nvPr>
            <p:ph type="dt" sz="quarter" idx="1"/>
          </p:nvPr>
        </p:nvSpPr>
        <p:spPr>
          <a:xfrm>
            <a:off x="5797550" y="0"/>
            <a:ext cx="4433888" cy="355600"/>
          </a:xfrm>
          <a:prstGeom prst="rect">
            <a:avLst/>
          </a:prstGeom>
        </p:spPr>
        <p:txBody>
          <a:bodyPr vert="horz" lIns="91440" tIns="45720" rIns="91440" bIns="45720" rtlCol="0"/>
          <a:lstStyle>
            <a:lvl1pPr algn="r" fontAlgn="auto">
              <a:defRPr sz="1245" noProof="1" smtClean="0">
                <a:latin typeface="+mn-lt"/>
                <a:ea typeface="+mn-ea"/>
              </a:defRPr>
            </a:lvl1pPr>
          </a:lstStyle>
          <a:p>
            <a:fld id="{0F9B84EA-7D68-4D60-9CB1-D50884785D1C}" type="datetimeFigureOut">
              <a:rPr lang="zh-CN" altLang="en-US"/>
            </a:fld>
            <a:endParaRPr lang="zh-CN" altLang="en-US" sz="1660">
              <a:latin typeface="Arial" panose="020B0604020202020204" pitchFamily="34" charset="0"/>
              <a:ea typeface="黑体" panose="02010609060101010101" pitchFamily="49" charset="-122"/>
            </a:endParaRPr>
          </a:p>
        </p:txBody>
      </p:sp>
      <p:sp>
        <p:nvSpPr>
          <p:cNvPr id="4" name="页脚占位符 3"/>
          <p:cNvSpPr>
            <a:spLocks noGrp="1"/>
          </p:cNvSpPr>
          <p:nvPr>
            <p:ph type="ftr" sz="quarter" idx="2"/>
          </p:nvPr>
        </p:nvSpPr>
        <p:spPr>
          <a:xfrm>
            <a:off x="0" y="6746875"/>
            <a:ext cx="4433888" cy="357188"/>
          </a:xfrm>
          <a:prstGeom prst="rect">
            <a:avLst/>
          </a:prstGeom>
        </p:spPr>
        <p:txBody>
          <a:bodyPr vert="horz" lIns="91440" tIns="45720" rIns="91440" bIns="45720" rtlCol="0" anchor="b"/>
          <a:lstStyle>
            <a:lvl1pPr algn="l" fontAlgn="auto">
              <a:defRPr sz="1660" noProof="1"/>
            </a:lvl1pPr>
          </a:lstStyle>
          <a:p>
            <a:endParaRPr lang="zh-CN" altLang="en-US"/>
          </a:p>
        </p:txBody>
      </p:sp>
      <p:sp>
        <p:nvSpPr>
          <p:cNvPr id="5" name="灯片编号占位符 4"/>
          <p:cNvSpPr>
            <a:spLocks noGrp="1"/>
          </p:cNvSpPr>
          <p:nvPr>
            <p:ph type="sldNum" sz="quarter" idx="3"/>
          </p:nvPr>
        </p:nvSpPr>
        <p:spPr>
          <a:xfrm>
            <a:off x="5797550" y="6746875"/>
            <a:ext cx="4433888" cy="357188"/>
          </a:xfrm>
          <a:prstGeom prst="rect">
            <a:avLst/>
          </a:prstGeom>
        </p:spPr>
        <p:txBody>
          <a:bodyPr vert="horz" wrap="square" lIns="91440" tIns="45720" rIns="91440" bIns="45720" numCol="1" anchor="b" anchorCtr="0" compatLnSpc="1"/>
          <a:lstStyle>
            <a:lvl1pPr algn="r">
              <a:defRPr sz="1200">
                <a:ea typeface="宋体" panose="02010600030101010101" pitchFamily="2" charset="-122"/>
              </a:defRPr>
            </a:lvl1pPr>
          </a:lstStyle>
          <a:p>
            <a:fld id="{D8F26655-0D40-4C77-9BFB-6EA8BCAB8A80}" type="slidenum">
              <a:rPr lang="zh-CN" altLang="en-US"/>
            </a:fld>
            <a:endParaRPr lang="zh-CN" altLang="en-US" sz="160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3888" cy="355600"/>
          </a:xfrm>
          <a:prstGeom prst="rect">
            <a:avLst/>
          </a:prstGeom>
        </p:spPr>
        <p:txBody>
          <a:bodyPr vert="horz" lIns="91440" tIns="45720" rIns="91440" bIns="45720" rtlCol="0"/>
          <a:lstStyle>
            <a:lvl1pPr algn="l" fontAlgn="auto">
              <a:defRPr sz="1200" noProof="1"/>
            </a:lvl1pPr>
          </a:lstStyle>
          <a:p>
            <a:endParaRPr lang="zh-CN" altLang="en-US"/>
          </a:p>
        </p:txBody>
      </p:sp>
      <p:sp>
        <p:nvSpPr>
          <p:cNvPr id="3" name="日期占位符 2"/>
          <p:cNvSpPr>
            <a:spLocks noGrp="1"/>
          </p:cNvSpPr>
          <p:nvPr>
            <p:ph type="dt" idx="1"/>
          </p:nvPr>
        </p:nvSpPr>
        <p:spPr>
          <a:xfrm>
            <a:off x="5797550" y="0"/>
            <a:ext cx="4433888" cy="355600"/>
          </a:xfrm>
          <a:prstGeom prst="rect">
            <a:avLst/>
          </a:prstGeom>
        </p:spPr>
        <p:txBody>
          <a:bodyPr vert="horz" lIns="91440" tIns="45720" rIns="91440" bIns="45720" rtlCol="0"/>
          <a:lstStyle>
            <a:lvl1pPr algn="r" fontAlgn="auto">
              <a:defRPr sz="1200" noProof="1" smtClean="0">
                <a:latin typeface="+mn-lt"/>
                <a:ea typeface="+mn-ea"/>
              </a:defRPr>
            </a:lvl1pPr>
          </a:lstStyle>
          <a:p>
            <a:fld id="{D6C8D182-E4C8-4120-9249-FC9774456FFA}" type="datetimeFigureOut">
              <a:rPr lang="zh-CN" altLang="en-US"/>
            </a:fld>
            <a:endParaRPr lang="zh-CN" altLang="en-US">
              <a:latin typeface="Arial" panose="020B0604020202020204" pitchFamily="34" charset="0"/>
              <a:ea typeface="黑体" panose="02010609060101010101" pitchFamily="49" charset="-122"/>
            </a:endParaRPr>
          </a:p>
        </p:txBody>
      </p:sp>
      <p:sp>
        <p:nvSpPr>
          <p:cNvPr id="20484" name="幻灯片图像占位符 3"/>
          <p:cNvSpPr>
            <a:spLocks noGrp="1" noRot="1" noChangeAspect="1" noChangeArrowheads="1"/>
          </p:cNvSpPr>
          <p:nvPr>
            <p:ph type="sldImg" idx="4294967295"/>
          </p:nvPr>
        </p:nvSpPr>
        <p:spPr bwMode="auto">
          <a:xfrm>
            <a:off x="2987675" y="887413"/>
            <a:ext cx="4262438" cy="2398712"/>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20485" name="备注占位符 4"/>
          <p:cNvSpPr>
            <a:spLocks noGrp="1" noChangeArrowheads="1"/>
          </p:cNvSpPr>
          <p:nvPr>
            <p:ph type="body" sz="quarter" idx="9"/>
          </p:nvPr>
        </p:nvSpPr>
        <p:spPr bwMode="auto">
          <a:xfrm>
            <a:off x="1023938" y="3419475"/>
            <a:ext cx="81883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748463"/>
            <a:ext cx="4433888" cy="355600"/>
          </a:xfrm>
          <a:prstGeom prst="rect">
            <a:avLst/>
          </a:prstGeom>
        </p:spPr>
        <p:txBody>
          <a:bodyPr vert="horz" lIns="91440" tIns="45720" rIns="91440" bIns="45720" rtlCol="0" anchor="b"/>
          <a:lstStyle>
            <a:lvl1pPr algn="l" fontAlgn="auto">
              <a:defRPr sz="1200" noProof="1"/>
            </a:lvl1pPr>
          </a:lstStyle>
          <a:p>
            <a:endParaRPr lang="zh-CN" altLang="en-US"/>
          </a:p>
        </p:txBody>
      </p:sp>
      <p:sp>
        <p:nvSpPr>
          <p:cNvPr id="7" name="灯片编号占位符 6"/>
          <p:cNvSpPr>
            <a:spLocks noGrp="1"/>
          </p:cNvSpPr>
          <p:nvPr>
            <p:ph type="sldNum" sz="quarter" idx="5"/>
          </p:nvPr>
        </p:nvSpPr>
        <p:spPr>
          <a:xfrm>
            <a:off x="5797550" y="6748463"/>
            <a:ext cx="4433888" cy="355600"/>
          </a:xfrm>
          <a:prstGeom prst="rect">
            <a:avLst/>
          </a:prstGeom>
        </p:spPr>
        <p:txBody>
          <a:bodyPr vert="horz" wrap="square" lIns="91440" tIns="45720" rIns="91440" bIns="45720" numCol="1" anchor="b" anchorCtr="0" compatLnSpc="1"/>
          <a:lstStyle>
            <a:lvl1pPr algn="r">
              <a:defRPr sz="1200">
                <a:latin typeface="微软雅黑" panose="020B0503020204020204" pitchFamily="34" charset="-122"/>
                <a:ea typeface="微软雅黑" panose="020B0503020204020204" pitchFamily="34" charset="-122"/>
              </a:defRPr>
            </a:lvl1pPr>
          </a:lstStyle>
          <a:p>
            <a:fld id="{ADEEEEFF-8442-41B1-A2A0-C8B936EB7098}" type="slidenum">
              <a:rPr lang="zh-CN" altLang="en-US"/>
            </a:fld>
            <a:endParaRPr lang="zh-CN" altLang="en-US">
              <a:latin typeface="Arial" panose="020B0604020202020204" pitchFamily="34" charset="0"/>
              <a:ea typeface="黑体" panose="02010609060101010101" pitchFamily="49" charset="-122"/>
            </a:endParaRPr>
          </a:p>
        </p:txBody>
      </p:sp>
    </p:spTree>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rrowheads="1"/>
          </p:cNvSpPr>
          <p:nvPr>
            <p:ph type="sldImg" idx="4294967295"/>
          </p:nvPr>
        </p:nvSpPr>
        <p:spPr>
          <a:ln>
            <a:miter lim="800000"/>
          </a:ln>
        </p:spPr>
      </p:sp>
      <p:sp>
        <p:nvSpPr>
          <p:cNvPr id="22530" name="文本占位符 2"/>
          <p:cNvSpPr>
            <a:spLocks noGrp="1" noChangeArrowheads="1"/>
          </p:cNvSpPr>
          <p:nvPr>
            <p:ph type="body" idx="4294967295"/>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p>
            <a:pPr lvl="0"/>
            <a:endParaRPr lang="zh-CN" altLang="en-US"/>
          </a:p>
        </p:txBody>
      </p:sp>
      <p:sp>
        <p:nvSpPr>
          <p:cNvPr id="17411" name="灯片编号占位符 3"/>
          <p:cNvSpPr>
            <a:spLocks noGrp="1"/>
          </p:cNvSpPr>
          <p:nvPr>
            <p:ph type="sldNum" sz="quarter"/>
          </p:nvPr>
        </p:nvSpPr>
        <p:spPr>
          <a:xfrm>
            <a:off x="4024313" y="9721850"/>
            <a:ext cx="3078162" cy="512763"/>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微软雅黑" panose="020B0503020204020204" pitchFamily="34" charset="-122"/>
                <a:ea typeface="微软雅黑" panose="020B0503020204020204" pitchFamily="34" charset="-122"/>
              </a:rPr>
            </a:fld>
            <a:endParaRPr lang="zh-CN" altLang="en-US" sz="1200">
              <a:latin typeface="微软雅黑" panose="020B0503020204020204" pitchFamily="34" charset="-122"/>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4294967295"/>
          </p:nvPr>
        </p:nvSpPr>
        <p:spPr/>
      </p:sp>
      <p:sp>
        <p:nvSpPr>
          <p:cNvPr id="3" name="文本占位符 2"/>
          <p:cNvSpPr/>
          <p:nvPr>
            <p:ph type="body" idx="9"/>
          </p:nvPr>
        </p:nvSpPr>
        <p:spPr/>
        <p:txBody>
          <a:bodyPr/>
          <a:p>
            <a:endParaRPr lang="zh-CN" altLang="en-US" dirty="0" err="1">
              <a:solidFill>
                <a:srgbClr val="FF0000"/>
              </a:solidFill>
              <a:cs typeface="+mn-ea"/>
              <a:sym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与封底">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82D195D4-CC67-4945-BAA7-E9283FE85405}"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E940C715-49A1-4BC7-81B0-595DC1EC2B10}"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0A4CBDF-326A-4211-BAC3-A3115D41A1A6}"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3412D256-D2D0-4BF5-994D-64FA3BC309CA}"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D43DF043-734B-4EFB-B839-703A8A1380F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C0A9617-D201-46D1-BC54-AF8F093484B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00D8A528-FC7A-41A8-9252-14528D677CB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E48450F3-15AB-48DF-80E4-B5E929C5F495}"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70150306-C843-4C66-9A33-887E5A472EFE}"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609600"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205728" y="1600200"/>
            <a:ext cx="5376672" cy="4525963"/>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ADBB3BE6-029B-42A4-AB60-56C4504F9C18}"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5" y="2665379"/>
            <a:ext cx="4873575"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8" name="Rectangle 5"/>
          <p:cNvSpPr>
            <a:spLocks noGrp="1"/>
          </p:cNvSpPr>
          <p:nvPr>
            <p:ph type="ftr" sz="quarter" idx="11"/>
          </p:nvPr>
        </p:nvSpPr>
        <p:spPr/>
        <p:txBody>
          <a:bodyPr/>
          <a:lstStyle>
            <a:lvl1pPr>
              <a:defRPr/>
            </a:lvl1pPr>
          </a:lstStyle>
          <a:p>
            <a:endParaRPr lang="zh-CN" altLang="en-US"/>
          </a:p>
        </p:txBody>
      </p:sp>
      <p:sp>
        <p:nvSpPr>
          <p:cNvPr id="9" name="Rectangle 6"/>
          <p:cNvSpPr>
            <a:spLocks noGrp="1"/>
          </p:cNvSpPr>
          <p:nvPr>
            <p:ph type="sldNum" sz="quarter" idx="12"/>
          </p:nvPr>
        </p:nvSpPr>
        <p:spPr/>
        <p:txBody>
          <a:bodyPr/>
          <a:lstStyle>
            <a:lvl1pPr>
              <a:defRPr/>
            </a:lvl1pPr>
          </a:lstStyle>
          <a:p>
            <a:fld id="{47AA4A27-0E47-4B11-9F9F-8AD67F86047F}"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2"/>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3"/>
          <p:cNvSpPr>
            <a:spLocks noGrp="1"/>
          </p:cNvSpPr>
          <p:nvPr>
            <p:ph type="ftr" sz="quarter" idx="11"/>
          </p:nvPr>
        </p:nvSpPr>
        <p:spPr/>
        <p:txBody>
          <a:bodyPr/>
          <a:lstStyle>
            <a:lvl1pPr>
              <a:defRPr/>
            </a:lvl1pPr>
          </a:lstStyle>
          <a:p>
            <a:endParaRPr lang="zh-CN" altLang="en-US"/>
          </a:p>
        </p:txBody>
      </p:sp>
      <p:sp>
        <p:nvSpPr>
          <p:cNvPr id="5" name="灯片编号占位符 4"/>
          <p:cNvSpPr>
            <a:spLocks noGrp="1"/>
          </p:cNvSpPr>
          <p:nvPr>
            <p:ph type="sldNum" sz="quarter" idx="12"/>
          </p:nvPr>
        </p:nvSpPr>
        <p:spPr/>
        <p:txBody>
          <a:bodyPr/>
          <a:lstStyle>
            <a:lvl1pPr>
              <a:defRPr/>
            </a:lvl1pPr>
          </a:lstStyle>
          <a:p>
            <a:fld id="{2E335F06-8D33-4D11-8C7E-3A39E8B0ADC8}"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A31058B9-411B-4CAE-8A09-E3589B6F04D4}"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FDA3B45-939B-4A1C-8BBA-2CEB9C440B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00448D88-F1E7-49FB-AAC3-1BFB8061E42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endParaRPr lang="zh-CN" altLang="en-US" noProof="1"/>
          </a:p>
        </p:txBody>
      </p:sp>
      <p:sp>
        <p:nvSpPr>
          <p:cNvPr id="5"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6" name="Rectangle 5"/>
          <p:cNvSpPr>
            <a:spLocks noGrp="1"/>
          </p:cNvSpPr>
          <p:nvPr>
            <p:ph type="ftr" sz="quarter" idx="11"/>
          </p:nvPr>
        </p:nvSpPr>
        <p:spPr/>
        <p:txBody>
          <a:bodyPr/>
          <a:lstStyle>
            <a:lvl1pPr>
              <a:defRPr/>
            </a:lvl1pPr>
          </a:lstStyle>
          <a:p>
            <a:endParaRPr lang="zh-CN" altLang="en-US"/>
          </a:p>
        </p:txBody>
      </p:sp>
      <p:sp>
        <p:nvSpPr>
          <p:cNvPr id="7" name="Rectangle 6"/>
          <p:cNvSpPr>
            <a:spLocks noGrp="1"/>
          </p:cNvSpPr>
          <p:nvPr>
            <p:ph type="sldNum" sz="quarter" idx="12"/>
          </p:nvPr>
        </p:nvSpPr>
        <p:spPr/>
        <p:txBody>
          <a:bodyPr/>
          <a:lstStyle>
            <a:lvl1pPr>
              <a:defRPr/>
            </a:lvl1pPr>
          </a:lstStyle>
          <a:p>
            <a:fld id="{CB7B2DBC-D077-424D-93BD-6793826DF03A}"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4A161C7C-F18A-4B1D-9A85-ED53417BB85D}"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5" name="Rectangle 5"/>
          <p:cNvSpPr>
            <a:spLocks noGrp="1"/>
          </p:cNvSpPr>
          <p:nvPr>
            <p:ph type="ftr" sz="quarter" idx="11"/>
          </p:nvPr>
        </p:nvSpPr>
        <p:spPr/>
        <p:txBody>
          <a:bodyPr/>
          <a:lstStyle>
            <a:lvl1pPr>
              <a:defRPr/>
            </a:lvl1pPr>
          </a:lstStyle>
          <a:p>
            <a:endParaRPr lang="zh-CN" altLang="en-US"/>
          </a:p>
        </p:txBody>
      </p:sp>
      <p:sp>
        <p:nvSpPr>
          <p:cNvPr id="6" name="Rectangle 6"/>
          <p:cNvSpPr>
            <a:spLocks noGrp="1"/>
          </p:cNvSpPr>
          <p:nvPr>
            <p:ph type="sldNum" sz="quarter" idx="12"/>
          </p:nvPr>
        </p:nvSpPr>
        <p:spPr/>
        <p:txBody>
          <a:bodyPr/>
          <a:lstStyle>
            <a:lvl1pPr>
              <a:defRPr/>
            </a:lvl1pPr>
          </a:lstStyle>
          <a:p>
            <a:fld id="{5D067D90-368F-4259-8E6D-448A92EC68C0}" type="slidenum">
              <a:rPr lang="zh-CN" altLang="en-US"/>
            </a:fld>
            <a:endParaRPr lang="zh-CN" altLang="en-US">
              <a:ea typeface="黑体" panose="02010609060101010101" pitchFamily="49" charset="-122"/>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Rectangle 5"/>
          <p:cNvSpPr>
            <a:spLocks noGrp="1"/>
          </p:cNvSpPr>
          <p:nvPr>
            <p:ph type="ftr" sz="quarter" idx="11"/>
          </p:nvPr>
        </p:nvSpPr>
        <p:spPr/>
        <p:txBody>
          <a:bodyPr/>
          <a:lstStyle>
            <a:lvl1pPr>
              <a:defRPr/>
            </a:lvl1pPr>
          </a:lstStyle>
          <a:p>
            <a:endParaRPr lang="zh-CN" altLang="en-US"/>
          </a:p>
        </p:txBody>
      </p:sp>
      <p:sp>
        <p:nvSpPr>
          <p:cNvPr id="5" name="Rectangle 6"/>
          <p:cNvSpPr>
            <a:spLocks noGrp="1"/>
          </p:cNvSpPr>
          <p:nvPr>
            <p:ph type="sldNum" sz="quarter" idx="12"/>
          </p:nvPr>
        </p:nvSpPr>
        <p:spPr/>
        <p:txBody>
          <a:bodyPr/>
          <a:lstStyle>
            <a:lvl1pPr>
              <a:defRPr/>
            </a:lvl1pPr>
          </a:lstStyle>
          <a:p>
            <a:fld id="{4DDAD27D-3A4B-4888-808E-42B183A5B4FE}" type="slidenum">
              <a:rPr lang="zh-CN" altLang="en-US"/>
            </a:fld>
            <a:endParaRPr lang="zh-CN" altLang="en-US">
              <a:ea typeface="黑体" panose="02010609060101010101" pitchFamily="49" charset="-122"/>
            </a:endParaRPr>
          </a:p>
        </p:txBody>
      </p:sp>
      <p:pic>
        <p:nvPicPr>
          <p:cNvPr id="6" name="图片 1" descr="图片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41629" y="332573"/>
            <a:ext cx="795842" cy="7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接连接符 2"/>
          <p:cNvCxnSpPr/>
          <p:nvPr userDrawn="1"/>
        </p:nvCxnSpPr>
        <p:spPr>
          <a:xfrm>
            <a:off x="261831" y="994770"/>
            <a:ext cx="10979798"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图片 9" descr="读懂会logo"/>
          <p:cNvPicPr>
            <a:picLocks noChangeAspect="1"/>
          </p:cNvPicPr>
          <p:nvPr userDrawn="1"/>
        </p:nvPicPr>
        <p:blipFill>
          <a:blip r:embed="rId4"/>
          <a:stretch>
            <a:fillRect/>
          </a:stretch>
        </p:blipFill>
        <p:spPr>
          <a:xfrm>
            <a:off x="9168130" y="491490"/>
            <a:ext cx="1983105" cy="409575"/>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分节标题">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a:xfrm>
            <a:off x="838200" y="6356350"/>
            <a:ext cx="2743200" cy="365125"/>
          </a:xfrm>
        </p:spPr>
        <p:txBody>
          <a:bodyPr vert="horz" lIns="91440" tIns="45720" rIns="91440" bIns="45720" rtlCol="0" anchor="ct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a:xfrm>
            <a:off x="4038600" y="6356350"/>
            <a:ext cx="4114800" cy="365125"/>
          </a:xfrm>
        </p:spPr>
        <p:txBody>
          <a:bodyPr vert="horz" lIns="91440" tIns="45720" rIns="91440" bIns="45720" rtlCol="0" anchor="ctr"/>
          <a:lstStyle>
            <a:lvl1pPr>
              <a:defRPr/>
            </a:lvl1pPr>
          </a:lstStyle>
          <a:p>
            <a:endParaRPr lang="zh-CN" altLang="en-US"/>
          </a:p>
        </p:txBody>
      </p:sp>
      <p:sp>
        <p:nvSpPr>
          <p:cNvPr id="5" name="灯片编号占位符 5"/>
          <p:cNvSpPr>
            <a:spLocks noGrp="1"/>
          </p:cNvSpPr>
          <p:nvPr>
            <p:ph type="sldNum" sz="quarter" idx="12"/>
          </p:nvPr>
        </p:nvSpPr>
        <p:spPr>
          <a:xfrm>
            <a:off x="8610600" y="6356350"/>
            <a:ext cx="2743200" cy="365125"/>
          </a:xfrm>
        </p:spPr>
        <p:txBody>
          <a:bodyPr anchor="ctr"/>
          <a:lstStyle>
            <a:lvl1pPr>
              <a:defRPr/>
            </a:lvl1pPr>
          </a:lstStyle>
          <a:p>
            <a:fld id="{48ED5969-8847-467F-BB9E-5CFB8580A774}"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D0C8B0C1-3D46-4AF7-866E-7492541933CC}"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目录页">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Rectangle 5"/>
          <p:cNvSpPr>
            <a:spLocks noGrp="1"/>
          </p:cNvSpPr>
          <p:nvPr>
            <p:ph type="ftr" sz="quarter" idx="11"/>
          </p:nvPr>
        </p:nvSpPr>
        <p:spPr/>
        <p:txBody>
          <a:bodyPr/>
          <a:lstStyle>
            <a:lvl1pPr>
              <a:defRPr/>
            </a:lvl1pPr>
          </a:lstStyle>
          <a:p>
            <a:endParaRPr lang="zh-CN" altLang="en-US"/>
          </a:p>
        </p:txBody>
      </p:sp>
      <p:sp>
        <p:nvSpPr>
          <p:cNvPr id="4" name="Rectangle 6"/>
          <p:cNvSpPr>
            <a:spLocks noGrp="1"/>
          </p:cNvSpPr>
          <p:nvPr>
            <p:ph type="sldNum" sz="quarter" idx="12"/>
          </p:nvPr>
        </p:nvSpPr>
        <p:spPr/>
        <p:txBody>
          <a:bodyPr/>
          <a:lstStyle>
            <a:lvl1pPr>
              <a:defRPr/>
            </a:lvl1pPr>
          </a:lstStyle>
          <a:p>
            <a:fld id="{FFA0F5D3-E33D-48C5-9AD2-390522D485BB}"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分节标题">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D1A9B1C-F5A4-4346-8BC5-24C3C34F3A21}"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
        <p:nvSpPr>
          <p:cNvPr id="2" name="形状"/>
          <p:cNvSpPr/>
          <p:nvPr userDrawn="1"/>
        </p:nvSpPr>
        <p:spPr>
          <a:xfrm>
            <a:off x="485775" y="1522413"/>
            <a:ext cx="4135438" cy="41338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3" name="形状"/>
          <p:cNvSpPr/>
          <p:nvPr userDrawn="1"/>
        </p:nvSpPr>
        <p:spPr>
          <a:xfrm>
            <a:off x="688975" y="1724025"/>
            <a:ext cx="3729038" cy="3729038"/>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4" name="矩形"/>
          <p:cNvSpPr/>
          <p:nvPr userDrawn="1"/>
        </p:nvSpPr>
        <p:spPr>
          <a:xfrm>
            <a:off x="1428750" y="3960813"/>
            <a:ext cx="2249488" cy="9048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cxnSp>
        <p:nvCxnSpPr>
          <p:cNvPr id="5" name="直接连接符"/>
          <p:cNvCxnSpPr/>
          <p:nvPr userDrawn="1"/>
        </p:nvCxnSpPr>
        <p:spPr>
          <a:xfrm>
            <a:off x="5102225" y="3362325"/>
            <a:ext cx="6248400" cy="0"/>
          </a:xfrm>
          <a:prstGeom prst="line">
            <a:avLst/>
          </a:prstGeom>
          <a:ln w="1270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文本占位符"/>
          <p:cNvSpPr>
            <a:spLocks noGrp="1"/>
          </p:cNvSpPr>
          <p:nvPr userDrawn="1">
            <p:ph type="body" sz="quarter" idx="13" hasCustomPrompt="1"/>
          </p:nvPr>
        </p:nvSpPr>
        <p:spPr>
          <a:xfrm>
            <a:off x="441676" y="4246396"/>
            <a:ext cx="4223383" cy="553998"/>
          </a:xfrm>
          <a:prstGeom prst="rect">
            <a:avLst/>
          </a:prstGeom>
          <a:noFill/>
          <a:ln>
            <a:noFill/>
          </a:ln>
        </p:spPr>
        <p:txBody>
          <a:bodyPr anchor="ctr">
            <a:spAutoFit/>
          </a:bodyPr>
          <a:lstStyle>
            <a:lvl1pPr marL="0" indent="0" algn="ctr">
              <a:lnSpc>
                <a:spcPct val="100000"/>
              </a:lnSpc>
              <a:buNone/>
              <a:defRPr lang="zh-CN" altLang="en-US" sz="3000" b="1" spc="0" baseline="0" dirty="0">
                <a:solidFill>
                  <a:schemeClr val="bg1"/>
                </a:solidFill>
                <a:latin typeface="+mj-ea"/>
                <a:ea typeface="+mj-ea"/>
              </a:defRPr>
            </a:lvl1pPr>
          </a:lstStyle>
          <a:p>
            <a:pPr lvl="0"/>
            <a:r>
              <a:rPr lang="en-US" altLang="zh-CN" noProof="1"/>
              <a:t>PART ONE</a:t>
            </a:r>
            <a:endParaRPr lang="en-US" altLang="zh-CN" noProof="1"/>
          </a:p>
        </p:txBody>
      </p:sp>
      <p:sp>
        <p:nvSpPr>
          <p:cNvPr id="17" name="文本占位符"/>
          <p:cNvSpPr>
            <a:spLocks noGrp="1"/>
          </p:cNvSpPr>
          <p:nvPr userDrawn="1">
            <p:ph type="body" sz="quarter" idx="12" hasCustomPrompt="1"/>
          </p:nvPr>
        </p:nvSpPr>
        <p:spPr>
          <a:xfrm>
            <a:off x="5108361" y="3725577"/>
            <a:ext cx="6426414" cy="1015663"/>
          </a:xfrm>
          <a:prstGeom prst="rect">
            <a:avLst/>
          </a:prstGeom>
        </p:spPr>
        <p:txBody>
          <a:bodyPr>
            <a:spAutoFit/>
          </a:bodyPr>
          <a:lstStyle>
            <a:lvl1pPr marL="0" indent="0">
              <a:lnSpc>
                <a:spcPct val="150000"/>
              </a:lnSpc>
              <a:buNone/>
              <a:defRPr sz="2000" spc="150" baseline="0">
                <a:solidFill>
                  <a:schemeClr val="accent3"/>
                </a:solidFill>
              </a:defRPr>
            </a:lvl1pPr>
          </a:lstStyle>
          <a:p>
            <a:pPr lvl="0"/>
            <a:r>
              <a:rPr lang="zh-CN" altLang="en-US" noProof="1"/>
              <a:t>单击此处添加您的文字内容，或复制文本粘贴至此，字间距和行间距均可自行调节。</a:t>
            </a:r>
            <a:endParaRPr lang="zh-CN" altLang="en-US" noProof="1"/>
          </a:p>
        </p:txBody>
      </p:sp>
      <p:sp>
        <p:nvSpPr>
          <p:cNvPr id="16" name="标题占位符"/>
          <p:cNvSpPr>
            <a:spLocks noGrp="1"/>
          </p:cNvSpPr>
          <p:nvPr userDrawn="1">
            <p:ph type="body" sz="quarter" idx="11" hasCustomPrompt="1"/>
          </p:nvPr>
        </p:nvSpPr>
        <p:spPr>
          <a:xfrm>
            <a:off x="5108360" y="2226173"/>
            <a:ext cx="7083640" cy="861774"/>
          </a:xfrm>
          <a:prstGeom prst="rect">
            <a:avLst/>
          </a:prstGeom>
        </p:spPr>
        <p:txBody>
          <a:bodyPr anchor="ctr">
            <a:spAutoFit/>
          </a:bodyPr>
          <a:lstStyle>
            <a:lvl1pPr marL="0" indent="0" algn="l">
              <a:lnSpc>
                <a:spcPct val="100000"/>
              </a:lnSpc>
              <a:buNone/>
              <a:defRPr lang="zh-CN" altLang="en-US" sz="5000" b="1" spc="600" dirty="0">
                <a:solidFill>
                  <a:schemeClr val="accent3"/>
                </a:solidFill>
                <a:latin typeface="+mj-ea"/>
                <a:ea typeface="+mj-ea"/>
              </a:defRPr>
            </a:lvl1pPr>
          </a:lstStyle>
          <a:p>
            <a:pPr lvl="0"/>
            <a:r>
              <a:rPr lang="zh-CN" altLang="en-US" noProof="1"/>
              <a:t>添加标题</a:t>
            </a:r>
            <a:endParaRPr lang="zh-CN" altLang="en-US" noProof="1"/>
          </a:p>
        </p:txBody>
      </p:sp>
      <p:sp>
        <p:nvSpPr>
          <p:cNvPr id="15" name="数字占位符"/>
          <p:cNvSpPr>
            <a:spLocks noGrp="1"/>
          </p:cNvSpPr>
          <p:nvPr userDrawn="1">
            <p:ph type="body" sz="quarter" idx="10" hasCustomPrompt="1"/>
          </p:nvPr>
        </p:nvSpPr>
        <p:spPr>
          <a:xfrm>
            <a:off x="441676" y="1944265"/>
            <a:ext cx="4223383" cy="2062103"/>
          </a:xfrm>
          <a:prstGeom prst="rect">
            <a:avLst/>
          </a:prstGeom>
          <a:noFill/>
        </p:spPr>
        <p:txBody>
          <a:bodyPr rtlCol="0" anchor="ctr">
            <a:spAutoFit/>
          </a:bodyPr>
          <a:lstStyle>
            <a:lvl1pPr marL="0" indent="0" algn="ctr">
              <a:lnSpc>
                <a:spcPct val="100000"/>
              </a:lnSpc>
              <a:buFontTx/>
              <a:buNone/>
              <a:defRPr lang="zh-CN" altLang="en-US" sz="12800" b="0" i="0" u="none" dirty="0">
                <a:solidFill>
                  <a:schemeClr val="bg1"/>
                </a:solidFill>
                <a:effectLst/>
                <a:latin typeface="Impact" panose="020B0806030902050204" pitchFamily="34" charset="0"/>
                <a:ea typeface="+mj-ea"/>
                <a:cs typeface="Arial" panose="020B0604020202020204" pitchFamily="34" charset="0"/>
              </a:defRPr>
            </a:lvl1pPr>
          </a:lstStyle>
          <a:p>
            <a:pPr lvl="0"/>
            <a:r>
              <a:rPr lang="en-US" altLang="zh-CN" noProof="1"/>
              <a:t>01</a:t>
            </a:r>
            <a:endParaRPr lang="zh-CN" altLang="en-US" noProof="1"/>
          </a:p>
        </p:txBody>
      </p:sp>
      <p:sp>
        <p:nvSpPr>
          <p:cNvPr id="6" name="日期占位符 1"/>
          <p:cNvSpPr>
            <a:spLocks noGrp="1"/>
          </p:cNvSpPr>
          <p:nvPr>
            <p:ph type="dt" sz="half" idx="14"/>
          </p:nvPr>
        </p:nvSpPr>
        <p:spPr/>
        <p:txBody>
          <a:bodyPr/>
          <a:lstStyle>
            <a:lvl1pPr>
              <a:defRPr/>
            </a:lvl1pPr>
          </a:lstStyle>
          <a:p>
            <a:fld id="{AB2DA330-99E0-4B4D-9C61-82CFEE5A232F}" type="datetimeFigureOut">
              <a:rPr lang="zh-CN" altLang="en-US"/>
            </a:fld>
            <a:endParaRPr lang="zh-CN" altLang="en-US"/>
          </a:p>
        </p:txBody>
      </p:sp>
      <p:sp>
        <p:nvSpPr>
          <p:cNvPr id="7" name="页脚占位符 2"/>
          <p:cNvSpPr>
            <a:spLocks noGrp="1"/>
          </p:cNvSpPr>
          <p:nvPr>
            <p:ph type="ftr" sz="quarter" idx="15"/>
          </p:nvPr>
        </p:nvSpPr>
        <p:spPr/>
        <p:txBody>
          <a:bodyPr/>
          <a:lstStyle>
            <a:lvl1pPr>
              <a:defRPr/>
            </a:lvl1pPr>
          </a:lstStyle>
          <a:p>
            <a:endParaRPr lang="zh-CN" altLang="en-US"/>
          </a:p>
        </p:txBody>
      </p:sp>
      <p:sp>
        <p:nvSpPr>
          <p:cNvPr id="8" name="灯片编号占位符 3"/>
          <p:cNvSpPr>
            <a:spLocks noGrp="1"/>
          </p:cNvSpPr>
          <p:nvPr>
            <p:ph type="sldNum" sz="quarter" idx="16"/>
          </p:nvPr>
        </p:nvSpPr>
        <p:spPr/>
        <p:txBody>
          <a:bodyPr/>
          <a:lstStyle>
            <a:lvl1pPr>
              <a:defRPr/>
            </a:lvl1pPr>
          </a:lstStyle>
          <a:p>
            <a:fld id="{877CED67-C55E-4BA0-8037-5C17057FFF60}"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cxnSp>
        <p:nvCxnSpPr>
          <p:cNvPr id="2" name="直接连接符"/>
          <p:cNvCxnSpPr/>
          <p:nvPr userDrawn="1"/>
        </p:nvCxnSpPr>
        <p:spPr>
          <a:xfrm>
            <a:off x="657225" y="530225"/>
            <a:ext cx="3600450" cy="0"/>
          </a:xfrm>
          <a:prstGeom prst="line">
            <a:avLst/>
          </a:prstGeom>
          <a:ln w="6350">
            <a:solidFill>
              <a:schemeClr val="accent3"/>
            </a:solidFill>
            <a:prstDash val="dash"/>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 name="直接连接符"/>
          <p:cNvCxnSpPr/>
          <p:nvPr userDrawn="1"/>
        </p:nvCxnSpPr>
        <p:spPr>
          <a:xfrm>
            <a:off x="7934325" y="536575"/>
            <a:ext cx="3600450" cy="0"/>
          </a:xfrm>
          <a:prstGeom prst="line">
            <a:avLst/>
          </a:prstGeom>
          <a:ln w="6350">
            <a:solidFill>
              <a:schemeClr val="accent3"/>
            </a:solidFill>
            <a:prstDash val="dash"/>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标题占位符"/>
          <p:cNvSpPr>
            <a:spLocks noGrp="1"/>
          </p:cNvSpPr>
          <p:nvPr>
            <p:ph type="body" sz="quarter" idx="10" hasCustomPrompt="1"/>
          </p:nvPr>
        </p:nvSpPr>
        <p:spPr>
          <a:xfrm>
            <a:off x="1776068" y="236437"/>
            <a:ext cx="8639865" cy="630942"/>
          </a:xfrm>
          <a:prstGeom prst="rect">
            <a:avLst/>
          </a:prstGeom>
        </p:spPr>
        <p:txBody>
          <a:bodyPr anchor="ctr">
            <a:spAutoFit/>
          </a:bodyPr>
          <a:lstStyle>
            <a:lvl1pPr marL="0" indent="0" algn="ctr">
              <a:lnSpc>
                <a:spcPct val="100000"/>
              </a:lnSpc>
              <a:buFontTx/>
              <a:buNone/>
              <a:defRPr lang="zh-CN" altLang="en-US" sz="3500" b="1" spc="300" dirty="0" smtClean="0">
                <a:solidFill>
                  <a:schemeClr val="accent3"/>
                </a:solidFill>
                <a:latin typeface="+mj-ea"/>
                <a:ea typeface="+mj-ea"/>
              </a:defRPr>
            </a:lvl1pPr>
          </a:lstStyle>
          <a:p>
            <a:pPr lvl="0"/>
            <a:r>
              <a:rPr lang="zh-CN" altLang="en-US" noProof="1"/>
              <a:t>点击添加标题</a:t>
            </a:r>
            <a:endParaRPr lang="zh-CN" altLang="en-US" noProof="1"/>
          </a:p>
        </p:txBody>
      </p:sp>
      <p:sp>
        <p:nvSpPr>
          <p:cNvPr id="4" name="日期占位符 1"/>
          <p:cNvSpPr>
            <a:spLocks noGrp="1"/>
          </p:cNvSpPr>
          <p:nvPr>
            <p:ph type="dt" sz="half" idx="11"/>
          </p:nvPr>
        </p:nvSpPr>
        <p:spPr/>
        <p:txBody>
          <a:bodyPr/>
          <a:lstStyle>
            <a:lvl1pPr>
              <a:defRPr/>
            </a:lvl1pPr>
          </a:lstStyle>
          <a:p>
            <a:fld id="{AB2DA330-99E0-4B4D-9C61-82CFEE5A232F}" type="datetimeFigureOut">
              <a:rPr lang="zh-CN" altLang="en-US"/>
            </a:fld>
            <a:endParaRPr lang="zh-CN" altLang="en-US"/>
          </a:p>
        </p:txBody>
      </p:sp>
      <p:sp>
        <p:nvSpPr>
          <p:cNvPr id="5" name="页脚占位符 2"/>
          <p:cNvSpPr>
            <a:spLocks noGrp="1"/>
          </p:cNvSpPr>
          <p:nvPr>
            <p:ph type="ftr" sz="quarter" idx="12"/>
          </p:nvPr>
        </p:nvSpPr>
        <p:spPr/>
        <p:txBody>
          <a:bodyPr/>
          <a:lstStyle>
            <a:lvl1pPr>
              <a:defRPr/>
            </a:lvl1pPr>
          </a:lstStyle>
          <a:p>
            <a:endParaRPr lang="zh-CN" altLang="en-US"/>
          </a:p>
        </p:txBody>
      </p:sp>
      <p:sp>
        <p:nvSpPr>
          <p:cNvPr id="6" name="灯片编号占位符 3"/>
          <p:cNvSpPr>
            <a:spLocks noGrp="1"/>
          </p:cNvSpPr>
          <p:nvPr>
            <p:ph type="sldNum" sz="quarter" idx="13"/>
          </p:nvPr>
        </p:nvSpPr>
        <p:spPr/>
        <p:txBody>
          <a:bodyPr/>
          <a:lstStyle>
            <a:lvl1pPr>
              <a:defRPr/>
            </a:lvl1pPr>
          </a:lstStyle>
          <a:p>
            <a:fld id="{8FF00FAC-0B50-4D59-B0D5-6E380ABBDE59}" type="slidenum">
              <a:rPr lang="zh-CN" altLang="en-US"/>
            </a:fld>
            <a:endParaRPr lang="zh-CN" altLang="en-US">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alpha val="100000"/>
          </a:schemeClr>
        </a:solidFill>
        <a:effectLst/>
      </p:bgPr>
    </p:bg>
    <p:spTree>
      <p:nvGrpSpPr>
        <p:cNvPr id="1" name=""/>
        <p:cNvGrpSpPr/>
        <p:nvPr/>
      </p:nvGrpSpPr>
      <p:grpSpPr>
        <a:xfrm>
          <a:off x="0" y="0"/>
          <a:ext cx="0" cy="0"/>
          <a:chOff x="0" y="0"/>
          <a:chExt cx="0" cy="0"/>
        </a:xfrm>
      </p:grpSpPr>
      <p:pic>
        <p:nvPicPr>
          <p:cNvPr id="6" name="图片 5" descr="G:\PPT模板-20200715\素材\30.png30"/>
          <p:cNvPicPr>
            <a:picLocks noChangeAspect="1"/>
          </p:cNvPicPr>
          <p:nvPr userDrawn="1"/>
        </p:nvPicPr>
        <p:blipFill>
          <a:blip r:embed="rId2" cstate="print"/>
          <a:srcRect/>
          <a:stretch>
            <a:fillRect/>
          </a:stretch>
        </p:blipFill>
        <p:spPr>
          <a:xfrm>
            <a:off x="635" y="635"/>
            <a:ext cx="6255385" cy="6859270"/>
          </a:xfrm>
          <a:prstGeom prst="rect">
            <a:avLst/>
          </a:prstGeom>
        </p:spPr>
      </p:pic>
      <p:sp>
        <p:nvSpPr>
          <p:cNvPr id="7" name="文本框 6"/>
          <p:cNvSpPr txBox="1"/>
          <p:nvPr userDrawn="1"/>
        </p:nvSpPr>
        <p:spPr>
          <a:xfrm>
            <a:off x="2968625" y="3048000"/>
            <a:ext cx="838200" cy="768350"/>
          </a:xfrm>
          <a:prstGeom prst="rect">
            <a:avLst/>
          </a:prstGeom>
          <a:noFill/>
        </p:spPr>
        <p:txBody>
          <a:bodyPr wrap="none" rtlCol="0">
            <a:spAutoFit/>
          </a:bodyPr>
          <a:lstStyle/>
          <a:p>
            <a:r>
              <a:rPr lang="en-US" altLang="zh-CN" sz="4400">
                <a:solidFill>
                  <a:srgbClr val="027FF3"/>
                </a:solidFill>
                <a:latin typeface="微软雅黑" panose="020B0503020204020204" pitchFamily="34" charset="-122"/>
                <a:ea typeface="微软雅黑" panose="020B0503020204020204" pitchFamily="34" charset="-122"/>
              </a:rPr>
              <a:t>01</a:t>
            </a:r>
            <a:endParaRPr lang="en-US" altLang="zh-CN" sz="4400">
              <a:solidFill>
                <a:srgbClr val="027FF3"/>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ctrTitle" idx="14" hasCustomPrompt="1"/>
            <p:custDataLst>
              <p:tags r:id="rId3"/>
            </p:custDataLst>
          </p:nvPr>
        </p:nvSpPr>
        <p:spPr>
          <a:xfrm>
            <a:off x="6660515" y="3319780"/>
            <a:ext cx="4583430" cy="835660"/>
          </a:xfrm>
        </p:spPr>
        <p:txBody>
          <a:bodyPr vert="horz" wrap="square" lIns="90170" tIns="46990" rIns="90170" bIns="0" anchor="ctr" anchorCtr="0">
            <a:noAutofit/>
          </a:bodyPr>
          <a:lstStyle>
            <a:lvl1pPr marL="0" marR="0" indent="0" algn="l" defTabSz="914400" rtl="0" eaLnBrk="1" fontAlgn="auto" latinLnBrk="0" hangingPunct="1">
              <a:lnSpc>
                <a:spcPct val="100000"/>
              </a:lnSpc>
              <a:spcBef>
                <a:spcPct val="0"/>
              </a:spcBef>
              <a:spcAft>
                <a:spcPts val="0"/>
              </a:spcAft>
              <a:buClrTx/>
              <a:buSzPts val="4400"/>
              <a:buFont typeface="Arial" panose="020B0604020202020204" pitchFamily="34" charset="0"/>
              <a:buNone/>
              <a:defRPr sz="5000" b="1" spc="400">
                <a:solidFill>
                  <a:srgbClr val="187CFF"/>
                </a:solidFill>
                <a:latin typeface="微软雅黑" panose="020B0503020204020204" pitchFamily="34" charset="-122"/>
                <a:ea typeface="微软雅黑" panose="020B0503020204020204" pitchFamily="34" charset="-122"/>
              </a:defRPr>
            </a:lvl1pPr>
          </a:lstStyle>
          <a:p>
            <a:r>
              <a:rPr lang="zh-CN" altLang="en-US"/>
              <a:t>编辑标题</a:t>
            </a:r>
            <a:endParaRPr lang="zh-CN" altLang="en-US"/>
          </a:p>
        </p:txBody>
      </p:sp>
      <p:sp>
        <p:nvSpPr>
          <p:cNvPr id="9" name="文本占位符 8"/>
          <p:cNvSpPr>
            <a:spLocks noGrp="1"/>
          </p:cNvSpPr>
          <p:nvPr>
            <p:ph type="body" sz="quarter" idx="13" hasCustomPrompt="1"/>
          </p:nvPr>
        </p:nvSpPr>
        <p:spPr>
          <a:xfrm>
            <a:off x="6660515" y="2447925"/>
            <a:ext cx="2687955" cy="564515"/>
          </a:xfrm>
          <a:prstGeom prst="rect">
            <a:avLst/>
          </a:prstGeom>
        </p:spPr>
        <p:txBody>
          <a:bodyPr anchor="ctr" anchorCtr="0">
            <a:noAutofit/>
          </a:bodyPr>
          <a:lstStyle>
            <a:lvl1pPr marL="0" indent="0" algn="l">
              <a:buNone/>
              <a:defRPr sz="4000" b="1">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defRPr>
            </a:lvl1pPr>
          </a:lstStyle>
          <a:p>
            <a:r>
              <a:rPr kumimoji="1" lang="zh-CN" altLang="en-US" dirty="0"/>
              <a:t>PART O1</a:t>
            </a:r>
            <a:endParaRPr kumimoji="1" lang="zh-CN"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3" name="组合 2"/>
          <p:cNvGrpSpPr/>
          <p:nvPr userDrawn="1"/>
        </p:nvGrpSpPr>
        <p:grpSpPr>
          <a:xfrm>
            <a:off x="0" y="6424887"/>
            <a:ext cx="12192000" cy="433113"/>
            <a:chOff x="0" y="4818665"/>
            <a:chExt cx="9144000" cy="324835"/>
          </a:xfrm>
        </p:grpSpPr>
        <p:sp>
          <p:nvSpPr>
            <p:cNvPr id="4" name="矩形 3"/>
            <p:cNvSpPr/>
            <p:nvPr/>
          </p:nvSpPr>
          <p:spPr>
            <a:xfrm>
              <a:off x="0" y="4918579"/>
              <a:ext cx="9144000" cy="224921"/>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srgbClr val="E7E6E6">
                    <a:lumMod val="75000"/>
                  </a:srgbClr>
                </a:solidFill>
                <a:effectLst/>
                <a:uLnTx/>
                <a:uFillTx/>
                <a:latin typeface="等线" panose="02010600030101010101" pitchFamily="2" charset="-122"/>
                <a:ea typeface="等线" panose="02010600030101010101" pitchFamily="2" charset="-122"/>
                <a:cs typeface="+mn-ea"/>
                <a:sym typeface="+mn-lt"/>
              </a:endParaRPr>
            </a:p>
          </p:txBody>
        </p:sp>
        <p:sp>
          <p:nvSpPr>
            <p:cNvPr id="5" name="矩形 4"/>
            <p:cNvSpPr/>
            <p:nvPr/>
          </p:nvSpPr>
          <p:spPr>
            <a:xfrm>
              <a:off x="6504732" y="4818665"/>
              <a:ext cx="2531764" cy="324835"/>
            </a:xfrm>
            <a:prstGeom prst="rect">
              <a:avLst/>
            </a:prstGeom>
            <a:solidFill>
              <a:srgbClr val="ED7D31"/>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65" b="1" i="0" u="none" strike="noStrike" kern="0" cap="none" spc="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zh-CN" sz="1865" b="1" i="0" u="none" strike="noStrike" kern="0" cap="none" spc="0" normalizeH="0" baseline="0" noProof="0" dirty="0" smtClean="0">
                  <a:ln>
                    <a:noFill/>
                  </a:ln>
                  <a:solidFill>
                    <a:prstClr val="white"/>
                  </a:solidFill>
                  <a:effectLst/>
                  <a:uLnTx/>
                  <a:uFillTx/>
                  <a:latin typeface="微软雅黑" panose="020B0503020204020204" pitchFamily="34" charset="-122"/>
                  <a:ea typeface="等线" panose="02010600030101010101" pitchFamily="2" charset="-122"/>
                  <a:cs typeface="+mn-ea"/>
                </a:rPr>
                <a:t>我为群众办实事</a:t>
              </a:r>
              <a:r>
                <a:rPr kumimoji="0" lang="zh-CN" altLang="en-US" sz="1865" b="1" i="0" u="none" strike="noStrike" kern="0" cap="none" spc="0" normalizeH="0" baseline="0" noProof="0" dirty="0" smtClean="0">
                  <a:ln>
                    <a:noFill/>
                  </a:ln>
                  <a:solidFill>
                    <a:prstClr val="white"/>
                  </a:solidFill>
                  <a:effectLst/>
                  <a:uLnTx/>
                  <a:uFillTx/>
                  <a:latin typeface="等线" panose="02010600030101010101" pitchFamily="2" charset="-122"/>
                  <a:ea typeface="等线" panose="02010600030101010101" pitchFamily="2" charset="-122"/>
                  <a:cs typeface="+mn-ea"/>
                </a:rPr>
                <a:t>”</a:t>
              </a:r>
              <a:r>
                <a:rPr kumimoji="0" lang="zh-CN" altLang="en-US" sz="1865" b="1" i="0" u="none" strike="noStrike" kern="0" cap="none" spc="0" normalizeH="0" baseline="0" noProof="0" dirty="0" smtClean="0">
                  <a:ln>
                    <a:noFill/>
                  </a:ln>
                  <a:solidFill>
                    <a:prstClr val="white"/>
                  </a:solidFill>
                  <a:effectLst/>
                  <a:uLnTx/>
                  <a:uFillTx/>
                  <a:latin typeface="微软雅黑" panose="020B0503020204020204" pitchFamily="34" charset="-122"/>
                  <a:ea typeface="等线" panose="02010600030101010101" pitchFamily="2" charset="-122"/>
                  <a:cs typeface="+mn-ea"/>
                </a:rPr>
                <a:t>实践活动</a:t>
              </a:r>
              <a:endParaRPr kumimoji="0" lang="zh-CN" altLang="en-US" sz="1865" b="1" i="0" u="none" strike="noStrike" kern="0" cap="none" spc="0" normalizeH="0" baseline="0" noProof="0" dirty="0" smtClean="0">
                <a:ln>
                  <a:noFill/>
                </a:ln>
                <a:solidFill>
                  <a:prstClr val="white"/>
                </a:solidFill>
                <a:effectLst/>
                <a:uLnTx/>
                <a:uFillTx/>
                <a:latin typeface="微软雅黑" panose="020B0503020204020204" pitchFamily="34" charset="-122"/>
                <a:ea typeface="等线" panose="02010600030101010101" pitchFamily="2" charset="-122"/>
                <a:cs typeface="+mn-ea"/>
                <a:sym typeface="+mn-lt"/>
              </a:endParaRPr>
            </a:p>
          </p:txBody>
        </p:sp>
        <p:sp>
          <p:nvSpPr>
            <p:cNvPr id="6" name="直角三角形 5"/>
            <p:cNvSpPr/>
            <p:nvPr/>
          </p:nvSpPr>
          <p:spPr>
            <a:xfrm flipH="1">
              <a:off x="6293751" y="4818666"/>
              <a:ext cx="210980" cy="99914"/>
            </a:xfrm>
            <a:prstGeom prst="r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2D75FAB-A042-4157-A7C0-208CBC8F0E7E}"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2">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3E501349-4862-4FC2-93E4-CD858B50157D}"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备用页">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797D6A74-4582-498D-8CA0-0731980BFB19}" type="slidenum">
              <a:rPr lang="zh-CN" altLang="en-US"/>
            </a:fld>
            <a:endParaRPr lang="zh-CN" altLang="en-US">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灯片编号占位符 5"/>
          <p:cNvSpPr>
            <a:spLocks noGrp="1"/>
          </p:cNvSpPr>
          <p:nvPr>
            <p:ph type="sldNum" sz="quarter" idx="10"/>
          </p:nvPr>
        </p:nvSpPr>
        <p:spPr>
          <a:xfrm>
            <a:off x="9280525" y="6451600"/>
            <a:ext cx="2743200" cy="365125"/>
          </a:xfrm>
        </p:spPr>
        <p:txBody>
          <a:bodyPr/>
          <a:lstStyle>
            <a:lvl1pPr>
              <a:defRPr>
                <a:latin typeface="等线" panose="02010600030101010101" pitchFamily="2" charset="-122"/>
                <a:ea typeface="等线" panose="02010600030101010101" pitchFamily="2" charset="-122"/>
              </a:defRPr>
            </a:lvl1pPr>
          </a:lstStyle>
          <a:p>
            <a:fld id="{F790F682-C444-4C1A-B9B1-753FEE0547D2}" type="slidenum">
              <a:rPr lang="zh-CN" altLang="en-US"/>
            </a:fld>
            <a:endParaRPr lang="zh-CN" altLang="en-US"/>
          </a:p>
        </p:txBody>
      </p:sp>
      <p:sp>
        <p:nvSpPr>
          <p:cNvPr id="4" name="日期占位符 1"/>
          <p:cNvSpPr>
            <a:spLocks noGrp="1"/>
          </p:cNvSpPr>
          <p:nvPr>
            <p:ph type="dt" sz="half" idx="11"/>
          </p:nvPr>
        </p:nvSpPr>
        <p:spPr/>
        <p:txBody>
          <a:bodyPr/>
          <a:lstStyle>
            <a:lvl1pPr>
              <a:spcBef>
                <a:spcPts val="0"/>
              </a:spcBef>
              <a:spcAft>
                <a:spcPts val="0"/>
              </a:spcAft>
              <a:defRPr noProof="0"/>
            </a:lvl1pPr>
          </a:lstStyle>
          <a:p>
            <a:pPr>
              <a:defRPr/>
            </a:pPr>
            <a:fld id="{5B8771D8-570F-4306-9A9B-D4B7EAD699F1}" type="datetimeFigureOut">
              <a:rPr lang="zh-CN" altLang="en-US"/>
            </a:fld>
            <a:endParaRPr lang="zh-CN" altLang="en-US"/>
          </a:p>
        </p:txBody>
      </p:sp>
      <p:sp>
        <p:nvSpPr>
          <p:cNvPr id="5" name="页脚占位符 2"/>
          <p:cNvSpPr>
            <a:spLocks noGrp="1"/>
          </p:cNvSpPr>
          <p:nvPr>
            <p:ph type="ftr" sz="quarter" idx="12"/>
          </p:nvPr>
        </p:nvSpPr>
        <p:spPr/>
        <p:txBody>
          <a:bodyPr/>
          <a:lstStyle>
            <a:lvl1pPr>
              <a:spcBef>
                <a:spcPts val="0"/>
              </a:spcBef>
              <a:spcAft>
                <a:spcPts val="0"/>
              </a:spcAft>
              <a:defRPr noProof="0">
                <a:latin typeface="+mn-lt"/>
                <a:ea typeface="+mn-ea"/>
              </a:defRPr>
            </a:lvl1pPr>
          </a:lstStyle>
          <a:p>
            <a:pPr>
              <a:defRPr/>
            </a:pPr>
            <a:endParaRPr lang="zh-CN" altLang="en-US"/>
          </a:p>
        </p:txBody>
      </p:sp>
      <p:pic>
        <p:nvPicPr>
          <p:cNvPr id="7" name="图片 7"/>
          <p:cNvPicPr>
            <a:picLocks noChangeAspect="1" noChangeArrowheads="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69" y="79843"/>
            <a:ext cx="795842" cy="7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读懂会logo"/>
          <p:cNvPicPr>
            <a:picLocks noChangeAspect="1"/>
          </p:cNvPicPr>
          <p:nvPr userDrawn="1"/>
        </p:nvPicPr>
        <p:blipFill>
          <a:blip r:embed="rId5"/>
          <a:stretch>
            <a:fillRect/>
          </a:stretch>
        </p:blipFill>
        <p:spPr>
          <a:xfrm>
            <a:off x="1025525" y="272415"/>
            <a:ext cx="1983105" cy="40957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图片 6" descr="素材CNN-sccnn"/>
          <p:cNvPicPr>
            <a:picLocks noChangeAspect="1" noChangeArrowheads="1"/>
          </p:cNvPicPr>
          <p:nvPr userDrawn="1"/>
        </p:nvPicPr>
        <p:blipFill>
          <a:blip r:embed="rId3">
            <a:extLst>
              <a:ext uri="{28A0092B-C50C-407E-A947-70E740481C1C}">
                <a14:useLocalDpi xmlns:a14="http://schemas.microsoft.com/office/drawing/2010/main" val="0"/>
              </a:ext>
            </a:extLst>
          </a:blip>
          <a:srcRect t="14148"/>
          <a:stretch>
            <a:fillRect/>
          </a:stretch>
        </p:blipFill>
        <p:spPr bwMode="auto">
          <a:xfrm>
            <a:off x="11066463" y="9525"/>
            <a:ext cx="1336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4"/>
          <p:cNvGrpSpPr/>
          <p:nvPr userDrawn="1"/>
        </p:nvGrpSpPr>
        <p:grpSpPr bwMode="auto">
          <a:xfrm>
            <a:off x="282575" y="293688"/>
            <a:ext cx="508000" cy="396875"/>
            <a:chOff x="6468477" y="1576639"/>
            <a:chExt cx="555374" cy="433141"/>
          </a:xfrm>
        </p:grpSpPr>
        <p:sp>
          <p:nvSpPr>
            <p:cNvPr id="4" name="矩形 3"/>
            <p:cNvSpPr/>
            <p:nvPr/>
          </p:nvSpPr>
          <p:spPr>
            <a:xfrm rot="2700000">
              <a:off x="6468849" y="1576267"/>
              <a:ext cx="433141" cy="4338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5" name="矩形 4"/>
            <p:cNvSpPr/>
            <p:nvPr/>
          </p:nvSpPr>
          <p:spPr>
            <a:xfrm rot="2700000">
              <a:off x="6590338" y="1576267"/>
              <a:ext cx="433141" cy="433886"/>
            </a:xfrm>
            <a:prstGeom prst="rect">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6" name="日期占位符 1"/>
          <p:cNvSpPr>
            <a:spLocks noGrp="1"/>
          </p:cNvSpPr>
          <p:nvPr>
            <p:ph type="dt" sz="half" idx="10"/>
          </p:nvPr>
        </p:nvSpPr>
        <p:spPr/>
        <p:txBody>
          <a:bodyPr/>
          <a:lstStyle>
            <a:lvl1pPr>
              <a:spcBef>
                <a:spcPts val="0"/>
              </a:spcBef>
              <a:spcAft>
                <a:spcPts val="0"/>
              </a:spcAft>
              <a:defRPr noProof="0"/>
            </a:lvl1pPr>
          </a:lstStyle>
          <a:p>
            <a:pPr>
              <a:defRPr/>
            </a:pPr>
            <a:fld id="{5EE5DC54-33EC-4FB9-941E-B29498367D69}" type="datetimeFigureOut">
              <a:rPr lang="zh-CN" altLang="en-US"/>
            </a:fld>
            <a:endParaRPr lang="zh-CN" altLang="en-US"/>
          </a:p>
        </p:txBody>
      </p:sp>
      <p:sp>
        <p:nvSpPr>
          <p:cNvPr id="7" name="页脚占位符 2"/>
          <p:cNvSpPr>
            <a:spLocks noGrp="1"/>
          </p:cNvSpPr>
          <p:nvPr>
            <p:ph type="ftr" sz="quarter" idx="11"/>
          </p:nvPr>
        </p:nvSpPr>
        <p:spPr/>
        <p:txBody>
          <a:bodyPr/>
          <a:lstStyle>
            <a:lvl1pPr>
              <a:spcBef>
                <a:spcPts val="0"/>
              </a:spcBef>
              <a:spcAft>
                <a:spcPts val="0"/>
              </a:spcAft>
              <a:defRPr noProof="0">
                <a:latin typeface="+mn-lt"/>
                <a:ea typeface="+mn-ea"/>
              </a:defRPr>
            </a:lvl1pPr>
          </a:lstStyle>
          <a:p>
            <a:pPr>
              <a:defRPr/>
            </a:pPr>
            <a:endParaRPr lang="zh-CN" altLang="en-US"/>
          </a:p>
        </p:txBody>
      </p:sp>
      <p:sp>
        <p:nvSpPr>
          <p:cNvPr id="8" name="灯片编号占位符 3"/>
          <p:cNvSpPr>
            <a:spLocks noGrp="1"/>
          </p:cNvSpPr>
          <p:nvPr>
            <p:ph type="sldNum" sz="quarter" idx="12"/>
          </p:nvPr>
        </p:nvSpPr>
        <p:spPr/>
        <p:txBody>
          <a:bodyPr/>
          <a:lstStyle>
            <a:lvl1pPr>
              <a:defRPr>
                <a:latin typeface="等线" panose="02010600030101010101" pitchFamily="2" charset="-122"/>
                <a:ea typeface="等线" panose="02010600030101010101" pitchFamily="2" charset="-122"/>
              </a:defRPr>
            </a:lvl1pPr>
          </a:lstStyle>
          <a:p>
            <a:fld id="{F95EE128-7DE7-4F41-B8C0-C88A2C8CF8E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fld id="{AB2DA330-99E0-4B4D-9C61-82CFEE5A232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3231A49-700B-473B-8ED5-2326DD3B2A84}" type="slidenum">
              <a:rPr lang="zh-CN" altLang="en-US"/>
            </a:fld>
            <a:endParaRPr lang="zh-CN" altLang="en-US">
              <a:ea typeface="黑体" panose="02010609060101010101" pitchFamily="49"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5.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0" Type="http://schemas.openxmlformats.org/officeDocument/2006/relationships/theme" Target="../theme/theme2.xml"/><Relationship Id="rId2" Type="http://schemas.openxmlformats.org/officeDocument/2006/relationships/slideLayout" Target="../slideLayouts/slideLayout16.xml"/><Relationship Id="rId19" Type="http://schemas.openxmlformats.org/officeDocument/2006/relationships/slideLayout" Target="../slideLayouts/slideLayout3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ea typeface="微软雅黑" panose="020B0503020204020204" pitchFamily="34" charset="-122"/>
              </a:defRPr>
            </a:lvl1pPr>
          </a:lstStyle>
          <a:p>
            <a:fld id="{96C05F07-C059-4BF8-AC51-7854DA897CC6}"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Rectangle 3"/>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fontAlgn="auto">
              <a:defRPr sz="1400" noProof="1" smtClean="0">
                <a:latin typeface="+mn-lt"/>
                <a:ea typeface="+mn-ea"/>
              </a:defRPr>
            </a:lvl1pPr>
          </a:lstStyle>
          <a:p>
            <a:fld id="{AB2DA330-99E0-4B4D-9C61-82CFEE5A232F}" type="datetimeFigureOut">
              <a:rPr lang="zh-CN" altLang="en-US"/>
            </a:fld>
            <a:endParaRPr lang="zh-CN" altLang="en-US">
              <a:ea typeface="黑体" panose="02010609060101010101" pitchFamily="49" charset="-122"/>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fontAlgn="auto">
              <a:defRPr sz="1400" noProof="1"/>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vert="horz" wrap="square" lIns="91440" tIns="45720" rIns="91440" bIns="45720" numCol="1" anchor="t" anchorCtr="0" compatLnSpc="1"/>
          <a:lstStyle>
            <a:lvl1pPr algn="r">
              <a:defRPr sz="1400">
                <a:ea typeface="宋体" panose="02010600030101010101" pitchFamily="2" charset="-122"/>
              </a:defRPr>
            </a:lvl1pPr>
          </a:lstStyle>
          <a:p>
            <a:fld id="{E735AB90-CADA-4041-B711-7C922879BD98}" type="slidenum">
              <a:rPr lang="zh-CN" altLang="en-US"/>
            </a:fld>
            <a:endParaRPr lang="zh-CN" altLang="en-US">
              <a:ea typeface="黑体" panose="02010609060101010101" pitchFamily="49" charset="-122"/>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6.xml"/><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2" Type="http://schemas.openxmlformats.org/officeDocument/2006/relationships/notesSlide" Target="../notesSlides/notesSlide10.xml"/><Relationship Id="rId11" Type="http://schemas.openxmlformats.org/officeDocument/2006/relationships/slideLayout" Target="../slideLayouts/slideLayout26.xml"/><Relationship Id="rId10" Type="http://schemas.openxmlformats.org/officeDocument/2006/relationships/image" Target="../media/image14.png"/><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3" Type="http://schemas.openxmlformats.org/officeDocument/2006/relationships/notesSlide" Target="../notesSlides/notesSlide12.xml"/><Relationship Id="rId22" Type="http://schemas.openxmlformats.org/officeDocument/2006/relationships/slideLayout" Target="../slideLayouts/slideLayout26.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tags" Target="../tags/tag11.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26.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38.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noFill/>
        <a:effectLst/>
      </p:bgPr>
    </p:bg>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w="50800">
                <a:solidFill>
                  <a:schemeClr val="accent1"/>
                </a:solidFill>
              </a:ln>
            </a:endParaRPr>
          </a:p>
        </p:txBody>
      </p:sp>
      <p:sp>
        <p:nvSpPr>
          <p:cNvPr id="21507" name="文本框 15"/>
          <p:cNvSpPr txBox="1">
            <a:spLocks noChangeArrowheads="1"/>
          </p:cNvSpPr>
          <p:nvPr/>
        </p:nvSpPr>
        <p:spPr bwMode="auto">
          <a:xfrm>
            <a:off x="0" y="4130675"/>
            <a:ext cx="121920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zh-CN" sz="2400" dirty="0">
              <a:solidFill>
                <a:schemeClr val="bg1"/>
              </a:solidFill>
              <a:latin typeface="+mn-lt"/>
              <a:ea typeface="+mn-ea"/>
              <a:cs typeface="+mn-ea"/>
              <a:sym typeface="+mn-lt"/>
            </a:endParaRPr>
          </a:p>
          <a:p>
            <a:pPr algn="ctr"/>
            <a:r>
              <a:rPr lang="en-US" altLang="zh-CN" sz="2400" b="1" dirty="0">
                <a:solidFill>
                  <a:schemeClr val="bg1"/>
                </a:solidFill>
                <a:effectLst>
                  <a:outerShdw blurRad="38100" dist="38100" dir="2700000" algn="tl">
                    <a:srgbClr val="000000">
                      <a:alpha val="43137"/>
                    </a:srgbClr>
                  </a:outerShdw>
                </a:effectLst>
                <a:latin typeface="+mn-lt"/>
                <a:ea typeface="+mn-ea"/>
                <a:cs typeface="+mn-ea"/>
                <a:sym typeface="+mn-lt"/>
              </a:rPr>
              <a:t>2024</a:t>
            </a:r>
            <a:r>
              <a:rPr lang="zh-CN" altLang="zh-CN" sz="2400" b="1" dirty="0">
                <a:solidFill>
                  <a:schemeClr val="bg1"/>
                </a:solidFill>
                <a:effectLst>
                  <a:outerShdw blurRad="38100" dist="38100" dir="2700000" algn="tl">
                    <a:srgbClr val="000000">
                      <a:alpha val="43137"/>
                    </a:srgbClr>
                  </a:outerShdw>
                </a:effectLst>
                <a:latin typeface="+mn-lt"/>
                <a:ea typeface="+mn-ea"/>
                <a:cs typeface="+mn-ea"/>
                <a:sym typeface="+mn-lt"/>
              </a:rPr>
              <a:t>年</a:t>
            </a:r>
            <a:r>
              <a:rPr lang="en-US" altLang="zh-CN" sz="2400" b="1" dirty="0">
                <a:solidFill>
                  <a:schemeClr val="bg1"/>
                </a:solidFill>
                <a:effectLst>
                  <a:outerShdw blurRad="38100" dist="38100" dir="2700000" algn="tl">
                    <a:srgbClr val="000000">
                      <a:alpha val="43137"/>
                    </a:srgbClr>
                  </a:outerShdw>
                </a:effectLst>
                <a:latin typeface="+mn-lt"/>
                <a:ea typeface="+mn-ea"/>
                <a:cs typeface="+mn-ea"/>
                <a:sym typeface="+mn-lt"/>
              </a:rPr>
              <a:t>4</a:t>
            </a:r>
            <a:r>
              <a:rPr lang="zh-CN" altLang="en-US" sz="2400" b="1" dirty="0">
                <a:solidFill>
                  <a:schemeClr val="bg1"/>
                </a:solidFill>
                <a:effectLst>
                  <a:outerShdw blurRad="38100" dist="38100" dir="2700000" algn="tl">
                    <a:srgbClr val="000000">
                      <a:alpha val="43137"/>
                    </a:srgbClr>
                  </a:outerShdw>
                </a:effectLst>
                <a:latin typeface="+mn-lt"/>
                <a:ea typeface="+mn-ea"/>
                <a:cs typeface="+mn-ea"/>
                <a:sym typeface="+mn-lt"/>
              </a:rPr>
              <a:t>月</a:t>
            </a:r>
            <a:r>
              <a:rPr lang="en-US" altLang="zh-CN" sz="2400" b="1" dirty="0">
                <a:solidFill>
                  <a:schemeClr val="bg1"/>
                </a:solidFill>
                <a:effectLst>
                  <a:outerShdw blurRad="38100" dist="38100" dir="2700000" algn="tl">
                    <a:srgbClr val="000000">
                      <a:alpha val="43137"/>
                    </a:srgbClr>
                  </a:outerShdw>
                </a:effectLst>
                <a:latin typeface="+mn-lt"/>
                <a:ea typeface="+mn-ea"/>
                <a:cs typeface="+mn-ea"/>
                <a:sym typeface="+mn-lt"/>
              </a:rPr>
              <a:t>26</a:t>
            </a:r>
            <a:r>
              <a:rPr lang="zh-CN" altLang="en-US" sz="2400" b="1" dirty="0">
                <a:solidFill>
                  <a:schemeClr val="bg1"/>
                </a:solidFill>
                <a:effectLst>
                  <a:outerShdw blurRad="38100" dist="38100" dir="2700000" algn="tl">
                    <a:srgbClr val="000000">
                      <a:alpha val="43137"/>
                    </a:srgbClr>
                  </a:outerShdw>
                </a:effectLst>
                <a:latin typeface="+mn-lt"/>
                <a:ea typeface="+mn-ea"/>
                <a:cs typeface="+mn-ea"/>
                <a:sym typeface="+mn-lt"/>
              </a:rPr>
              <a:t>日</a:t>
            </a:r>
            <a:endParaRPr lang="zh-CN" altLang="en-US" sz="2400" b="1" dirty="0">
              <a:solidFill>
                <a:schemeClr val="bg1"/>
              </a:solidFill>
              <a:effectLst>
                <a:outerShdw blurRad="38100" dist="38100" dir="2700000" algn="tl">
                  <a:srgbClr val="000000">
                    <a:alpha val="43137"/>
                  </a:srgbClr>
                </a:outerShdw>
              </a:effectLst>
              <a:latin typeface="+mn-lt"/>
              <a:ea typeface="+mn-ea"/>
              <a:cs typeface="+mn-ea"/>
              <a:sym typeface="+mn-lt"/>
            </a:endParaRPr>
          </a:p>
          <a:p>
            <a:pPr algn="ctr"/>
            <a:r>
              <a:rPr lang="en-US" altLang="zh-CN" sz="2400" dirty="0">
                <a:solidFill>
                  <a:schemeClr val="bg1"/>
                </a:solidFill>
                <a:latin typeface="+mn-lt"/>
                <a:ea typeface="+mn-ea"/>
                <a:cs typeface="+mn-ea"/>
                <a:sym typeface="+mn-lt"/>
              </a:rPr>
              <a:t>           </a:t>
            </a:r>
            <a:endParaRPr lang="zh-CN" altLang="zh-CN" sz="2400" dirty="0">
              <a:solidFill>
                <a:schemeClr val="bg1"/>
              </a:solidFill>
              <a:latin typeface="+mn-lt"/>
              <a:ea typeface="+mn-ea"/>
              <a:cs typeface="+mn-ea"/>
              <a:sym typeface="+mn-lt"/>
            </a:endParaRPr>
          </a:p>
        </p:txBody>
      </p:sp>
      <p:sp>
        <p:nvSpPr>
          <p:cNvPr id="21508" name="文本框 16"/>
          <p:cNvSpPr txBox="1">
            <a:spLocks noChangeArrowheads="1"/>
          </p:cNvSpPr>
          <p:nvPr/>
        </p:nvSpPr>
        <p:spPr bwMode="auto">
          <a:xfrm>
            <a:off x="0" y="1618962"/>
            <a:ext cx="12192000" cy="169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en-US" altLang="zh-CN" sz="4000" b="1" dirty="0">
                <a:solidFill>
                  <a:schemeClr val="bg1"/>
                </a:solidFill>
                <a:latin typeface="+mn-lt"/>
                <a:ea typeface="+mn-ea"/>
                <a:cs typeface="+mn-ea"/>
                <a:sym typeface="+mn-lt"/>
              </a:rPr>
              <a:t>2025</a:t>
            </a:r>
            <a:r>
              <a:rPr lang="zh-CN" altLang="en-US" sz="4000" b="1" dirty="0">
                <a:solidFill>
                  <a:schemeClr val="bg1"/>
                </a:solidFill>
                <a:latin typeface="+mn-lt"/>
                <a:ea typeface="+mn-ea"/>
                <a:cs typeface="+mn-ea"/>
                <a:sym typeface="+mn-lt"/>
              </a:rPr>
              <a:t>年度广州市科技计划项目</a:t>
            </a:r>
            <a:endParaRPr lang="zh-CN" altLang="en-US" sz="4000" b="1" dirty="0">
              <a:solidFill>
                <a:schemeClr val="bg1"/>
              </a:solidFill>
              <a:latin typeface="+mn-lt"/>
              <a:ea typeface="+mn-ea"/>
              <a:cs typeface="+mn-ea"/>
              <a:sym typeface="+mn-lt"/>
            </a:endParaRPr>
          </a:p>
          <a:p>
            <a:pPr algn="ctr">
              <a:lnSpc>
                <a:spcPct val="130000"/>
              </a:lnSpc>
            </a:pPr>
            <a:r>
              <a:rPr lang="zh-CN" altLang="en-US" sz="4000" b="1" dirty="0">
                <a:solidFill>
                  <a:schemeClr val="bg1"/>
                </a:solidFill>
                <a:latin typeface="+mn-lt"/>
                <a:ea typeface="+mn-ea"/>
                <a:cs typeface="+mn-ea"/>
                <a:sym typeface="+mn-lt"/>
              </a:rPr>
              <a:t>申报指南宣讲会</a:t>
            </a:r>
            <a:endParaRPr lang="zh-CN" altLang="en-US" sz="4000" b="1" dirty="0">
              <a:solidFill>
                <a:schemeClr val="bg1"/>
              </a:solidFill>
              <a:latin typeface="+mn-lt"/>
              <a:ea typeface="+mn-ea"/>
              <a:cs typeface="+mn-ea"/>
              <a:sym typeface="+mn-lt"/>
            </a:endParaRPr>
          </a:p>
        </p:txBody>
      </p:sp>
      <p:pic>
        <p:nvPicPr>
          <p:cNvPr id="4" name="图片 3" descr="读懂会logo"/>
          <p:cNvPicPr>
            <a:picLocks noChangeAspect="1"/>
          </p:cNvPicPr>
          <p:nvPr/>
        </p:nvPicPr>
        <p:blipFill>
          <a:blip r:embed="rId3"/>
          <a:stretch>
            <a:fillRect/>
          </a:stretch>
        </p:blipFill>
        <p:spPr>
          <a:xfrm>
            <a:off x="1528445" y="349885"/>
            <a:ext cx="2710815" cy="560070"/>
          </a:xfrm>
          <a:prstGeom prst="rect">
            <a:avLst/>
          </a:prstGeom>
        </p:spPr>
      </p:pic>
      <p:pic>
        <p:nvPicPr>
          <p:cNvPr id="3" name="图片 2" descr="科技局logo"/>
          <p:cNvPicPr>
            <a:picLocks noChangeAspect="1"/>
          </p:cNvPicPr>
          <p:nvPr/>
        </p:nvPicPr>
        <p:blipFill>
          <a:blip r:embed="rId4"/>
          <a:stretch>
            <a:fillRect/>
          </a:stretch>
        </p:blipFill>
        <p:spPr>
          <a:xfrm>
            <a:off x="385445" y="215265"/>
            <a:ext cx="846455" cy="82994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申报程序</a:t>
            </a:r>
            <a:r>
              <a:rPr lang="en-US" altLang="zh-CN" sz="3000" b="1" dirty="0">
                <a:solidFill>
                  <a:schemeClr val="tx1"/>
                </a:solidFill>
                <a:latin typeface="+mn-lt"/>
                <a:ea typeface="+mn-ea"/>
                <a:cs typeface="+mn-ea"/>
                <a:sym typeface="+mn-lt"/>
              </a:rPr>
              <a:t>——</a:t>
            </a:r>
            <a:r>
              <a:rPr lang="zh-CN" altLang="en-US" sz="2400" b="1" dirty="0">
                <a:solidFill>
                  <a:schemeClr val="tx1"/>
                </a:solidFill>
                <a:latin typeface="+mn-lt"/>
                <a:ea typeface="+mn-ea"/>
                <a:cs typeface="+mn-ea"/>
                <a:sym typeface="+mn-lt"/>
              </a:rPr>
              <a:t>申报材料</a:t>
            </a:r>
            <a:endParaRPr lang="zh-CN" altLang="en-US" sz="2400" b="1" dirty="0">
              <a:solidFill>
                <a:schemeClr val="tx1"/>
              </a:solidFill>
              <a:latin typeface="+mn-lt"/>
              <a:ea typeface="+mn-ea"/>
              <a:cs typeface="+mn-ea"/>
              <a:sym typeface="+mn-lt"/>
            </a:endParaRPr>
          </a:p>
        </p:txBody>
      </p:sp>
      <p:sp>
        <p:nvSpPr>
          <p:cNvPr id="26" name="矩形 25"/>
          <p:cNvSpPr/>
          <p:nvPr>
            <p:custDataLst>
              <p:tags r:id="rId1"/>
            </p:custDataLst>
          </p:nvPr>
        </p:nvSpPr>
        <p:spPr>
          <a:xfrm>
            <a:off x="4380206" y="1398833"/>
            <a:ext cx="2457330" cy="423016"/>
          </a:xfrm>
          <a:prstGeom prst="rect">
            <a:avLst/>
          </a:prstGeom>
        </p:spPr>
        <p:txBody>
          <a:bodyPr wrap="square" lIns="90000" tIns="46800" rIns="90000" bIns="0" anchor="b" anchorCtr="0"/>
          <a:p>
            <a:pPr lvl="0" defTabSz="913765">
              <a:lnSpc>
                <a:spcPct val="120000"/>
              </a:lnSpc>
              <a:defRPr/>
            </a:pPr>
            <a:r>
              <a:rPr lang="zh-CN" altLang="en-US" sz="2400" b="1" spc="300" dirty="0">
                <a:solidFill>
                  <a:srgbClr val="00B050"/>
                </a:solidFill>
                <a:effectLst>
                  <a:outerShdw blurRad="38100" dist="38100" dir="2700000" algn="tl">
                    <a:srgbClr val="000000">
                      <a:alpha val="43137"/>
                    </a:srgbClr>
                  </a:outerShdw>
                </a:effectLst>
                <a:ea typeface="微软雅黑" panose="020B0503020204020204" pitchFamily="34" charset="-122"/>
                <a:cs typeface="+mj-cs"/>
              </a:rPr>
              <a:t>人员要求</a:t>
            </a:r>
            <a:endParaRPr lang="zh-CN" altLang="en-US" sz="2400" b="1" spc="300" dirty="0">
              <a:solidFill>
                <a:srgbClr val="00B050"/>
              </a:solidFill>
              <a:effectLst>
                <a:outerShdw blurRad="38100" dist="38100" dir="2700000" algn="tl">
                  <a:srgbClr val="000000">
                    <a:alpha val="43137"/>
                  </a:srgbClr>
                </a:outerShdw>
              </a:effectLst>
              <a:ea typeface="微软雅黑" panose="020B0503020204020204" pitchFamily="34" charset="-122"/>
              <a:cs typeface="+mj-cs"/>
            </a:endParaRPr>
          </a:p>
        </p:txBody>
      </p:sp>
      <p:sp>
        <p:nvSpPr>
          <p:cNvPr id="24" name="矩形 23"/>
          <p:cNvSpPr/>
          <p:nvPr>
            <p:custDataLst>
              <p:tags r:id="rId2"/>
            </p:custDataLst>
          </p:nvPr>
        </p:nvSpPr>
        <p:spPr>
          <a:xfrm>
            <a:off x="445135" y="1421130"/>
            <a:ext cx="2526665" cy="404495"/>
          </a:xfrm>
          <a:prstGeom prst="rect">
            <a:avLst/>
          </a:prstGeom>
        </p:spPr>
        <p:txBody>
          <a:bodyPr wrap="square" lIns="90000" tIns="46800" rIns="90000" bIns="0" anchor="b" anchorCtr="0"/>
          <a:p>
            <a:pPr lvl="0" algn="l" defTabSz="913765">
              <a:lnSpc>
                <a:spcPct val="120000"/>
              </a:lnSpc>
              <a:defRPr/>
            </a:pPr>
            <a:r>
              <a:rPr lang="zh-CN" altLang="en-US" sz="2400" b="1" spc="300" dirty="0">
                <a:solidFill>
                  <a:srgbClr val="0070C0"/>
                </a:solidFill>
                <a:effectLst>
                  <a:outerShdw blurRad="38100" dist="38100" dir="2700000" algn="tl">
                    <a:srgbClr val="000000">
                      <a:alpha val="43137"/>
                    </a:srgbClr>
                  </a:outerShdw>
                </a:effectLst>
                <a:ea typeface="微软雅黑" panose="020B0503020204020204" pitchFamily="34" charset="-122"/>
                <a:cs typeface="+mj-cs"/>
              </a:rPr>
              <a:t>申报书及附件</a:t>
            </a:r>
            <a:endParaRPr lang="zh-CN" altLang="en-US" sz="2400" b="1" spc="300" dirty="0">
              <a:solidFill>
                <a:srgbClr val="0070C0"/>
              </a:solidFill>
              <a:effectLst>
                <a:outerShdw blurRad="38100" dist="38100" dir="2700000" algn="tl">
                  <a:srgbClr val="000000">
                    <a:alpha val="43137"/>
                  </a:srgbClr>
                </a:outerShdw>
              </a:effectLst>
              <a:ea typeface="微软雅黑" panose="020B0503020204020204" pitchFamily="34" charset="-122"/>
              <a:cs typeface="+mj-cs"/>
            </a:endParaRPr>
          </a:p>
        </p:txBody>
      </p:sp>
      <p:sp>
        <p:nvSpPr>
          <p:cNvPr id="3" name="任意多边形 2"/>
          <p:cNvSpPr/>
          <p:nvPr>
            <p:custDataLst>
              <p:tags r:id="rId3"/>
            </p:custDataLst>
          </p:nvPr>
        </p:nvSpPr>
        <p:spPr bwMode="auto">
          <a:xfrm>
            <a:off x="5864839" y="1826260"/>
            <a:ext cx="424066" cy="42328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ysClr val="window" lastClr="FFFFFF"/>
          </a:solidFill>
          <a:ln>
            <a:noFill/>
          </a:ln>
        </p:spPr>
        <p:txBody>
          <a:bodyPr anchor="ctr"/>
          <a:p>
            <a:pPr algn="ctr">
              <a:lnSpc>
                <a:spcPct val="130000"/>
              </a:lnSpc>
            </a:pPr>
            <a:endParaRPr>
              <a:ea typeface="微软雅黑" panose="020B0503020204020204" pitchFamily="34" charset="-122"/>
              <a:cs typeface="Arial" panose="020B0604020202020204" pitchFamily="34" charset="0"/>
            </a:endParaRPr>
          </a:p>
        </p:txBody>
      </p:sp>
      <p:sp>
        <p:nvSpPr>
          <p:cNvPr id="4" name="文本框 3"/>
          <p:cNvSpPr txBox="1"/>
          <p:nvPr/>
        </p:nvSpPr>
        <p:spPr>
          <a:xfrm>
            <a:off x="57785" y="1826260"/>
            <a:ext cx="3778250" cy="1445260"/>
          </a:xfrm>
          <a:prstGeom prst="rect">
            <a:avLst/>
          </a:prstGeom>
          <a:noFill/>
        </p:spPr>
        <p:txBody>
          <a:bodyPr wrap="square" rtlCol="0" anchor="t">
            <a:spAutoFit/>
          </a:bodyPr>
          <a:p>
            <a:pPr marL="342900" marR="0" lvl="0" indent="-342900" algn="l" defTabSz="914400" rtl="0" eaLnBrk="1" fontAlgn="auto" latinLnBrk="0" hangingPunct="1">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申报书及可行性报告等（模板可在</a:t>
            </a:r>
            <a:r>
              <a:rPr lang="en-US" altLang="zh-CN"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a:t>
            </a:r>
            <a:r>
              <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广州科技大脑</a:t>
            </a:r>
            <a:r>
              <a:rPr lang="en-US" altLang="zh-CN"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a:t>
            </a:r>
            <a:r>
              <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对应栏目下载）</a:t>
            </a:r>
            <a:endPar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endParaRPr>
          </a:p>
          <a:p>
            <a:pPr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defRPr/>
            </a:pPr>
            <a:endPar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endParaRPr>
          </a:p>
        </p:txBody>
      </p:sp>
      <p:sp>
        <p:nvSpPr>
          <p:cNvPr id="5" name="文本框 4"/>
          <p:cNvSpPr txBox="1"/>
          <p:nvPr/>
        </p:nvSpPr>
        <p:spPr>
          <a:xfrm>
            <a:off x="3849370" y="1826260"/>
            <a:ext cx="4110990" cy="1076325"/>
          </a:xfrm>
          <a:prstGeom prst="rect">
            <a:avLst/>
          </a:prstGeom>
          <a:noFill/>
        </p:spPr>
        <p:txBody>
          <a:bodyPr wrap="square" rtlCol="0" anchor="t">
            <a:spAutoFit/>
          </a:bodyPr>
          <a:p>
            <a:pPr marL="342900" lvl="0" indent="-342900" algn="l"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solidFill>
                  <a:schemeClr val="tx1"/>
                </a:solidFill>
                <a:effectLst/>
                <a:uLnTx/>
                <a:uFillTx/>
                <a:ea typeface="黑体" panose="02010609060101010101" pitchFamily="49" charset="-122"/>
                <a:cs typeface="黑体" panose="02010609060101010101" pitchFamily="49" charset="-122"/>
                <a:sym typeface="Arial" panose="020B0604020202020204" pitchFamily="34" charset="0"/>
              </a:rPr>
              <a:t>项目组成员中如有申报单位以外的人员，其所在单位即被视为合作单位</a:t>
            </a:r>
            <a:endParaRPr lang="zh-CN" altLang="en-US" sz="1600" spc="150" noProof="0" dirty="0">
              <a:ln>
                <a:noFill/>
              </a:ln>
              <a:solidFill>
                <a:schemeClr val="tx1"/>
              </a:solidFill>
              <a:effectLst/>
              <a:uLnTx/>
              <a:uFillTx/>
              <a:ea typeface="黑体" panose="02010609060101010101" pitchFamily="49" charset="-122"/>
              <a:cs typeface="黑体" panose="02010609060101010101" pitchFamily="49" charset="-122"/>
              <a:sym typeface="Arial" panose="020B0604020202020204" pitchFamily="34" charset="0"/>
            </a:endParaRPr>
          </a:p>
        </p:txBody>
      </p:sp>
      <p:sp>
        <p:nvSpPr>
          <p:cNvPr id="15" name="任意多边形 14"/>
          <p:cNvSpPr/>
          <p:nvPr>
            <p:custDataLst>
              <p:tags r:id="rId4"/>
            </p:custDataLst>
          </p:nvPr>
        </p:nvSpPr>
        <p:spPr bwMode="auto">
          <a:xfrm>
            <a:off x="3013710" y="1294765"/>
            <a:ext cx="582930" cy="581025"/>
          </a:xfrm>
          <a:custGeom>
            <a:avLst/>
            <a:gdLst>
              <a:gd name="T0" fmla="*/ 108 w 128"/>
              <a:gd name="T1" fmla="*/ 0 h 128"/>
              <a:gd name="T2" fmla="*/ 128 w 128"/>
              <a:gd name="T3" fmla="*/ 20 h 128"/>
              <a:gd name="T4" fmla="*/ 124 w 128"/>
              <a:gd name="T5" fmla="*/ 32 h 128"/>
              <a:gd name="T6" fmla="*/ 116 w 128"/>
              <a:gd name="T7" fmla="*/ 40 h 128"/>
              <a:gd name="T8" fmla="*/ 88 w 128"/>
              <a:gd name="T9" fmla="*/ 12 h 128"/>
              <a:gd name="T10" fmla="*/ 96 w 128"/>
              <a:gd name="T11" fmla="*/ 4 h 128"/>
              <a:gd name="T12" fmla="*/ 108 w 128"/>
              <a:gd name="T13" fmla="*/ 0 h 128"/>
              <a:gd name="T14" fmla="*/ 8 w 128"/>
              <a:gd name="T15" fmla="*/ 92 h 128"/>
              <a:gd name="T16" fmla="*/ 0 w 128"/>
              <a:gd name="T17" fmla="*/ 128 h 128"/>
              <a:gd name="T18" fmla="*/ 36 w 128"/>
              <a:gd name="T19" fmla="*/ 120 h 128"/>
              <a:gd name="T20" fmla="*/ 110 w 128"/>
              <a:gd name="T21" fmla="*/ 46 h 128"/>
              <a:gd name="T22" fmla="*/ 82 w 128"/>
              <a:gd name="T23" fmla="*/ 18 h 128"/>
              <a:gd name="T24" fmla="*/ 8 w 128"/>
              <a:gd name="T25" fmla="*/ 92 h 128"/>
              <a:gd name="T26" fmla="*/ 89 w 128"/>
              <a:gd name="T27" fmla="*/ 45 h 128"/>
              <a:gd name="T28" fmla="*/ 33 w 128"/>
              <a:gd name="T29" fmla="*/ 101 h 128"/>
              <a:gd name="T30" fmla="*/ 27 w 128"/>
              <a:gd name="T31" fmla="*/ 95 h 128"/>
              <a:gd name="T32" fmla="*/ 83 w 128"/>
              <a:gd name="T33" fmla="*/ 39 h 128"/>
              <a:gd name="T34" fmla="*/ 89 w 128"/>
              <a:gd name="T35" fmla="*/ 4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28">
                <a:moveTo>
                  <a:pt x="108" y="0"/>
                </a:moveTo>
                <a:cubicBezTo>
                  <a:pt x="119" y="0"/>
                  <a:pt x="128" y="9"/>
                  <a:pt x="128" y="20"/>
                </a:cubicBezTo>
                <a:cubicBezTo>
                  <a:pt x="128" y="25"/>
                  <a:pt x="127" y="29"/>
                  <a:pt x="124" y="32"/>
                </a:cubicBezTo>
                <a:cubicBezTo>
                  <a:pt x="116" y="40"/>
                  <a:pt x="116" y="40"/>
                  <a:pt x="116" y="40"/>
                </a:cubicBezTo>
                <a:cubicBezTo>
                  <a:pt x="88" y="12"/>
                  <a:pt x="88" y="12"/>
                  <a:pt x="88" y="12"/>
                </a:cubicBezTo>
                <a:cubicBezTo>
                  <a:pt x="96" y="4"/>
                  <a:pt x="96" y="4"/>
                  <a:pt x="96" y="4"/>
                </a:cubicBezTo>
                <a:cubicBezTo>
                  <a:pt x="99" y="1"/>
                  <a:pt x="103" y="0"/>
                  <a:pt x="108" y="0"/>
                </a:cubicBezTo>
                <a:close/>
                <a:moveTo>
                  <a:pt x="8" y="92"/>
                </a:moveTo>
                <a:cubicBezTo>
                  <a:pt x="0" y="128"/>
                  <a:pt x="0" y="128"/>
                  <a:pt x="0" y="128"/>
                </a:cubicBezTo>
                <a:cubicBezTo>
                  <a:pt x="36" y="120"/>
                  <a:pt x="36" y="120"/>
                  <a:pt x="36" y="120"/>
                </a:cubicBezTo>
                <a:cubicBezTo>
                  <a:pt x="110" y="46"/>
                  <a:pt x="110" y="46"/>
                  <a:pt x="110" y="46"/>
                </a:cubicBezTo>
                <a:cubicBezTo>
                  <a:pt x="82" y="18"/>
                  <a:pt x="82" y="18"/>
                  <a:pt x="82" y="18"/>
                </a:cubicBezTo>
                <a:lnTo>
                  <a:pt x="8" y="92"/>
                </a:lnTo>
                <a:close/>
                <a:moveTo>
                  <a:pt x="89" y="45"/>
                </a:moveTo>
                <a:cubicBezTo>
                  <a:pt x="33" y="101"/>
                  <a:pt x="33" y="101"/>
                  <a:pt x="33" y="101"/>
                </a:cubicBezTo>
                <a:cubicBezTo>
                  <a:pt x="27" y="95"/>
                  <a:pt x="27" y="95"/>
                  <a:pt x="27" y="95"/>
                </a:cubicBezTo>
                <a:cubicBezTo>
                  <a:pt x="83" y="39"/>
                  <a:pt x="83" y="39"/>
                  <a:pt x="83" y="39"/>
                </a:cubicBezTo>
                <a:lnTo>
                  <a:pt x="89" y="45"/>
                </a:lnTo>
                <a:close/>
              </a:path>
            </a:pathLst>
          </a:custGeom>
          <a:solidFill>
            <a:srgbClr val="0070C0"/>
          </a:solidFill>
          <a:ln>
            <a:noFill/>
          </a:ln>
        </p:spPr>
        <p:txBody>
          <a:bodyPr anchor="ctr"/>
          <a:p>
            <a:pPr algn="ctr">
              <a:lnSpc>
                <a:spcPct val="120000"/>
              </a:lnSpc>
            </a:pPr>
            <a:endParaRPr sz="2000">
              <a:ea typeface="微软雅黑" panose="020B0503020204020204" pitchFamily="34" charset="-122"/>
              <a:cs typeface="Arial" panose="020B0604020202020204" pitchFamily="34" charset="0"/>
            </a:endParaRPr>
          </a:p>
        </p:txBody>
      </p:sp>
      <p:sp>
        <p:nvSpPr>
          <p:cNvPr id="36" name="矩形 35"/>
          <p:cNvSpPr/>
          <p:nvPr>
            <p:custDataLst>
              <p:tags r:id="rId5"/>
            </p:custDataLst>
          </p:nvPr>
        </p:nvSpPr>
        <p:spPr>
          <a:xfrm>
            <a:off x="8554696" y="1398833"/>
            <a:ext cx="2457330" cy="423016"/>
          </a:xfrm>
          <a:prstGeom prst="rect">
            <a:avLst/>
          </a:prstGeom>
        </p:spPr>
        <p:txBody>
          <a:bodyPr wrap="square" lIns="90000" tIns="46800" rIns="90000" bIns="0" anchor="b" anchorCtr="0"/>
          <a:p>
            <a:pPr lvl="0" defTabSz="913765">
              <a:lnSpc>
                <a:spcPct val="120000"/>
              </a:lnSpc>
              <a:defRPr/>
            </a:pPr>
            <a:r>
              <a:rPr lang="zh-CN" altLang="en-US" sz="2400" b="1" spc="300" dirty="0">
                <a:solidFill>
                  <a:srgbClr val="49D2FE"/>
                </a:solidFill>
                <a:effectLst>
                  <a:outerShdw blurRad="38100" dist="38100" dir="2700000" algn="tl">
                    <a:srgbClr val="000000">
                      <a:alpha val="43137"/>
                    </a:srgbClr>
                  </a:outerShdw>
                </a:effectLst>
                <a:ea typeface="微软雅黑" panose="020B0503020204020204" pitchFamily="34" charset="-122"/>
                <a:cs typeface="+mj-cs"/>
              </a:rPr>
              <a:t>企业</a:t>
            </a:r>
            <a:endParaRPr lang="zh-CN" altLang="en-US" sz="2400" b="1" spc="300" dirty="0">
              <a:solidFill>
                <a:srgbClr val="49D2FE"/>
              </a:solidFill>
              <a:effectLst>
                <a:outerShdw blurRad="38100" dist="38100" dir="2700000" algn="tl">
                  <a:srgbClr val="000000">
                    <a:alpha val="43137"/>
                  </a:srgbClr>
                </a:outerShdw>
              </a:effectLst>
              <a:ea typeface="微软雅黑" panose="020B0503020204020204" pitchFamily="34" charset="-122"/>
              <a:cs typeface="+mj-cs"/>
            </a:endParaRPr>
          </a:p>
        </p:txBody>
      </p:sp>
      <p:sp>
        <p:nvSpPr>
          <p:cNvPr id="8" name="文本框 7"/>
          <p:cNvSpPr txBox="1"/>
          <p:nvPr/>
        </p:nvSpPr>
        <p:spPr>
          <a:xfrm>
            <a:off x="7981950" y="1826260"/>
            <a:ext cx="4210050" cy="1568450"/>
          </a:xfrm>
          <a:prstGeom prst="rect">
            <a:avLst/>
          </a:prstGeom>
          <a:noFill/>
        </p:spPr>
        <p:txBody>
          <a:bodyPr wrap="square" rtlCol="0" anchor="t">
            <a:spAutoFit/>
          </a:bodyPr>
          <a:p>
            <a:pPr marL="342900" lvl="0" indent="-342900" algn="just"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需提供企业202</a:t>
            </a:r>
            <a:r>
              <a:rPr lang="en-US" altLang="zh-CN"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3</a:t>
            </a:r>
            <a:r>
              <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年度的财务审计报告</a:t>
            </a:r>
            <a:endPar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endParaRPr>
          </a:p>
          <a:p>
            <a:pPr marL="342900" lvl="0" indent="-342900" algn="just"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无法及时提供的，需上传相关情况说明，附202</a:t>
            </a:r>
            <a:r>
              <a:rPr lang="en-US" altLang="zh-CN"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2</a:t>
            </a:r>
            <a:r>
              <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年度的财务审计报告</a:t>
            </a:r>
            <a:endParaRPr lang="zh-CN" altLang="en-US" sz="16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endParaRPr>
          </a:p>
        </p:txBody>
      </p:sp>
      <p:sp>
        <p:nvSpPr>
          <p:cNvPr id="9" name="矩形 8"/>
          <p:cNvSpPr/>
          <p:nvPr>
            <p:custDataLst>
              <p:tags r:id="rId6"/>
            </p:custDataLst>
          </p:nvPr>
        </p:nvSpPr>
        <p:spPr>
          <a:xfrm>
            <a:off x="6932492" y="3497580"/>
            <a:ext cx="2457330" cy="423016"/>
          </a:xfrm>
          <a:prstGeom prst="rect">
            <a:avLst/>
          </a:prstGeom>
        </p:spPr>
        <p:txBody>
          <a:bodyPr wrap="square" lIns="90000" tIns="46800" rIns="90000" bIns="0" anchor="b" anchorCtr="0"/>
          <a:p>
            <a:pPr lvl="0" defTabSz="913765">
              <a:lnSpc>
                <a:spcPct val="120000"/>
              </a:lnSpc>
              <a:defRPr/>
            </a:pPr>
            <a:r>
              <a:rPr lang="zh-CN" altLang="en-US" sz="2400" b="1" spc="300" dirty="0">
                <a:solidFill>
                  <a:srgbClr val="FFC000"/>
                </a:solidFill>
                <a:effectLst>
                  <a:outerShdw blurRad="38100" dist="38100" dir="2700000" algn="tl">
                    <a:srgbClr val="000000">
                      <a:alpha val="43137"/>
                    </a:srgbClr>
                  </a:outerShdw>
                </a:effectLst>
                <a:ea typeface="微软雅黑" panose="020B0503020204020204" pitchFamily="34" charset="-122"/>
                <a:cs typeface="+mj-cs"/>
              </a:rPr>
              <a:t>填报要求</a:t>
            </a:r>
            <a:endParaRPr lang="zh-CN" altLang="en-US" sz="2400" b="1" spc="300" dirty="0">
              <a:solidFill>
                <a:srgbClr val="FFC000"/>
              </a:solidFill>
              <a:effectLst>
                <a:outerShdw blurRad="38100" dist="38100" dir="2700000" algn="tl">
                  <a:srgbClr val="000000">
                    <a:alpha val="43137"/>
                  </a:srgbClr>
                </a:outerShdw>
              </a:effectLst>
              <a:ea typeface="微软雅黑" panose="020B0503020204020204" pitchFamily="34" charset="-122"/>
              <a:cs typeface="+mj-cs"/>
            </a:endParaRPr>
          </a:p>
        </p:txBody>
      </p:sp>
      <p:sp>
        <p:nvSpPr>
          <p:cNvPr id="10" name="矩形 9"/>
          <p:cNvSpPr/>
          <p:nvPr>
            <p:custDataLst>
              <p:tags r:id="rId7"/>
            </p:custDataLst>
          </p:nvPr>
        </p:nvSpPr>
        <p:spPr>
          <a:xfrm>
            <a:off x="2244932" y="3497580"/>
            <a:ext cx="2526608" cy="423016"/>
          </a:xfrm>
          <a:prstGeom prst="rect">
            <a:avLst/>
          </a:prstGeom>
        </p:spPr>
        <p:txBody>
          <a:bodyPr wrap="square" lIns="90000" tIns="46800" rIns="90000" bIns="0" anchor="b" anchorCtr="0"/>
          <a:p>
            <a:pPr lvl="0" algn="l" defTabSz="913765">
              <a:lnSpc>
                <a:spcPct val="120000"/>
              </a:lnSpc>
              <a:defRPr/>
            </a:pPr>
            <a:r>
              <a:rPr lang="zh-CN" altLang="en-US" sz="2400" b="1" spc="300" dirty="0">
                <a:solidFill>
                  <a:srgbClr val="707070"/>
                </a:solidFill>
                <a:effectLst>
                  <a:outerShdw blurRad="38100" dist="38100" dir="2700000" algn="tl">
                    <a:srgbClr val="000000">
                      <a:alpha val="43137"/>
                    </a:srgbClr>
                  </a:outerShdw>
                </a:effectLst>
                <a:ea typeface="微软雅黑" panose="020B0503020204020204" pitchFamily="34" charset="-122"/>
                <a:cs typeface="+mj-cs"/>
              </a:rPr>
              <a:t>合作协议</a:t>
            </a:r>
            <a:endParaRPr lang="zh-CN" altLang="en-US" sz="2400" b="1" spc="300" dirty="0">
              <a:solidFill>
                <a:srgbClr val="707070"/>
              </a:solidFill>
              <a:effectLst>
                <a:outerShdw blurRad="38100" dist="38100" dir="2700000" algn="tl">
                  <a:srgbClr val="000000">
                    <a:alpha val="43137"/>
                  </a:srgbClr>
                </a:outerShdw>
              </a:effectLst>
              <a:ea typeface="微软雅黑" panose="020B0503020204020204" pitchFamily="34" charset="-122"/>
              <a:cs typeface="+mj-cs"/>
            </a:endParaRPr>
          </a:p>
        </p:txBody>
      </p:sp>
      <p:sp>
        <p:nvSpPr>
          <p:cNvPr id="11" name="文本框 10"/>
          <p:cNvSpPr txBox="1"/>
          <p:nvPr/>
        </p:nvSpPr>
        <p:spPr>
          <a:xfrm>
            <a:off x="1464945" y="4062095"/>
            <a:ext cx="4285615" cy="2553335"/>
          </a:xfrm>
          <a:prstGeom prst="rect">
            <a:avLst/>
          </a:prstGeom>
          <a:noFill/>
        </p:spPr>
        <p:txBody>
          <a:bodyPr wrap="square" rtlCol="0" anchor="t">
            <a:spAutoFit/>
          </a:bodyPr>
          <a:p>
            <a:pPr marL="342900" lvl="0" indent="-342900" algn="just"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effectLst/>
                <a:uLnTx/>
                <a:uFillTx/>
                <a:ea typeface="黑体" panose="02010609060101010101" pitchFamily="49" charset="-122"/>
                <a:cs typeface="黑体" panose="02010609060101010101" pitchFamily="49" charset="-122"/>
                <a:sym typeface="Arial" panose="020B0604020202020204" pitchFamily="34" charset="0"/>
              </a:rPr>
              <a:t>联合申报，按模板签订合作协议</a:t>
            </a:r>
            <a:endParaRPr lang="zh-CN" altLang="en-US" sz="1600" spc="150" noProof="0" dirty="0">
              <a:ln>
                <a:noFill/>
              </a:ln>
              <a:effectLst/>
              <a:uLnTx/>
              <a:uFillTx/>
              <a:ea typeface="黑体" panose="02010609060101010101" pitchFamily="49" charset="-122"/>
              <a:cs typeface="黑体" panose="02010609060101010101" pitchFamily="49" charset="-122"/>
              <a:sym typeface="Arial" panose="020B0604020202020204" pitchFamily="34" charset="0"/>
            </a:endParaRPr>
          </a:p>
          <a:p>
            <a:pPr marL="342900" lvl="0" indent="-342900" algn="just"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effectLst/>
                <a:uLnTx/>
                <a:uFillTx/>
                <a:ea typeface="黑体" panose="02010609060101010101" pitchFamily="49" charset="-122"/>
                <a:cs typeface="黑体" panose="02010609060101010101" pitchFamily="49" charset="-122"/>
                <a:sym typeface="Arial" panose="020B0604020202020204" pitchFamily="34" charset="0"/>
              </a:rPr>
              <a:t>明确合作各方</a:t>
            </a:r>
            <a:r>
              <a:rPr lang="zh-CN" altLang="en-US" sz="1600" spc="150" noProof="0" dirty="0">
                <a:ln>
                  <a:noFill/>
                </a:ln>
                <a:effectLst/>
                <a:uLnTx/>
                <a:uFillTx/>
                <a:ea typeface="黑体" panose="02010609060101010101" pitchFamily="49" charset="-122"/>
                <a:cs typeface="黑体" panose="02010609060101010101" pitchFamily="49" charset="-122"/>
                <a:sym typeface="Arial" panose="020B0604020202020204" pitchFamily="34" charset="0"/>
              </a:rPr>
              <a:t>的合作方式、任务分工等内容，并加盖双方单位公章</a:t>
            </a:r>
            <a:endParaRPr lang="zh-CN" altLang="en-US" sz="1600" spc="150" noProof="0" dirty="0">
              <a:ln>
                <a:noFill/>
              </a:ln>
              <a:effectLst/>
              <a:uLnTx/>
              <a:uFillTx/>
              <a:ea typeface="黑体" panose="02010609060101010101" pitchFamily="49" charset="-122"/>
              <a:cs typeface="黑体" panose="02010609060101010101" pitchFamily="49" charset="-122"/>
              <a:sym typeface="Arial" panose="020B0604020202020204" pitchFamily="34" charset="0"/>
            </a:endParaRPr>
          </a:p>
          <a:p>
            <a:pPr marL="342900" lvl="0" indent="-342900" algn="just"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effectLst/>
                <a:uLnTx/>
                <a:uFillTx/>
                <a:ea typeface="黑体" panose="02010609060101010101" pitchFamily="49" charset="-122"/>
                <a:cs typeface="黑体" panose="02010609060101010101" pitchFamily="49" charset="-122"/>
                <a:sym typeface="Arial" panose="020B0604020202020204" pitchFamily="34" charset="0"/>
              </a:rPr>
              <a:t>合作协议内容应与所申报项目研究内容密切相关</a:t>
            </a:r>
            <a:endParaRPr lang="zh-CN" altLang="en-US" sz="1600" spc="150" noProof="0" dirty="0">
              <a:ln>
                <a:noFill/>
              </a:ln>
              <a:effectLst/>
              <a:uLnTx/>
              <a:uFillTx/>
              <a:ea typeface="黑体" panose="02010609060101010101" pitchFamily="49" charset="-122"/>
              <a:cs typeface="黑体" panose="02010609060101010101" pitchFamily="49" charset="-122"/>
              <a:sym typeface="Arial" panose="020B0604020202020204" pitchFamily="34" charset="0"/>
            </a:endParaRPr>
          </a:p>
        </p:txBody>
      </p:sp>
      <p:pic>
        <p:nvPicPr>
          <p:cNvPr id="21" name="图片 20" descr="企业"/>
          <p:cNvPicPr>
            <a:picLocks noChangeAspect="1"/>
          </p:cNvPicPr>
          <p:nvPr/>
        </p:nvPicPr>
        <p:blipFill>
          <a:blip r:embed="rId8"/>
          <a:stretch>
            <a:fillRect/>
          </a:stretch>
        </p:blipFill>
        <p:spPr>
          <a:xfrm>
            <a:off x="10998200" y="1292860"/>
            <a:ext cx="583200" cy="583200"/>
          </a:xfrm>
          <a:prstGeom prst="rect">
            <a:avLst/>
          </a:prstGeom>
        </p:spPr>
      </p:pic>
      <p:sp>
        <p:nvSpPr>
          <p:cNvPr id="22" name="文本框 21"/>
          <p:cNvSpPr txBox="1"/>
          <p:nvPr/>
        </p:nvSpPr>
        <p:spPr>
          <a:xfrm>
            <a:off x="6289040" y="4054475"/>
            <a:ext cx="5554345" cy="2553335"/>
          </a:xfrm>
          <a:prstGeom prst="rect">
            <a:avLst/>
          </a:prstGeom>
          <a:noFill/>
        </p:spPr>
        <p:txBody>
          <a:bodyPr wrap="square" rtlCol="0" anchor="t">
            <a:spAutoFit/>
          </a:bodyPr>
          <a:p>
            <a:pPr marL="342900" lvl="0" indent="-342900" algn="just"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effectLst/>
                <a:uLnTx/>
                <a:uFillTx/>
                <a:ea typeface="黑体" panose="02010609060101010101" pitchFamily="49" charset="-122"/>
                <a:cs typeface="Arial" panose="020B0604020202020204" pitchFamily="34" charset="0"/>
                <a:sym typeface="Arial" panose="020B0604020202020204" pitchFamily="34" charset="0"/>
              </a:rPr>
              <a:t>在“广州科技大脑”填报和提交</a:t>
            </a:r>
            <a:endParaRPr lang="zh-CN" altLang="en-US" sz="1600" spc="150" noProof="0" dirty="0">
              <a:ln>
                <a:noFill/>
              </a:ln>
              <a:effectLst/>
              <a:uLnTx/>
              <a:uFillTx/>
              <a:ea typeface="黑体" panose="02010609060101010101" pitchFamily="49" charset="-122"/>
              <a:cs typeface="Arial" panose="020B0604020202020204" pitchFamily="34" charset="0"/>
              <a:sym typeface="Arial" panose="020B0604020202020204" pitchFamily="34" charset="0"/>
            </a:endParaRPr>
          </a:p>
          <a:p>
            <a:pPr marL="342900" lvl="0" indent="-342900" algn="just"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effectLst/>
                <a:uLnTx/>
                <a:uFillTx/>
                <a:ea typeface="黑体" panose="02010609060101010101" pitchFamily="49" charset="-122"/>
                <a:cs typeface="Arial" panose="020B0604020202020204" pitchFamily="34" charset="0"/>
                <a:sym typeface="Arial" panose="020B0604020202020204" pitchFamily="34" charset="0"/>
              </a:rPr>
              <a:t>附件材料应先按相应要求签字盖章后，再扫描上传</a:t>
            </a:r>
            <a:endParaRPr lang="zh-CN" altLang="en-US" sz="1600" spc="150" noProof="0" dirty="0">
              <a:ln>
                <a:noFill/>
              </a:ln>
              <a:effectLst/>
              <a:uLnTx/>
              <a:uFillTx/>
              <a:ea typeface="黑体" panose="02010609060101010101" pitchFamily="49" charset="-122"/>
              <a:cs typeface="Arial" panose="020B0604020202020204" pitchFamily="34" charset="0"/>
              <a:sym typeface="Arial" panose="020B0604020202020204" pitchFamily="34" charset="0"/>
            </a:endParaRPr>
          </a:p>
          <a:p>
            <a:pPr marL="342900" lvl="0" indent="-342900" algn="just"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effectLst/>
                <a:uLnTx/>
                <a:uFillTx/>
                <a:ea typeface="黑体" panose="02010609060101010101" pitchFamily="49" charset="-122"/>
                <a:cs typeface="Arial" panose="020B0604020202020204" pitchFamily="34" charset="0"/>
                <a:sym typeface="Arial" panose="020B0604020202020204" pitchFamily="34" charset="0"/>
              </a:rPr>
              <a:t>不需要提交纸质材料</a:t>
            </a:r>
            <a:endParaRPr lang="zh-CN" altLang="en-US" sz="1600" spc="150" noProof="0" dirty="0">
              <a:ln>
                <a:noFill/>
              </a:ln>
              <a:effectLst/>
              <a:uLnTx/>
              <a:uFillTx/>
              <a:ea typeface="黑体" panose="02010609060101010101" pitchFamily="49" charset="-122"/>
              <a:cs typeface="Arial" panose="020B0604020202020204" pitchFamily="34" charset="0"/>
              <a:sym typeface="Arial" panose="020B0604020202020204" pitchFamily="34" charset="0"/>
            </a:endParaRPr>
          </a:p>
          <a:p>
            <a:pPr marL="342900" lvl="0" indent="-342900" algn="just" defTabSz="914400">
              <a:lnSpc>
                <a:spcPct val="200000"/>
              </a:lnSpc>
              <a:spcBef>
                <a:spcPts val="0"/>
              </a:spcBef>
              <a:spcAft>
                <a:spcPts val="0"/>
              </a:spcAft>
              <a:buClrTx/>
              <a:buSzTx/>
              <a:buFont typeface="Wingdings" panose="05000000000000000000" pitchFamily="2" charset="2"/>
              <a:buChar char="l"/>
              <a:defRPr/>
            </a:pPr>
            <a:r>
              <a:rPr lang="zh-CN" altLang="en-US" sz="1600" spc="150" noProof="0" dirty="0">
                <a:ln>
                  <a:noFill/>
                </a:ln>
                <a:effectLst/>
                <a:uLnTx/>
                <a:uFillTx/>
                <a:ea typeface="黑体" panose="02010609060101010101" pitchFamily="49" charset="-122"/>
                <a:cs typeface="Arial" panose="020B0604020202020204" pitchFamily="34" charset="0"/>
                <a:sym typeface="Arial" panose="020B0604020202020204" pitchFamily="34" charset="0"/>
              </a:rPr>
              <a:t>项目申报受理、立项公开公示等信息可登录“广州科技大脑”查询</a:t>
            </a:r>
            <a:endParaRPr lang="zh-CN" altLang="en-US" sz="1600" spc="150" noProof="0" dirty="0">
              <a:ln>
                <a:noFill/>
              </a:ln>
              <a:effectLst/>
              <a:uLnTx/>
              <a:uFillTx/>
              <a:ea typeface="黑体" panose="02010609060101010101" pitchFamily="49" charset="-122"/>
              <a:cs typeface="Arial" panose="020B0604020202020204" pitchFamily="34" charset="0"/>
              <a:sym typeface="Arial" panose="020B0604020202020204" pitchFamily="34" charset="0"/>
            </a:endParaRPr>
          </a:p>
        </p:txBody>
      </p:sp>
      <p:pic>
        <p:nvPicPr>
          <p:cNvPr id="23" name="图片 22" descr="要求"/>
          <p:cNvPicPr>
            <a:picLocks noChangeAspect="1"/>
          </p:cNvPicPr>
          <p:nvPr/>
        </p:nvPicPr>
        <p:blipFill>
          <a:blip r:embed="rId9"/>
          <a:stretch>
            <a:fillRect/>
          </a:stretch>
        </p:blipFill>
        <p:spPr>
          <a:xfrm>
            <a:off x="9309735" y="3446145"/>
            <a:ext cx="583200" cy="583200"/>
          </a:xfrm>
          <a:prstGeom prst="rect">
            <a:avLst/>
          </a:prstGeom>
        </p:spPr>
      </p:pic>
      <p:pic>
        <p:nvPicPr>
          <p:cNvPr id="27" name="图片 26" descr="战略合作协议"/>
          <p:cNvPicPr>
            <a:picLocks noChangeAspect="1"/>
          </p:cNvPicPr>
          <p:nvPr/>
        </p:nvPicPr>
        <p:blipFill>
          <a:blip r:embed="rId10"/>
          <a:stretch>
            <a:fillRect/>
          </a:stretch>
        </p:blipFill>
        <p:spPr>
          <a:xfrm>
            <a:off x="4826000" y="3471545"/>
            <a:ext cx="583200" cy="583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申报程序</a:t>
            </a:r>
            <a:r>
              <a:rPr lang="en-US" altLang="zh-CN" sz="3000" b="1" dirty="0">
                <a:solidFill>
                  <a:schemeClr val="tx1"/>
                </a:solidFill>
                <a:latin typeface="+mn-lt"/>
                <a:ea typeface="+mn-ea"/>
                <a:cs typeface="+mn-ea"/>
                <a:sym typeface="+mn-lt"/>
              </a:rPr>
              <a:t>——</a:t>
            </a:r>
            <a:r>
              <a:rPr lang="zh-CN" altLang="en-US" sz="2400" b="1" dirty="0">
                <a:solidFill>
                  <a:schemeClr val="tx1"/>
                </a:solidFill>
                <a:latin typeface="+mn-lt"/>
                <a:ea typeface="+mn-ea"/>
                <a:cs typeface="+mn-ea"/>
                <a:sym typeface="+mn-lt"/>
              </a:rPr>
              <a:t>申报程序</a:t>
            </a:r>
            <a:endParaRPr lang="zh-CN" altLang="en-US" sz="2400" b="1" dirty="0">
              <a:solidFill>
                <a:schemeClr val="tx1"/>
              </a:solidFill>
              <a:latin typeface="+mn-lt"/>
              <a:ea typeface="+mn-ea"/>
              <a:cs typeface="+mn-ea"/>
              <a:sym typeface="+mn-lt"/>
            </a:endParaRPr>
          </a:p>
        </p:txBody>
      </p:sp>
      <p:grpSp>
        <p:nvGrpSpPr>
          <p:cNvPr id="32" name="组合 31"/>
          <p:cNvGrpSpPr/>
          <p:nvPr/>
        </p:nvGrpSpPr>
        <p:grpSpPr>
          <a:xfrm rot="2700000">
            <a:off x="1258432" y="3301144"/>
            <a:ext cx="1072402" cy="1072228"/>
            <a:chOff x="1322942" y="3266694"/>
            <a:chExt cx="1128598" cy="1128417"/>
          </a:xfrm>
        </p:grpSpPr>
        <p:sp>
          <p:nvSpPr>
            <p:cNvPr id="33" name="椭圆 32"/>
            <p:cNvSpPr/>
            <p:nvPr/>
          </p:nvSpPr>
          <p:spPr>
            <a:xfrm>
              <a:off x="1322942" y="3266694"/>
              <a:ext cx="1128598" cy="1128417"/>
            </a:xfrm>
            <a:prstGeom prst="round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34" name="椭圆 33"/>
            <p:cNvSpPr/>
            <p:nvPr/>
          </p:nvSpPr>
          <p:spPr>
            <a:xfrm>
              <a:off x="1448294" y="3392022"/>
              <a:ext cx="877895" cy="87775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41" name="TextBox 97"/>
            <p:cNvSpPr txBox="1"/>
            <p:nvPr/>
          </p:nvSpPr>
          <p:spPr>
            <a:xfrm rot="18900000">
              <a:off x="1537750" y="3429263"/>
              <a:ext cx="910850" cy="546993"/>
            </a:xfrm>
            <a:prstGeom prst="roundRect">
              <a:avLst/>
            </a:prstGeom>
            <a:noFill/>
          </p:spPr>
          <p:txBody>
            <a:bodyPr wrap="square" lIns="184256" tIns="92128" rIns="184256" bIns="92128" rtlCol="0">
              <a:spAutoFit/>
            </a:bodyPr>
            <a:p>
              <a:r>
                <a:rPr lang="en-US" sz="1865" dirty="0">
                  <a:solidFill>
                    <a:schemeClr val="bg1"/>
                  </a:solidFill>
                  <a:ea typeface="微软雅黑" panose="020B0503020204020204" pitchFamily="34" charset="-122"/>
                  <a:cs typeface="Arial" panose="020B0604020202020204" pitchFamily="34" charset="0"/>
                </a:rPr>
                <a:t>1</a:t>
              </a:r>
              <a:endParaRPr lang="en-US" sz="1865" dirty="0">
                <a:solidFill>
                  <a:schemeClr val="bg1"/>
                </a:solidFill>
                <a:ea typeface="微软雅黑" panose="020B0503020204020204" pitchFamily="34" charset="-122"/>
                <a:cs typeface="Arial" panose="020B0604020202020204" pitchFamily="34" charset="0"/>
              </a:endParaRPr>
            </a:p>
          </p:txBody>
        </p:sp>
      </p:grpSp>
      <p:grpSp>
        <p:nvGrpSpPr>
          <p:cNvPr id="42" name="组合 41"/>
          <p:cNvGrpSpPr/>
          <p:nvPr/>
        </p:nvGrpSpPr>
        <p:grpSpPr>
          <a:xfrm rot="2700000">
            <a:off x="2743486" y="3482442"/>
            <a:ext cx="878020" cy="811508"/>
            <a:chOff x="2774223" y="3418862"/>
            <a:chExt cx="924033" cy="854036"/>
          </a:xfrm>
        </p:grpSpPr>
        <p:sp>
          <p:nvSpPr>
            <p:cNvPr id="43" name="椭圆 42"/>
            <p:cNvSpPr/>
            <p:nvPr/>
          </p:nvSpPr>
          <p:spPr>
            <a:xfrm>
              <a:off x="2790109" y="3418862"/>
              <a:ext cx="854174" cy="85403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44" name="椭圆 43"/>
            <p:cNvSpPr/>
            <p:nvPr/>
          </p:nvSpPr>
          <p:spPr>
            <a:xfrm>
              <a:off x="2884980" y="3513716"/>
              <a:ext cx="664430" cy="664323"/>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45" name="TextBox 104"/>
            <p:cNvSpPr txBox="1"/>
            <p:nvPr/>
          </p:nvSpPr>
          <p:spPr>
            <a:xfrm rot="18900000">
              <a:off x="2774223" y="3544560"/>
              <a:ext cx="924033" cy="549527"/>
            </a:xfrm>
            <a:prstGeom prst="roundRect">
              <a:avLst/>
            </a:prstGeom>
            <a:noFill/>
          </p:spPr>
          <p:txBody>
            <a:bodyPr wrap="square" lIns="184256" tIns="92128" rIns="184256" bIns="92128" rtlCol="0">
              <a:spAutoFit/>
            </a:bodyPr>
            <a:p>
              <a:r>
                <a:rPr lang="en-US" sz="1865" dirty="0">
                  <a:solidFill>
                    <a:schemeClr val="bg1"/>
                  </a:solidFill>
                  <a:ea typeface="微软雅黑" panose="020B0503020204020204" pitchFamily="34" charset="-122"/>
                  <a:cs typeface="Arial" panose="020B0604020202020204" pitchFamily="34" charset="0"/>
                </a:rPr>
                <a:t> 2</a:t>
              </a:r>
              <a:endParaRPr lang="en-US" sz="1865" dirty="0">
                <a:solidFill>
                  <a:schemeClr val="bg1"/>
                </a:solidFill>
                <a:ea typeface="微软雅黑" panose="020B0503020204020204" pitchFamily="34" charset="-122"/>
                <a:cs typeface="Arial" panose="020B0604020202020204" pitchFamily="34" charset="0"/>
              </a:endParaRPr>
            </a:p>
          </p:txBody>
        </p:sp>
      </p:grpSp>
      <p:grpSp>
        <p:nvGrpSpPr>
          <p:cNvPr id="46" name="组合 45"/>
          <p:cNvGrpSpPr/>
          <p:nvPr/>
        </p:nvGrpSpPr>
        <p:grpSpPr>
          <a:xfrm rot="2700000">
            <a:off x="3910543" y="3305770"/>
            <a:ext cx="1087160" cy="1086985"/>
            <a:chOff x="3983066" y="3273900"/>
            <a:chExt cx="1144135" cy="1143950"/>
          </a:xfrm>
        </p:grpSpPr>
        <p:sp>
          <p:nvSpPr>
            <p:cNvPr id="47" name="椭圆 46"/>
            <p:cNvSpPr/>
            <p:nvPr/>
          </p:nvSpPr>
          <p:spPr>
            <a:xfrm>
              <a:off x="3983066" y="3273900"/>
              <a:ext cx="1144135" cy="11439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48" name="椭圆 47"/>
            <p:cNvSpPr/>
            <p:nvPr/>
          </p:nvSpPr>
          <p:spPr>
            <a:xfrm>
              <a:off x="4110142" y="3400954"/>
              <a:ext cx="889980" cy="889837"/>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49" name="TextBox 111"/>
            <p:cNvSpPr txBox="1"/>
            <p:nvPr/>
          </p:nvSpPr>
          <p:spPr>
            <a:xfrm rot="18900000">
              <a:off x="4078425" y="3529829"/>
              <a:ext cx="984967" cy="549527"/>
            </a:xfrm>
            <a:prstGeom prst="roundRect">
              <a:avLst/>
            </a:prstGeom>
            <a:noFill/>
          </p:spPr>
          <p:txBody>
            <a:bodyPr wrap="square" lIns="184256" tIns="92128" rIns="184256" bIns="92128" rtlCol="0">
              <a:spAutoFit/>
            </a:bodyPr>
            <a:p>
              <a:r>
                <a:rPr lang="en-US" sz="1865" dirty="0">
                  <a:solidFill>
                    <a:schemeClr val="bg1"/>
                  </a:solidFill>
                  <a:ea typeface="微软雅黑" panose="020B0503020204020204" pitchFamily="34" charset="-122"/>
                  <a:cs typeface="Arial" panose="020B0604020202020204" pitchFamily="34" charset="0"/>
                </a:rPr>
                <a:t> 3</a:t>
              </a:r>
              <a:endParaRPr lang="en-US" sz="1865" dirty="0">
                <a:solidFill>
                  <a:schemeClr val="bg1"/>
                </a:solidFill>
                <a:ea typeface="微软雅黑" panose="020B0503020204020204" pitchFamily="34" charset="-122"/>
                <a:cs typeface="Arial" panose="020B0604020202020204" pitchFamily="34" charset="0"/>
              </a:endParaRPr>
            </a:p>
          </p:txBody>
        </p:sp>
      </p:grpSp>
      <p:grpSp>
        <p:nvGrpSpPr>
          <p:cNvPr id="50" name="组合 49"/>
          <p:cNvGrpSpPr/>
          <p:nvPr/>
        </p:nvGrpSpPr>
        <p:grpSpPr>
          <a:xfrm rot="2700000">
            <a:off x="5427926" y="3472872"/>
            <a:ext cx="894393" cy="839197"/>
            <a:chOff x="5466387" y="3404288"/>
            <a:chExt cx="941264" cy="883176"/>
          </a:xfrm>
        </p:grpSpPr>
        <p:sp>
          <p:nvSpPr>
            <p:cNvPr id="51" name="椭圆 50"/>
            <p:cNvSpPr/>
            <p:nvPr/>
          </p:nvSpPr>
          <p:spPr>
            <a:xfrm>
              <a:off x="5466387" y="3404288"/>
              <a:ext cx="883317" cy="8831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52" name="椭圆 51"/>
            <p:cNvSpPr/>
            <p:nvPr/>
          </p:nvSpPr>
          <p:spPr>
            <a:xfrm>
              <a:off x="5564495" y="3502378"/>
              <a:ext cx="687100" cy="68699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53" name="TextBox 118"/>
            <p:cNvSpPr txBox="1"/>
            <p:nvPr/>
          </p:nvSpPr>
          <p:spPr>
            <a:xfrm rot="18900000">
              <a:off x="5475733" y="3531436"/>
              <a:ext cx="931918" cy="549511"/>
            </a:xfrm>
            <a:prstGeom prst="roundRect">
              <a:avLst/>
            </a:prstGeom>
            <a:noFill/>
          </p:spPr>
          <p:txBody>
            <a:bodyPr wrap="square" lIns="184256" tIns="92128" rIns="184256" bIns="92128" rtlCol="0">
              <a:spAutoFit/>
            </a:bodyPr>
            <a:p>
              <a:r>
                <a:rPr lang="en-US" sz="1865" dirty="0">
                  <a:solidFill>
                    <a:schemeClr val="bg1"/>
                  </a:solidFill>
                  <a:ea typeface="微软雅黑" panose="020B0503020204020204" pitchFamily="34" charset="-122"/>
                  <a:cs typeface="Arial" panose="020B0604020202020204" pitchFamily="34" charset="0"/>
                </a:rPr>
                <a:t> 4</a:t>
              </a:r>
              <a:endParaRPr lang="en-US" sz="1865" dirty="0">
                <a:solidFill>
                  <a:schemeClr val="bg1"/>
                </a:solidFill>
                <a:ea typeface="微软雅黑" panose="020B0503020204020204" pitchFamily="34" charset="-122"/>
                <a:cs typeface="Arial" panose="020B0604020202020204" pitchFamily="34" charset="0"/>
              </a:endParaRPr>
            </a:p>
          </p:txBody>
        </p:sp>
      </p:grpSp>
      <p:grpSp>
        <p:nvGrpSpPr>
          <p:cNvPr id="54" name="组合 53"/>
          <p:cNvGrpSpPr/>
          <p:nvPr/>
        </p:nvGrpSpPr>
        <p:grpSpPr>
          <a:xfrm rot="2700000">
            <a:off x="6559827" y="3421794"/>
            <a:ext cx="958577" cy="839198"/>
            <a:chOff x="6640468" y="3404290"/>
            <a:chExt cx="1008810" cy="883176"/>
          </a:xfrm>
        </p:grpSpPr>
        <p:sp>
          <p:nvSpPr>
            <p:cNvPr id="55" name="椭圆 54"/>
            <p:cNvSpPr/>
            <p:nvPr/>
          </p:nvSpPr>
          <p:spPr>
            <a:xfrm>
              <a:off x="6685274" y="3404290"/>
              <a:ext cx="883319" cy="8831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56" name="椭圆 55"/>
            <p:cNvSpPr/>
            <p:nvPr/>
          </p:nvSpPr>
          <p:spPr>
            <a:xfrm>
              <a:off x="6783383" y="3502380"/>
              <a:ext cx="687102" cy="68699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57" name="TextBox 125"/>
            <p:cNvSpPr txBox="1"/>
            <p:nvPr/>
          </p:nvSpPr>
          <p:spPr>
            <a:xfrm rot="18900000">
              <a:off x="6640468" y="3565682"/>
              <a:ext cx="1008810" cy="501375"/>
            </a:xfrm>
            <a:prstGeom prst="roundRect">
              <a:avLst/>
            </a:prstGeom>
            <a:noFill/>
          </p:spPr>
          <p:txBody>
            <a:bodyPr wrap="square" lIns="184256" tIns="92128" rIns="184256" bIns="92128" rtlCol="0">
              <a:spAutoFit/>
            </a:bodyPr>
            <a:p>
              <a:r>
                <a:rPr lang="en-US" sz="1600" dirty="0">
                  <a:solidFill>
                    <a:schemeClr val="bg1"/>
                  </a:solidFill>
                  <a:ea typeface="微软雅黑" panose="020B0503020204020204" pitchFamily="34" charset="-122"/>
                  <a:cs typeface="Arial" panose="020B0604020202020204" pitchFamily="34" charset="0"/>
                </a:rPr>
                <a:t>  5</a:t>
              </a:r>
              <a:endParaRPr lang="en-US" sz="1600" dirty="0">
                <a:solidFill>
                  <a:schemeClr val="bg1"/>
                </a:solidFill>
                <a:ea typeface="微软雅黑" panose="020B0503020204020204" pitchFamily="34" charset="-122"/>
                <a:cs typeface="Arial" panose="020B0604020202020204" pitchFamily="34" charset="0"/>
              </a:endParaRPr>
            </a:p>
          </p:txBody>
        </p:sp>
      </p:grpSp>
      <p:grpSp>
        <p:nvGrpSpPr>
          <p:cNvPr id="58" name="组合 57"/>
          <p:cNvGrpSpPr/>
          <p:nvPr/>
        </p:nvGrpSpPr>
        <p:grpSpPr>
          <a:xfrm rot="2700000">
            <a:off x="7831145" y="3294883"/>
            <a:ext cx="1134275" cy="1117577"/>
            <a:chOff x="7908227" y="3257806"/>
            <a:chExt cx="1193717" cy="1176144"/>
          </a:xfrm>
        </p:grpSpPr>
        <p:sp>
          <p:nvSpPr>
            <p:cNvPr id="59" name="椭圆 58"/>
            <p:cNvSpPr/>
            <p:nvPr/>
          </p:nvSpPr>
          <p:spPr>
            <a:xfrm>
              <a:off x="7908227" y="3257806"/>
              <a:ext cx="1176332" cy="117614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60" name="椭圆 59"/>
            <p:cNvSpPr/>
            <p:nvPr/>
          </p:nvSpPr>
          <p:spPr>
            <a:xfrm>
              <a:off x="8038880" y="3388435"/>
              <a:ext cx="915026" cy="914879"/>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61" name="TextBox 132"/>
            <p:cNvSpPr txBox="1"/>
            <p:nvPr/>
          </p:nvSpPr>
          <p:spPr>
            <a:xfrm rot="18900000">
              <a:off x="7976521" y="3540313"/>
              <a:ext cx="1125423" cy="549512"/>
            </a:xfrm>
            <a:prstGeom prst="roundRect">
              <a:avLst/>
            </a:prstGeom>
            <a:noFill/>
          </p:spPr>
          <p:txBody>
            <a:bodyPr wrap="square" lIns="184256" tIns="92128" rIns="184256" bIns="92128" rtlCol="0">
              <a:spAutoFit/>
            </a:bodyPr>
            <a:p>
              <a:r>
                <a:rPr lang="en-US" sz="1865" dirty="0">
                  <a:solidFill>
                    <a:schemeClr val="bg1"/>
                  </a:solidFill>
                  <a:ea typeface="微软雅黑" panose="020B0503020204020204" pitchFamily="34" charset="-122"/>
                  <a:cs typeface="Arial" panose="020B0604020202020204" pitchFamily="34" charset="0"/>
                </a:rPr>
                <a:t>  6</a:t>
              </a:r>
              <a:endParaRPr lang="en-US" sz="1865" dirty="0">
                <a:solidFill>
                  <a:schemeClr val="bg1"/>
                </a:solidFill>
                <a:ea typeface="微软雅黑" panose="020B0503020204020204" pitchFamily="34" charset="-122"/>
                <a:cs typeface="Arial" panose="020B0604020202020204" pitchFamily="34" charset="0"/>
              </a:endParaRPr>
            </a:p>
          </p:txBody>
        </p:sp>
      </p:grpSp>
      <p:grpSp>
        <p:nvGrpSpPr>
          <p:cNvPr id="62" name="组合 61"/>
          <p:cNvGrpSpPr/>
          <p:nvPr/>
        </p:nvGrpSpPr>
        <p:grpSpPr>
          <a:xfrm rot="2700000">
            <a:off x="9366032" y="3085895"/>
            <a:ext cx="1520202" cy="1519960"/>
            <a:chOff x="9434148" y="3046068"/>
            <a:chExt cx="1599870" cy="1599614"/>
          </a:xfrm>
        </p:grpSpPr>
        <p:sp>
          <p:nvSpPr>
            <p:cNvPr id="63" name="椭圆 62"/>
            <p:cNvSpPr/>
            <p:nvPr/>
          </p:nvSpPr>
          <p:spPr>
            <a:xfrm>
              <a:off x="9434148" y="3046068"/>
              <a:ext cx="1599870" cy="159961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64" name="椭圆 63"/>
            <p:cNvSpPr/>
            <p:nvPr/>
          </p:nvSpPr>
          <p:spPr>
            <a:xfrm>
              <a:off x="9611841" y="3223731"/>
              <a:ext cx="1244480" cy="1244281"/>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65">
                <a:latin typeface="Arial" panose="020B0604020202020204" pitchFamily="34" charset="0"/>
                <a:cs typeface="Arial" panose="020B0604020202020204" pitchFamily="34" charset="0"/>
              </a:endParaRPr>
            </a:p>
          </p:txBody>
        </p:sp>
        <p:sp>
          <p:nvSpPr>
            <p:cNvPr id="65" name="TextBox 139"/>
            <p:cNvSpPr txBox="1"/>
            <p:nvPr/>
          </p:nvSpPr>
          <p:spPr>
            <a:xfrm rot="18900000">
              <a:off x="9755774" y="3569601"/>
              <a:ext cx="1064489" cy="549512"/>
            </a:xfrm>
            <a:prstGeom prst="roundRect">
              <a:avLst/>
            </a:prstGeom>
            <a:noFill/>
          </p:spPr>
          <p:txBody>
            <a:bodyPr wrap="square" lIns="184256" tIns="92128" rIns="184256" bIns="92128" rtlCol="0">
              <a:spAutoFit/>
            </a:bodyPr>
            <a:p>
              <a:r>
                <a:rPr lang="en-US" sz="1865" dirty="0">
                  <a:solidFill>
                    <a:schemeClr val="bg1"/>
                  </a:solidFill>
                  <a:ea typeface="微软雅黑" panose="020B0503020204020204" pitchFamily="34" charset="-122"/>
                  <a:cs typeface="Arial" panose="020B0604020202020204" pitchFamily="34" charset="0"/>
                </a:rPr>
                <a:t>  7</a:t>
              </a:r>
              <a:endParaRPr lang="en-US" sz="1865" dirty="0">
                <a:solidFill>
                  <a:schemeClr val="bg1"/>
                </a:solidFill>
                <a:ea typeface="微软雅黑" panose="020B0503020204020204" pitchFamily="34" charset="-122"/>
                <a:cs typeface="Arial" panose="020B0604020202020204" pitchFamily="34" charset="0"/>
              </a:endParaRPr>
            </a:p>
          </p:txBody>
        </p:sp>
      </p:grpSp>
      <p:sp>
        <p:nvSpPr>
          <p:cNvPr id="67" name="TextBox 145"/>
          <p:cNvSpPr txBox="1"/>
          <p:nvPr/>
        </p:nvSpPr>
        <p:spPr>
          <a:xfrm>
            <a:off x="371475" y="1707515"/>
            <a:ext cx="2499995" cy="1505585"/>
          </a:xfrm>
          <a:prstGeom prst="rect">
            <a:avLst/>
          </a:prstGeom>
          <a:noFill/>
        </p:spPr>
        <p:txBody>
          <a:bodyPr wrap="square" lIns="121908" tIns="60953" rIns="121908" bIns="60953" rtlCol="0">
            <a:spAutoFit/>
          </a:bodyPr>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申报单位、合作单位进入广州科技大脑，按要求完成单位用户注册</a:t>
            </a:r>
            <a:endParaRPr lang="zh-CN" altLang="en-US" sz="1200" spc="150" noProof="0" dirty="0">
              <a:ln>
                <a:noFill/>
              </a:ln>
              <a:effectLst/>
              <a:uLnTx/>
              <a:uFillTx/>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已有单位用户账号的不需另行注册</a:t>
            </a:r>
            <a:endParaRPr lang="zh-CN" altLang="en-US" sz="1200" dirty="0">
              <a:solidFill>
                <a:schemeClr val="tx1">
                  <a:lumMod val="50000"/>
                  <a:lumOff val="50000"/>
                </a:schemeClr>
              </a:solidFill>
              <a:ea typeface="微软雅黑" panose="020B0503020204020204" pitchFamily="34" charset="-122"/>
            </a:endParaRPr>
          </a:p>
        </p:txBody>
      </p:sp>
      <p:grpSp>
        <p:nvGrpSpPr>
          <p:cNvPr id="68" name="组合 67"/>
          <p:cNvGrpSpPr/>
          <p:nvPr/>
        </p:nvGrpSpPr>
        <p:grpSpPr>
          <a:xfrm rot="0">
            <a:off x="325120" y="1251585"/>
            <a:ext cx="2990215" cy="2030730"/>
            <a:chOff x="692249" y="1286700"/>
            <a:chExt cx="1631535" cy="1069026"/>
          </a:xfrm>
        </p:grpSpPr>
        <p:cxnSp>
          <p:nvCxnSpPr>
            <p:cNvPr id="69" name="直接连接符 68"/>
            <p:cNvCxnSpPr/>
            <p:nvPr/>
          </p:nvCxnSpPr>
          <p:spPr>
            <a:xfrm flipV="1">
              <a:off x="1481601" y="2208309"/>
              <a:ext cx="0" cy="147417"/>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0" name="TextBox 148"/>
            <p:cNvSpPr txBox="1"/>
            <p:nvPr/>
          </p:nvSpPr>
          <p:spPr>
            <a:xfrm>
              <a:off x="692249" y="1286700"/>
              <a:ext cx="1631535" cy="224970"/>
            </a:xfrm>
            <a:prstGeom prst="rect">
              <a:avLst/>
            </a:prstGeom>
            <a:noFill/>
          </p:spPr>
          <p:txBody>
            <a:bodyPr wrap="square" lIns="121908" tIns="0" rIns="121908" bIns="0" rtlCol="0" anchor="t">
              <a:spAutoFit/>
            </a:bodyPr>
            <a:p>
              <a:pPr marL="0" marR="0" lvl="0" indent="0" algn="ctr" defTabSz="1218565" rtl="0" eaLnBrk="1" fontAlgn="auto" latinLnBrk="0" hangingPunct="1">
                <a:lnSpc>
                  <a:spcPct val="130000"/>
                </a:lnSpc>
                <a:spcBef>
                  <a:spcPct val="20000"/>
                </a:spcBef>
                <a:spcAft>
                  <a:spcPts val="0"/>
                </a:spcAft>
                <a:buClrTx/>
                <a:buSzTx/>
                <a:buFont typeface="Arial" panose="020B0604020202020204" pitchFamily="34" charset="0"/>
                <a:buNone/>
                <a:defRPr/>
              </a:pPr>
              <a:r>
                <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sym typeface="+mn-ea"/>
                </a:rPr>
                <a:t>单位注册</a:t>
              </a:r>
              <a:endPar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sym typeface="+mn-ea"/>
              </a:endParaRPr>
            </a:p>
          </p:txBody>
        </p:sp>
      </p:grpSp>
      <p:sp>
        <p:nvSpPr>
          <p:cNvPr id="72" name="TextBox 150"/>
          <p:cNvSpPr txBox="1"/>
          <p:nvPr/>
        </p:nvSpPr>
        <p:spPr>
          <a:xfrm>
            <a:off x="3107690" y="1687830"/>
            <a:ext cx="2592070" cy="1228090"/>
          </a:xfrm>
          <a:prstGeom prst="rect">
            <a:avLst/>
          </a:prstGeom>
          <a:noFill/>
        </p:spPr>
        <p:txBody>
          <a:bodyPr wrap="square" lIns="121908" tIns="60953" rIns="121908" bIns="60953" rtlCol="0">
            <a:spAutoFit/>
          </a:bodyPr>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申报人选择相应的科技计划（专题）类别</a:t>
            </a:r>
            <a:endParaRPr lang="zh-CN" altLang="en-US" sz="1200" spc="150" noProof="0" dirty="0">
              <a:ln>
                <a:noFill/>
              </a:ln>
              <a:effectLst/>
              <a:uLnTx/>
              <a:uFillTx/>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在线填写申报材料</a:t>
            </a:r>
            <a:endParaRPr lang="zh-CN" altLang="en-US" sz="1200" spc="150" noProof="0" dirty="0">
              <a:ln>
                <a:noFill/>
              </a:ln>
              <a:effectLst/>
              <a:uLnTx/>
              <a:uFillTx/>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提交至申报单位审核</a:t>
            </a:r>
            <a:endParaRPr lang="zh-CN" altLang="en-US" sz="1200" dirty="0">
              <a:solidFill>
                <a:schemeClr val="tx1">
                  <a:lumMod val="50000"/>
                  <a:lumOff val="50000"/>
                </a:schemeClr>
              </a:solidFill>
              <a:ea typeface="微软雅黑" panose="020B0503020204020204" pitchFamily="34" charset="-122"/>
            </a:endParaRPr>
          </a:p>
        </p:txBody>
      </p:sp>
      <p:grpSp>
        <p:nvGrpSpPr>
          <p:cNvPr id="73" name="组合 72"/>
          <p:cNvGrpSpPr/>
          <p:nvPr/>
        </p:nvGrpSpPr>
        <p:grpSpPr>
          <a:xfrm rot="0">
            <a:off x="3446780" y="1196340"/>
            <a:ext cx="1815465" cy="2086610"/>
            <a:chOff x="941389" y="1455626"/>
            <a:chExt cx="1008112" cy="900100"/>
          </a:xfrm>
        </p:grpSpPr>
        <p:cxnSp>
          <p:nvCxnSpPr>
            <p:cNvPr id="74" name="直接连接符 73"/>
            <p:cNvCxnSpPr/>
            <p:nvPr/>
          </p:nvCxnSpPr>
          <p:spPr>
            <a:xfrm flipV="1">
              <a:off x="1481601" y="2225888"/>
              <a:ext cx="0" cy="129838"/>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5" name="TextBox 153"/>
            <p:cNvSpPr txBox="1"/>
            <p:nvPr/>
          </p:nvSpPr>
          <p:spPr>
            <a:xfrm>
              <a:off x="941389" y="1455626"/>
              <a:ext cx="1008112" cy="212836"/>
            </a:xfrm>
            <a:prstGeom prst="rect">
              <a:avLst/>
            </a:prstGeom>
            <a:noFill/>
          </p:spPr>
          <p:txBody>
            <a:bodyPr wrap="square" lIns="121908" tIns="0" rIns="121908" bIns="0" rtlCol="0" anchor="t">
              <a:spAutoFit/>
            </a:bodyPr>
            <a:p>
              <a:pPr algn="ctr">
                <a:lnSpc>
                  <a:spcPct val="150000"/>
                </a:lnSpc>
              </a:pPr>
              <a:r>
                <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sym typeface="+mn-ea"/>
                </a:rPr>
                <a:t>项目申报</a:t>
              </a:r>
              <a:endPar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sym typeface="+mn-ea"/>
              </a:endParaRPr>
            </a:p>
          </p:txBody>
        </p:sp>
      </p:grpSp>
      <p:sp>
        <p:nvSpPr>
          <p:cNvPr id="77" name="TextBox 155"/>
          <p:cNvSpPr txBox="1"/>
          <p:nvPr/>
        </p:nvSpPr>
        <p:spPr>
          <a:xfrm>
            <a:off x="5541010" y="1605915"/>
            <a:ext cx="3096260" cy="1798955"/>
          </a:xfrm>
          <a:prstGeom prst="rect">
            <a:avLst/>
          </a:prstGeom>
          <a:noFill/>
        </p:spPr>
        <p:txBody>
          <a:bodyPr wrap="square" lIns="121908" tIns="60953" rIns="121908" bIns="60953" rtlCol="0">
            <a:spAutoFit/>
          </a:bodyPr>
          <a:p>
            <a:pPr algn="just">
              <a:lnSpc>
                <a:spcPct val="130000"/>
              </a:lnSpc>
            </a:pPr>
            <a:r>
              <a:rPr lang="en-US" altLang="zh-CN" sz="1200" dirty="0">
                <a:solidFill>
                  <a:schemeClr val="tx1">
                    <a:lumMod val="50000"/>
                    <a:lumOff val="50000"/>
                  </a:schemeClr>
                </a:solidFill>
                <a:ea typeface="微软雅黑" panose="020B0503020204020204" pitchFamily="34" charset="-122"/>
                <a:cs typeface="Arial" panose="020B0604020202020204" pitchFamily="34" charset="0"/>
              </a:rPr>
              <a:t>       </a:t>
            </a:r>
            <a:r>
              <a:rPr lang="zh-CN" altLang="en-US" sz="1200" dirty="0">
                <a:solidFill>
                  <a:schemeClr val="tx1"/>
                </a:solidFill>
                <a:ea typeface="微软雅黑" panose="020B0503020204020204" pitchFamily="34" charset="-122"/>
                <a:cs typeface="Arial" panose="020B0604020202020204" pitchFamily="34" charset="0"/>
              </a:rPr>
              <a:t>在组织评审后，应对拟推荐项目</a:t>
            </a:r>
            <a:r>
              <a:rPr lang="zh-CN" altLang="en-US" sz="1200" b="1" dirty="0">
                <a:solidFill>
                  <a:srgbClr val="FF0000"/>
                </a:solidFill>
                <a:ea typeface="微软雅黑" panose="020B0503020204020204" pitchFamily="34" charset="-122"/>
                <a:cs typeface="Arial" panose="020B0604020202020204" pitchFamily="34" charset="0"/>
              </a:rPr>
              <a:t>进行公示，</a:t>
            </a:r>
            <a:r>
              <a:rPr lang="zh-CN" altLang="en-US" sz="1200" dirty="0">
                <a:solidFill>
                  <a:schemeClr val="tx1"/>
                </a:solidFill>
                <a:ea typeface="微软雅黑" panose="020B0503020204020204" pitchFamily="34" charset="-122"/>
                <a:cs typeface="Arial" panose="020B0604020202020204" pitchFamily="34" charset="0"/>
              </a:rPr>
              <a:t>经公示无异议后，通过“广州科技大脑”向市科技局推荐拟立项项目，并形成拟立项建议清单，于202</a:t>
            </a:r>
            <a:r>
              <a:rPr lang="en-US" altLang="zh-CN" sz="1200" dirty="0">
                <a:solidFill>
                  <a:schemeClr val="tx1"/>
                </a:solidFill>
                <a:ea typeface="微软雅黑" panose="020B0503020204020204" pitchFamily="34" charset="-122"/>
                <a:cs typeface="Arial" panose="020B0604020202020204" pitchFamily="34" charset="0"/>
              </a:rPr>
              <a:t>4</a:t>
            </a:r>
            <a:r>
              <a:rPr lang="zh-CN" altLang="en-US" sz="1200" dirty="0">
                <a:solidFill>
                  <a:schemeClr val="tx1"/>
                </a:solidFill>
                <a:ea typeface="微软雅黑" panose="020B0503020204020204" pitchFamily="34" charset="-122"/>
                <a:cs typeface="Arial" panose="020B0604020202020204" pitchFamily="34" charset="0"/>
              </a:rPr>
              <a:t>年</a:t>
            </a:r>
            <a:r>
              <a:rPr lang="en-US" altLang="zh-CN" sz="1200" dirty="0">
                <a:solidFill>
                  <a:schemeClr val="tx1"/>
                </a:solidFill>
                <a:ea typeface="微软雅黑" panose="020B0503020204020204" pitchFamily="34" charset="-122"/>
                <a:cs typeface="Arial" panose="020B0604020202020204" pitchFamily="34" charset="0"/>
              </a:rPr>
              <a:t>7</a:t>
            </a:r>
            <a:r>
              <a:rPr lang="zh-CN" altLang="en-US" sz="1200" dirty="0">
                <a:solidFill>
                  <a:schemeClr val="tx1"/>
                </a:solidFill>
                <a:ea typeface="微软雅黑" panose="020B0503020204020204" pitchFamily="34" charset="-122"/>
                <a:cs typeface="Arial" panose="020B0604020202020204" pitchFamily="34" charset="0"/>
              </a:rPr>
              <a:t>月3</a:t>
            </a:r>
            <a:r>
              <a:rPr lang="en-US" altLang="zh-CN" sz="1200" dirty="0">
                <a:solidFill>
                  <a:schemeClr val="tx1"/>
                </a:solidFill>
                <a:ea typeface="微软雅黑" panose="020B0503020204020204" pitchFamily="34" charset="-122"/>
                <a:cs typeface="Arial" panose="020B0604020202020204" pitchFamily="34" charset="0"/>
              </a:rPr>
              <a:t>1</a:t>
            </a:r>
            <a:r>
              <a:rPr lang="zh-CN" altLang="en-US" sz="1200" dirty="0">
                <a:solidFill>
                  <a:schemeClr val="tx1"/>
                </a:solidFill>
                <a:ea typeface="微软雅黑" panose="020B0503020204020204" pitchFamily="34" charset="-122"/>
                <a:cs typeface="Arial" panose="020B0604020202020204" pitchFamily="34" charset="0"/>
              </a:rPr>
              <a:t>日前，网上审核推荐后从“广州科技大脑”导出上述拟立项建议清单，并盖章扫描上传至“广州科技大脑”对应栏目。</a:t>
            </a:r>
            <a:endParaRPr lang="zh-CN" altLang="en-US" sz="1200" dirty="0">
              <a:solidFill>
                <a:schemeClr val="tx1"/>
              </a:solidFill>
              <a:ea typeface="微软雅黑" panose="020B0503020204020204" pitchFamily="34" charset="-122"/>
              <a:cs typeface="Arial" panose="020B0604020202020204" pitchFamily="34" charset="0"/>
            </a:endParaRPr>
          </a:p>
        </p:txBody>
      </p:sp>
      <p:grpSp>
        <p:nvGrpSpPr>
          <p:cNvPr id="78" name="组合 77"/>
          <p:cNvGrpSpPr/>
          <p:nvPr/>
        </p:nvGrpSpPr>
        <p:grpSpPr>
          <a:xfrm rot="0">
            <a:off x="5681978" y="1158875"/>
            <a:ext cx="2796540" cy="2412347"/>
            <a:chOff x="955166" y="1514766"/>
            <a:chExt cx="1008112" cy="1054384"/>
          </a:xfrm>
        </p:grpSpPr>
        <p:cxnSp>
          <p:nvCxnSpPr>
            <p:cNvPr id="79" name="直接连接符 78"/>
            <p:cNvCxnSpPr/>
            <p:nvPr/>
          </p:nvCxnSpPr>
          <p:spPr>
            <a:xfrm flipV="1">
              <a:off x="1451156" y="2445088"/>
              <a:ext cx="0" cy="12406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0" name="TextBox 158"/>
            <p:cNvSpPr txBox="1"/>
            <p:nvPr/>
          </p:nvSpPr>
          <p:spPr>
            <a:xfrm>
              <a:off x="955166" y="1514766"/>
              <a:ext cx="1008112" cy="215652"/>
            </a:xfrm>
            <a:prstGeom prst="rect">
              <a:avLst/>
            </a:prstGeom>
            <a:noFill/>
          </p:spPr>
          <p:txBody>
            <a:bodyPr wrap="square" lIns="121908" tIns="0" rIns="121908" bIns="0" rtlCol="0" anchor="t">
              <a:spAutoFit/>
            </a:bodyPr>
            <a:p>
              <a:pPr algn="ctr">
                <a:lnSpc>
                  <a:spcPct val="150000"/>
                </a:lnSpc>
              </a:pPr>
              <a:r>
                <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rPr>
                <a:t>组织单位评审推荐</a:t>
              </a:r>
              <a:endPar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endParaRPr>
            </a:p>
          </p:txBody>
        </p:sp>
      </p:grpSp>
      <p:grpSp>
        <p:nvGrpSpPr>
          <p:cNvPr id="81" name="组合 80"/>
          <p:cNvGrpSpPr/>
          <p:nvPr/>
        </p:nvGrpSpPr>
        <p:grpSpPr>
          <a:xfrm>
            <a:off x="8799642" y="1196638"/>
            <a:ext cx="2727959" cy="1728307"/>
            <a:chOff x="755761" y="1199199"/>
            <a:chExt cx="1538723" cy="1034659"/>
          </a:xfrm>
        </p:grpSpPr>
        <p:sp>
          <p:nvSpPr>
            <p:cNvPr id="82" name="TextBox 160"/>
            <p:cNvSpPr txBox="1"/>
            <p:nvPr/>
          </p:nvSpPr>
          <p:spPr>
            <a:xfrm>
              <a:off x="790145" y="1569081"/>
              <a:ext cx="1414436" cy="502553"/>
            </a:xfrm>
            <a:prstGeom prst="rect">
              <a:avLst/>
            </a:prstGeom>
            <a:noFill/>
          </p:spPr>
          <p:txBody>
            <a:bodyPr wrap="square" lIns="121908" tIns="60953" rIns="121908" bIns="60953" rtlCol="0">
              <a:spAutoFit/>
            </a:bodyPr>
            <a:p>
              <a:pPr algn="just">
                <a:lnSpc>
                  <a:spcPct val="130000"/>
                </a:lnSpc>
              </a:pPr>
              <a:r>
                <a:rPr lang="en-US" altLang="zh-CN" sz="1200" dirty="0">
                  <a:solidFill>
                    <a:schemeClr val="tx1">
                      <a:lumMod val="50000"/>
                      <a:lumOff val="50000"/>
                    </a:schemeClr>
                  </a:solidFill>
                  <a:ea typeface="微软雅黑" panose="020B0503020204020204" pitchFamily="34" charset="-122"/>
                  <a:cs typeface="Arial" panose="020B0604020202020204" pitchFamily="34" charset="0"/>
                </a:rPr>
                <a:t>       </a:t>
              </a:r>
              <a:r>
                <a:rPr lang="zh-CN" altLang="en-US" sz="1200" dirty="0">
                  <a:ea typeface="微软雅黑" panose="020B0503020204020204" pitchFamily="34" charset="-122"/>
                  <a:cs typeface="Arial" panose="020B0604020202020204" pitchFamily="34" charset="0"/>
                </a:rPr>
                <a:t>推荐工作完成后，组织单位应按要求提交联系工作总结及相关材料至广州科技大脑</a:t>
              </a:r>
              <a:endParaRPr lang="zh-CN" altLang="en-US" sz="1200" dirty="0">
                <a:ea typeface="微软雅黑" panose="020B0503020204020204" pitchFamily="34" charset="-122"/>
                <a:cs typeface="Arial" panose="020B0604020202020204" pitchFamily="34" charset="0"/>
              </a:endParaRPr>
            </a:p>
          </p:txBody>
        </p:sp>
        <p:grpSp>
          <p:nvGrpSpPr>
            <p:cNvPr id="83" name="组合 82"/>
            <p:cNvGrpSpPr/>
            <p:nvPr/>
          </p:nvGrpSpPr>
          <p:grpSpPr>
            <a:xfrm>
              <a:off x="755761" y="1199199"/>
              <a:ext cx="1538723" cy="1034659"/>
              <a:chOff x="755761" y="1199199"/>
              <a:chExt cx="1538723" cy="1034659"/>
            </a:xfrm>
          </p:grpSpPr>
          <p:cxnSp>
            <p:nvCxnSpPr>
              <p:cNvPr id="84" name="直接连接符 83"/>
              <p:cNvCxnSpPr/>
              <p:nvPr/>
            </p:nvCxnSpPr>
            <p:spPr>
              <a:xfrm flipV="1">
                <a:off x="1481601" y="2085698"/>
                <a:ext cx="0" cy="148160"/>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5" name="TextBox 163"/>
              <p:cNvSpPr txBox="1"/>
              <p:nvPr/>
            </p:nvSpPr>
            <p:spPr>
              <a:xfrm>
                <a:off x="755761" y="1199199"/>
                <a:ext cx="1538723" cy="295373"/>
              </a:xfrm>
              <a:prstGeom prst="rect">
                <a:avLst/>
              </a:prstGeom>
              <a:noFill/>
            </p:spPr>
            <p:txBody>
              <a:bodyPr wrap="square" lIns="121908" tIns="0" rIns="121908" bIns="0" rtlCol="0" anchor="t">
                <a:spAutoFit/>
              </a:bodyPr>
              <a:p>
                <a:pPr algn="ctr">
                  <a:lnSpc>
                    <a:spcPct val="150000"/>
                  </a:lnSpc>
                </a:pPr>
                <a:r>
                  <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rPr>
                  <a:t>组织单位提交总结</a:t>
                </a:r>
                <a:endPar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endParaRPr>
              </a:p>
            </p:txBody>
          </p:sp>
        </p:grpSp>
      </p:grpSp>
      <p:grpSp>
        <p:nvGrpSpPr>
          <p:cNvPr id="86" name="组合 85"/>
          <p:cNvGrpSpPr/>
          <p:nvPr/>
        </p:nvGrpSpPr>
        <p:grpSpPr>
          <a:xfrm>
            <a:off x="1291231" y="4563110"/>
            <a:ext cx="3237230" cy="1676401"/>
            <a:chOff x="507402" y="1340833"/>
            <a:chExt cx="1742918" cy="1159122"/>
          </a:xfrm>
        </p:grpSpPr>
        <p:sp>
          <p:nvSpPr>
            <p:cNvPr id="87" name="TextBox 165"/>
            <p:cNvSpPr txBox="1"/>
            <p:nvPr/>
          </p:nvSpPr>
          <p:spPr>
            <a:xfrm>
              <a:off x="507402" y="1842241"/>
              <a:ext cx="1742918" cy="657714"/>
            </a:xfrm>
            <a:prstGeom prst="rect">
              <a:avLst/>
            </a:prstGeom>
            <a:noFill/>
          </p:spPr>
          <p:txBody>
            <a:bodyPr wrap="square" lIns="121908" tIns="60953" rIns="121908" bIns="60953" rtlCol="0">
              <a:spAutoFit/>
            </a:bodyPr>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单位用户完善单位信息</a:t>
              </a:r>
              <a:endParaRPr lang="zh-CN" altLang="en-US" sz="1200" spc="150" noProof="0" dirty="0">
                <a:ln>
                  <a:noFill/>
                </a:ln>
                <a:effectLst/>
                <a:uLnTx/>
                <a:uFillTx/>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根据需要可创建申报人账号、密码</a:t>
              </a:r>
              <a:endParaRPr lang="zh-CN" altLang="en-US" sz="1200" spc="150" noProof="0" dirty="0">
                <a:ln>
                  <a:noFill/>
                </a:ln>
                <a:effectLst/>
                <a:uLnTx/>
                <a:uFillTx/>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申报人用户完善个人信息</a:t>
              </a:r>
              <a:endParaRPr lang="zh-CN" altLang="en-US" sz="1200" dirty="0">
                <a:solidFill>
                  <a:schemeClr val="tx1">
                    <a:lumMod val="50000"/>
                    <a:lumOff val="50000"/>
                  </a:schemeClr>
                </a:solidFill>
                <a:ea typeface="微软雅黑" panose="020B0503020204020204" pitchFamily="34" charset="-122"/>
              </a:endParaRPr>
            </a:p>
          </p:txBody>
        </p:sp>
        <p:grpSp>
          <p:nvGrpSpPr>
            <p:cNvPr id="88" name="组合 87"/>
            <p:cNvGrpSpPr/>
            <p:nvPr/>
          </p:nvGrpSpPr>
          <p:grpSpPr>
            <a:xfrm>
              <a:off x="947384" y="1340833"/>
              <a:ext cx="1008112" cy="445934"/>
              <a:chOff x="947384" y="1340833"/>
              <a:chExt cx="1008112" cy="445934"/>
            </a:xfrm>
          </p:grpSpPr>
          <p:cxnSp>
            <p:nvCxnSpPr>
              <p:cNvPr id="89" name="直接连接符 8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68"/>
              <p:cNvSpPr txBox="1"/>
              <p:nvPr/>
            </p:nvSpPr>
            <p:spPr>
              <a:xfrm>
                <a:off x="947384" y="1541325"/>
                <a:ext cx="1008112" cy="245442"/>
              </a:xfrm>
              <a:prstGeom prst="rect">
                <a:avLst/>
              </a:prstGeom>
              <a:noFill/>
            </p:spPr>
            <p:txBody>
              <a:bodyPr wrap="square" lIns="121908" tIns="0" rIns="121908" bIns="0" rtlCol="0" anchor="t">
                <a:spAutoFit/>
              </a:bodyPr>
              <a:p>
                <a:pPr marL="0" lvl="0" indent="0" algn="ctr" defTabSz="1218565">
                  <a:lnSpc>
                    <a:spcPct val="130000"/>
                  </a:lnSpc>
                  <a:buNone/>
                  <a:defRPr/>
                </a:pPr>
                <a:r>
                  <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sym typeface="+mn-ea"/>
                  </a:rPr>
                  <a:t>信息维护</a:t>
                </a:r>
                <a:endPar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sym typeface="+mn-ea"/>
                </a:endParaRPr>
              </a:p>
            </p:txBody>
          </p:sp>
        </p:grpSp>
      </p:grpSp>
      <p:grpSp>
        <p:nvGrpSpPr>
          <p:cNvPr id="91" name="组合 90"/>
          <p:cNvGrpSpPr/>
          <p:nvPr/>
        </p:nvGrpSpPr>
        <p:grpSpPr>
          <a:xfrm>
            <a:off x="4629400" y="4563111"/>
            <a:ext cx="2498726" cy="1929765"/>
            <a:chOff x="873900" y="1340833"/>
            <a:chExt cx="1345309" cy="1334306"/>
          </a:xfrm>
        </p:grpSpPr>
        <p:sp>
          <p:nvSpPr>
            <p:cNvPr id="92" name="TextBox 170"/>
            <p:cNvSpPr txBox="1"/>
            <p:nvPr/>
          </p:nvSpPr>
          <p:spPr>
            <a:xfrm>
              <a:off x="873900" y="1825995"/>
              <a:ext cx="1345309" cy="849144"/>
            </a:xfrm>
            <a:prstGeom prst="rect">
              <a:avLst/>
            </a:prstGeom>
            <a:noFill/>
          </p:spPr>
          <p:txBody>
            <a:bodyPr wrap="square" lIns="121908" tIns="60953" rIns="121908" bIns="60953" rtlCol="0">
              <a:spAutoFit/>
            </a:bodyPr>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申报单位审查申报材料</a:t>
              </a:r>
              <a:endParaRPr lang="zh-CN" altLang="en-US" sz="1200" spc="150" noProof="0" dirty="0">
                <a:ln>
                  <a:noFill/>
                </a:ln>
                <a:effectLst/>
                <a:uLnTx/>
                <a:uFillTx/>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提交至项目组织单位</a:t>
              </a:r>
              <a:endParaRPr lang="zh-CN" altLang="en-US" sz="1200" spc="150" noProof="0" dirty="0">
                <a:ln>
                  <a:noFill/>
                </a:ln>
                <a:effectLst/>
                <a:uLnTx/>
                <a:uFillTx/>
                <a:ea typeface="微软雅黑" panose="020B0503020204020204" pitchFamily="34" charset="-122"/>
                <a:sym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200" spc="150" noProof="0" dirty="0">
                  <a:ln>
                    <a:noFill/>
                  </a:ln>
                  <a:effectLst/>
                  <a:uLnTx/>
                  <a:uFillTx/>
                  <a:ea typeface="微软雅黑" panose="020B0503020204020204" pitchFamily="34" charset="-122"/>
                  <a:sym typeface="Arial" panose="020B0604020202020204" pitchFamily="34" charset="0"/>
                </a:rPr>
                <a:t>申报单位完成审核提交后，才视为项目正式提交申报</a:t>
              </a:r>
              <a:endParaRPr lang="zh-CN" altLang="en-US" sz="1200" dirty="0">
                <a:solidFill>
                  <a:schemeClr val="tx1">
                    <a:lumMod val="50000"/>
                    <a:lumOff val="50000"/>
                  </a:schemeClr>
                </a:solidFill>
                <a:ea typeface="微软雅黑" panose="020B0503020204020204" pitchFamily="34" charset="-122"/>
              </a:endParaRPr>
            </a:p>
          </p:txBody>
        </p:sp>
        <p:grpSp>
          <p:nvGrpSpPr>
            <p:cNvPr id="93" name="组合 92"/>
            <p:cNvGrpSpPr/>
            <p:nvPr/>
          </p:nvGrpSpPr>
          <p:grpSpPr>
            <a:xfrm>
              <a:off x="952170" y="1340833"/>
              <a:ext cx="1164111" cy="844533"/>
              <a:chOff x="952170" y="1340833"/>
              <a:chExt cx="1164111" cy="844533"/>
            </a:xfrm>
          </p:grpSpPr>
          <p:cxnSp>
            <p:nvCxnSpPr>
              <p:cNvPr id="94" name="直接连接符 93"/>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5" name="TextBox 173"/>
              <p:cNvSpPr txBox="1"/>
              <p:nvPr/>
            </p:nvSpPr>
            <p:spPr>
              <a:xfrm>
                <a:off x="952170" y="1502408"/>
                <a:ext cx="1164111" cy="682958"/>
              </a:xfrm>
              <a:prstGeom prst="rect">
                <a:avLst/>
              </a:prstGeom>
              <a:noFill/>
            </p:spPr>
            <p:txBody>
              <a:bodyPr wrap="square" lIns="121908" tIns="0" rIns="121908" bIns="0" rtlCol="0" anchor="t">
                <a:spAutoFit/>
              </a:bodyPr>
              <a:p>
                <a:pPr algn="ctr">
                  <a:lnSpc>
                    <a:spcPct val="150000"/>
                  </a:lnSpc>
                </a:pPr>
                <a:r>
                  <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sym typeface="+mn-ea"/>
                  </a:rPr>
                  <a:t>申报单位审核</a:t>
                </a:r>
                <a:endPar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sym typeface="+mn-ea"/>
                </a:endParaRPr>
              </a:p>
            </p:txBody>
          </p:sp>
        </p:grpSp>
      </p:grpSp>
      <p:grpSp>
        <p:nvGrpSpPr>
          <p:cNvPr id="96" name="组合 95"/>
          <p:cNvGrpSpPr/>
          <p:nvPr/>
        </p:nvGrpSpPr>
        <p:grpSpPr>
          <a:xfrm>
            <a:off x="7284723" y="4637282"/>
            <a:ext cx="2967355" cy="2129790"/>
            <a:chOff x="877319" y="1340833"/>
            <a:chExt cx="1597618" cy="1472611"/>
          </a:xfrm>
        </p:grpSpPr>
        <p:sp>
          <p:nvSpPr>
            <p:cNvPr id="97" name="TextBox 175"/>
            <p:cNvSpPr txBox="1"/>
            <p:nvPr/>
          </p:nvSpPr>
          <p:spPr>
            <a:xfrm>
              <a:off x="877319" y="1735549"/>
              <a:ext cx="1597618" cy="1077895"/>
            </a:xfrm>
            <a:prstGeom prst="rect">
              <a:avLst/>
            </a:prstGeom>
            <a:noFill/>
          </p:spPr>
          <p:txBody>
            <a:bodyPr wrap="square" lIns="121908" tIns="60953" rIns="121908" bIns="60953" rtlCol="0">
              <a:spAutoFit/>
            </a:bodyPr>
            <a:p>
              <a:pPr algn="just">
                <a:lnSpc>
                  <a:spcPct val="130000"/>
                </a:lnSpc>
              </a:pPr>
              <a:r>
                <a:rPr lang="en-US" altLang="zh-CN" sz="1200" spc="150" noProof="0" dirty="0">
                  <a:ln>
                    <a:noFill/>
                  </a:ln>
                  <a:effectLst/>
                  <a:uLnTx/>
                  <a:uFillTx/>
                  <a:ea typeface="微软雅黑" panose="020B0503020204020204" pitchFamily="34" charset="-122"/>
                  <a:cs typeface="Arial" panose="020B0604020202020204" pitchFamily="34" charset="0"/>
                </a:rPr>
                <a:t>     </a:t>
              </a:r>
              <a:r>
                <a:rPr lang="zh-CN" altLang="en-US" sz="1200" spc="150" noProof="0" dirty="0">
                  <a:ln>
                    <a:noFill/>
                  </a:ln>
                  <a:effectLst/>
                  <a:uLnTx/>
                  <a:uFillTx/>
                  <a:ea typeface="微软雅黑" panose="020B0503020204020204" pitchFamily="34" charset="-122"/>
                  <a:cs typeface="Arial" panose="020B0604020202020204" pitchFamily="34" charset="0"/>
                </a:rPr>
                <a:t>市科技局审核并将审核结果及时反馈组织单位。针对未通过审核的项目，组织单位</a:t>
              </a:r>
              <a:r>
                <a:rPr lang="zh-CN" altLang="en-US" sz="1200" b="1" spc="150" noProof="0" dirty="0">
                  <a:ln>
                    <a:noFill/>
                  </a:ln>
                  <a:solidFill>
                    <a:srgbClr val="FF0000"/>
                  </a:solidFill>
                  <a:effectLst/>
                  <a:uLnTx/>
                  <a:uFillTx/>
                  <a:ea typeface="微软雅黑" panose="020B0503020204020204" pitchFamily="34" charset="-122"/>
                  <a:cs typeface="Arial" panose="020B0604020202020204" pitchFamily="34" charset="0"/>
                </a:rPr>
                <a:t>5个工作日</a:t>
              </a:r>
              <a:r>
                <a:rPr lang="zh-CN" altLang="en-US" sz="1200" spc="150" noProof="0" dirty="0">
                  <a:ln>
                    <a:noFill/>
                  </a:ln>
                  <a:effectLst/>
                  <a:uLnTx/>
                  <a:uFillTx/>
                  <a:ea typeface="微软雅黑" panose="020B0503020204020204" pitchFamily="34" charset="-122"/>
                  <a:cs typeface="Arial" panose="020B0604020202020204" pitchFamily="34" charset="0"/>
                </a:rPr>
                <a:t>内在“广州科技大脑”报送补充推荐项目和更新盖章后的拟立项建议清单至“广州科技大脑”</a:t>
              </a:r>
              <a:endParaRPr lang="zh-CN" altLang="en-US" sz="1200" spc="150" noProof="0" dirty="0">
                <a:ln>
                  <a:noFill/>
                </a:ln>
                <a:effectLst/>
                <a:uLnTx/>
                <a:uFillTx/>
                <a:ea typeface="微软雅黑" panose="020B0503020204020204" pitchFamily="34" charset="-122"/>
                <a:cs typeface="Arial" panose="020B0604020202020204" pitchFamily="34" charset="0"/>
              </a:endParaRPr>
            </a:p>
          </p:txBody>
        </p:sp>
        <p:grpSp>
          <p:nvGrpSpPr>
            <p:cNvPr id="98" name="组合 97"/>
            <p:cNvGrpSpPr/>
            <p:nvPr/>
          </p:nvGrpSpPr>
          <p:grpSpPr>
            <a:xfrm>
              <a:off x="987042" y="1340833"/>
              <a:ext cx="1008112" cy="442853"/>
              <a:chOff x="987042" y="1340833"/>
              <a:chExt cx="1008112" cy="442853"/>
            </a:xfrm>
          </p:grpSpPr>
          <p:cxnSp>
            <p:nvCxnSpPr>
              <p:cNvPr id="99" name="直接连接符 9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100" name="TextBox 178"/>
              <p:cNvSpPr txBox="1"/>
              <p:nvPr/>
            </p:nvSpPr>
            <p:spPr>
              <a:xfrm>
                <a:off x="987042" y="1442536"/>
                <a:ext cx="1008112" cy="341150"/>
              </a:xfrm>
              <a:prstGeom prst="rect">
                <a:avLst/>
              </a:prstGeom>
              <a:noFill/>
            </p:spPr>
            <p:txBody>
              <a:bodyPr wrap="square" lIns="121908" tIns="0" rIns="121908" bIns="0" rtlCol="0" anchor="t">
                <a:spAutoFit/>
              </a:bodyPr>
              <a:p>
                <a:pPr algn="ctr">
                  <a:lnSpc>
                    <a:spcPct val="150000"/>
                  </a:lnSpc>
                  <a:buClrTx/>
                  <a:buSzTx/>
                  <a:buFontTx/>
                </a:pPr>
                <a:r>
                  <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rPr>
                  <a:t>审核</a:t>
                </a:r>
                <a:endParaRPr lang="zh-CN" altLang="en-US" sz="2135" b="1" spc="300" dirty="0">
                  <a:solidFill>
                    <a:srgbClr val="000000">
                      <a:lumMod val="65000"/>
                      <a:lumOff val="35000"/>
                    </a:srgbClr>
                  </a:solidFill>
                  <a:effectLst>
                    <a:outerShdw blurRad="38100" dist="38100" dir="2700000" algn="tl">
                      <a:srgbClr val="000000">
                        <a:alpha val="43137"/>
                      </a:srgbClr>
                    </a:outerShdw>
                  </a:effectLst>
                  <a:ea typeface="微软雅黑" panose="020B0503020204020204" pitchFamily="34" charset="-122"/>
                  <a:cs typeface="Roboto Medium" charset="0"/>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注意事项</a:t>
            </a:r>
            <a:endParaRPr lang="zh-CN" altLang="en-US" sz="3000" b="1" dirty="0">
              <a:solidFill>
                <a:schemeClr val="tx1"/>
              </a:solidFill>
              <a:latin typeface="+mn-lt"/>
              <a:ea typeface="+mn-ea"/>
              <a:cs typeface="+mn-ea"/>
              <a:sym typeface="+mn-lt"/>
            </a:endParaRPr>
          </a:p>
        </p:txBody>
      </p:sp>
      <p:sp>
        <p:nvSpPr>
          <p:cNvPr id="9" name="任意多边形: 形状 8"/>
          <p:cNvSpPr/>
          <p:nvPr>
            <p:custDataLst>
              <p:tags r:id="rId1"/>
            </p:custDataLst>
          </p:nvPr>
        </p:nvSpPr>
        <p:spPr>
          <a:xfrm rot="21405341">
            <a:off x="1033266" y="3177688"/>
            <a:ext cx="10335897" cy="772674"/>
          </a:xfrm>
          <a:custGeom>
            <a:avLst/>
            <a:gdLst>
              <a:gd name="connsiteX0" fmla="*/ 0 w 10039350"/>
              <a:gd name="connsiteY0" fmla="*/ 704850 h 772674"/>
              <a:gd name="connsiteX1" fmla="*/ 5276850 w 10039350"/>
              <a:gd name="connsiteY1" fmla="*/ 704850 h 772674"/>
              <a:gd name="connsiteX2" fmla="*/ 10039350 w 10039350"/>
              <a:gd name="connsiteY2" fmla="*/ 0 h 772674"/>
            </a:gdLst>
            <a:ahLst/>
            <a:cxnLst>
              <a:cxn ang="0">
                <a:pos x="connsiteX0" y="connsiteY0"/>
              </a:cxn>
              <a:cxn ang="0">
                <a:pos x="connsiteX1" y="connsiteY1"/>
              </a:cxn>
              <a:cxn ang="0">
                <a:pos x="connsiteX2" y="connsiteY2"/>
              </a:cxn>
            </a:cxnLst>
            <a:rect l="l" t="t" r="r" b="b"/>
            <a:pathLst>
              <a:path w="10039350" h="772674">
                <a:moveTo>
                  <a:pt x="0" y="704850"/>
                </a:moveTo>
                <a:cubicBezTo>
                  <a:pt x="1801812" y="763587"/>
                  <a:pt x="3603625" y="822325"/>
                  <a:pt x="5276850" y="704850"/>
                </a:cubicBezTo>
                <a:cubicBezTo>
                  <a:pt x="6950075" y="587375"/>
                  <a:pt x="9229725" y="276225"/>
                  <a:pt x="10039350" y="0"/>
                </a:cubicBezTo>
              </a:path>
            </a:pathLst>
          </a:custGeom>
          <a:noFill/>
          <a:ln w="25400">
            <a:solidFill>
              <a:srgbClr val="3498DB"/>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18" name="直接连接符 17"/>
          <p:cNvCxnSpPr/>
          <p:nvPr>
            <p:custDataLst>
              <p:tags r:id="rId2"/>
            </p:custDataLst>
          </p:nvPr>
        </p:nvCxnSpPr>
        <p:spPr>
          <a:xfrm>
            <a:off x="1215671" y="2218385"/>
            <a:ext cx="0" cy="1730489"/>
          </a:xfrm>
          <a:prstGeom prst="line">
            <a:avLst/>
          </a:prstGeom>
          <a:ln w="25400">
            <a:solidFill>
              <a:srgbClr val="1F74AD"/>
            </a:solidFill>
          </a:ln>
        </p:spPr>
        <p:style>
          <a:lnRef idx="1">
            <a:srgbClr val="1F74AD"/>
          </a:lnRef>
          <a:fillRef idx="0">
            <a:srgbClr val="1F74AD"/>
          </a:fillRef>
          <a:effectRef idx="0">
            <a:srgbClr val="1F74AD"/>
          </a:effectRef>
          <a:fontRef idx="minor">
            <a:srgbClr val="000000"/>
          </a:fontRef>
        </p:style>
      </p:cxnSp>
      <p:sp>
        <p:nvSpPr>
          <p:cNvPr id="3" name="文本框 90"/>
          <p:cNvSpPr txBox="1"/>
          <p:nvPr>
            <p:custDataLst>
              <p:tags r:id="rId3"/>
            </p:custDataLst>
          </p:nvPr>
        </p:nvSpPr>
        <p:spPr>
          <a:xfrm>
            <a:off x="318770" y="4424680"/>
            <a:ext cx="2336800" cy="523240"/>
          </a:xfrm>
          <a:prstGeom prst="rect">
            <a:avLst/>
          </a:prstGeom>
          <a:noFill/>
        </p:spPr>
        <p:txBody>
          <a:bodyPr wrap="square" lIns="90000" tIns="46800" rIns="90000" bIns="46800" rtlCol="0">
            <a:normAutofit fontScale="875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r>
              <a:rPr lang="zh-CN" altLang="en-US" sz="2800" b="1">
                <a:solidFill>
                  <a:srgbClr val="1F74AD"/>
                </a:solidFill>
                <a:latin typeface="Arial" panose="020B0604020202020204" pitchFamily="34" charset="0"/>
                <a:cs typeface="Arial" panose="020B0604020202020204" pitchFamily="34" charset="0"/>
              </a:rPr>
              <a:t>网上申报开始</a:t>
            </a:r>
            <a:endParaRPr lang="zh-CN" altLang="en-US" sz="2800" b="1">
              <a:solidFill>
                <a:srgbClr val="1F74AD"/>
              </a:solidFill>
              <a:latin typeface="Arial" panose="020B0604020202020204" pitchFamily="34" charset="0"/>
              <a:cs typeface="Arial" panose="020B0604020202020204" pitchFamily="34" charset="0"/>
            </a:endParaRPr>
          </a:p>
        </p:txBody>
      </p:sp>
      <p:sp>
        <p:nvSpPr>
          <p:cNvPr id="4" name="椭圆 3"/>
          <p:cNvSpPr/>
          <p:nvPr>
            <p:custDataLst>
              <p:tags r:id="rId4"/>
            </p:custDataLst>
          </p:nvPr>
        </p:nvSpPr>
        <p:spPr>
          <a:xfrm>
            <a:off x="1033443" y="3981189"/>
            <a:ext cx="364456" cy="364456"/>
          </a:xfrm>
          <a:prstGeom prst="ellipse">
            <a:avLst/>
          </a:prstGeom>
          <a:solidFill>
            <a:srgbClr val="1F74AD"/>
          </a:solidFill>
          <a:ln w="101600">
            <a:solidFill>
              <a:srgbClr val="1F74AD">
                <a:lumMod val="20000"/>
                <a:lumOff val="8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dirty="0"/>
          </a:p>
        </p:txBody>
      </p:sp>
      <p:sp>
        <p:nvSpPr>
          <p:cNvPr id="5" name="文本框 5"/>
          <p:cNvSpPr txBox="1"/>
          <p:nvPr>
            <p:custDataLst>
              <p:tags r:id="rId5"/>
            </p:custDataLst>
          </p:nvPr>
        </p:nvSpPr>
        <p:spPr>
          <a:xfrm>
            <a:off x="1397899" y="2463112"/>
            <a:ext cx="2594843" cy="787523"/>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nSpc>
                <a:spcPct val="150000"/>
              </a:lnSpc>
            </a:pP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24</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22</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ï$ḻiďê"/>
          <p:cNvSpPr txBox="1"/>
          <p:nvPr>
            <p:custDataLst>
              <p:tags r:id="rId6"/>
            </p:custDataLst>
          </p:nvPr>
        </p:nvSpPr>
        <p:spPr bwMode="auto">
          <a:xfrm>
            <a:off x="1397898" y="2010947"/>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buSzPct val="25000"/>
              <a:defRPr/>
            </a:pPr>
            <a:r>
              <a:rPr lang="zh-CN" altLang="en-US" sz="2000" b="1" spc="120">
                <a:solidFill>
                  <a:srgbClr val="000000"/>
                </a:solidFill>
                <a:latin typeface="微软雅黑" panose="020B0503020204020204" pitchFamily="34" charset="-122"/>
                <a:ea typeface="微软雅黑" panose="020B0503020204020204" pitchFamily="34" charset="-122"/>
              </a:rPr>
              <a:t>申报单位</a:t>
            </a:r>
            <a:endParaRPr lang="zh-CN" altLang="en-US" sz="2000" b="1" spc="120">
              <a:solidFill>
                <a:srgbClr val="000000"/>
              </a:solidFill>
              <a:latin typeface="微软雅黑" panose="020B0503020204020204" pitchFamily="34" charset="-122"/>
              <a:ea typeface="微软雅黑" panose="020B0503020204020204" pitchFamily="34" charset="-122"/>
            </a:endParaRPr>
          </a:p>
        </p:txBody>
      </p:sp>
      <p:sp>
        <p:nvSpPr>
          <p:cNvPr id="8" name="泪滴形 7"/>
          <p:cNvSpPr/>
          <p:nvPr>
            <p:custDataLst>
              <p:tags r:id="rId7"/>
            </p:custDataLst>
          </p:nvPr>
        </p:nvSpPr>
        <p:spPr>
          <a:xfrm rot="8100000">
            <a:off x="1139513" y="2088559"/>
            <a:ext cx="152316" cy="152316"/>
          </a:xfrm>
          <a:prstGeom prst="teardrop">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10" name="直接连接符 9"/>
          <p:cNvCxnSpPr/>
          <p:nvPr>
            <p:custDataLst>
              <p:tags r:id="rId8"/>
            </p:custDataLst>
          </p:nvPr>
        </p:nvCxnSpPr>
        <p:spPr>
          <a:xfrm>
            <a:off x="4990995" y="2064828"/>
            <a:ext cx="0" cy="1730489"/>
          </a:xfrm>
          <a:prstGeom prst="line">
            <a:avLst/>
          </a:prstGeom>
          <a:ln w="25400">
            <a:solidFill>
              <a:srgbClr val="3498DB"/>
            </a:solidFill>
          </a:ln>
        </p:spPr>
        <p:style>
          <a:lnRef idx="1">
            <a:srgbClr val="1F74AD"/>
          </a:lnRef>
          <a:fillRef idx="0">
            <a:srgbClr val="1F74AD"/>
          </a:fillRef>
          <a:effectRef idx="0">
            <a:srgbClr val="1F74AD"/>
          </a:effectRef>
          <a:fontRef idx="minor">
            <a:srgbClr val="000000"/>
          </a:fontRef>
        </p:style>
      </p:cxnSp>
      <p:sp>
        <p:nvSpPr>
          <p:cNvPr id="11" name="文本框 90"/>
          <p:cNvSpPr txBox="1"/>
          <p:nvPr>
            <p:custDataLst>
              <p:tags r:id="rId9"/>
            </p:custDataLst>
          </p:nvPr>
        </p:nvSpPr>
        <p:spPr>
          <a:xfrm>
            <a:off x="3852545" y="4272915"/>
            <a:ext cx="2277745" cy="523240"/>
          </a:xfrm>
          <a:prstGeom prst="rect">
            <a:avLst/>
          </a:prstGeom>
          <a:noFill/>
        </p:spPr>
        <p:txBody>
          <a:bodyPr wrap="square" lIns="90000" tIns="46800" rIns="90000" bIns="46800" rtlCol="0">
            <a:normAutofit fontScale="87500"/>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r>
              <a:rPr lang="zh-CN" altLang="en-US" sz="2800" b="1">
                <a:solidFill>
                  <a:srgbClr val="3498DB"/>
                </a:solidFill>
                <a:latin typeface="Arial" panose="020B0604020202020204" pitchFamily="34" charset="0"/>
                <a:cs typeface="Arial" panose="020B0604020202020204" pitchFamily="34" charset="0"/>
              </a:rPr>
              <a:t>网上申报结束</a:t>
            </a:r>
            <a:endParaRPr lang="zh-CN" altLang="en-US" sz="2800" b="1">
              <a:solidFill>
                <a:srgbClr val="3498DB"/>
              </a:solidFill>
              <a:latin typeface="Arial" panose="020B0604020202020204" pitchFamily="34" charset="0"/>
              <a:cs typeface="Arial" panose="020B0604020202020204" pitchFamily="34" charset="0"/>
            </a:endParaRPr>
          </a:p>
        </p:txBody>
      </p:sp>
      <p:sp>
        <p:nvSpPr>
          <p:cNvPr id="12" name="椭圆 11"/>
          <p:cNvSpPr/>
          <p:nvPr>
            <p:custDataLst>
              <p:tags r:id="rId10"/>
            </p:custDataLst>
          </p:nvPr>
        </p:nvSpPr>
        <p:spPr>
          <a:xfrm>
            <a:off x="4808767" y="3827632"/>
            <a:ext cx="364456" cy="364456"/>
          </a:xfrm>
          <a:prstGeom prst="ellipse">
            <a:avLst/>
          </a:prstGeom>
          <a:solidFill>
            <a:srgbClr val="3498DB"/>
          </a:solidFill>
          <a:ln w="101600">
            <a:solidFill>
              <a:srgbClr val="3498DB">
                <a:lumMod val="20000"/>
                <a:lumOff val="8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dirty="0"/>
          </a:p>
        </p:txBody>
      </p:sp>
      <p:sp>
        <p:nvSpPr>
          <p:cNvPr id="13" name="文本框 5"/>
          <p:cNvSpPr txBox="1"/>
          <p:nvPr>
            <p:custDataLst>
              <p:tags r:id="rId11"/>
            </p:custDataLst>
          </p:nvPr>
        </p:nvSpPr>
        <p:spPr>
          <a:xfrm>
            <a:off x="5173345" y="2207260"/>
            <a:ext cx="3276600" cy="787400"/>
          </a:xfrm>
          <a:prstGeom prst="rect">
            <a:avLst/>
          </a:prstGeom>
          <a:noFill/>
        </p:spPr>
        <p:txBody>
          <a:bodyPr wrap="square" lIns="90000" tIns="46800" rIns="90000" bIns="46800" rtlCol="0"/>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50000"/>
              </a:lnSpc>
              <a:buClrTx/>
              <a:buSzTx/>
              <a:buFontTx/>
            </a:pPr>
            <a:r>
              <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申报单位网上申报提交截止时间由各项目组织单位根据项目遴选时间进度自行拟定</a:t>
            </a:r>
            <a:endParaRPr 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4" name="ï$ḻiďê"/>
          <p:cNvSpPr txBox="1"/>
          <p:nvPr>
            <p:custDataLst>
              <p:tags r:id="rId12"/>
            </p:custDataLst>
          </p:nvPr>
        </p:nvSpPr>
        <p:spPr bwMode="auto">
          <a:xfrm>
            <a:off x="5173222" y="1857390"/>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buSzPct val="25000"/>
              <a:defRPr/>
            </a:pPr>
            <a:r>
              <a:rPr lang="zh-CN" altLang="en-US" sz="2000" b="1" spc="120">
                <a:solidFill>
                  <a:srgbClr val="000000"/>
                </a:solidFill>
                <a:latin typeface="微软雅黑" panose="020B0503020204020204" pitchFamily="34" charset="-122"/>
                <a:ea typeface="微软雅黑" panose="020B0503020204020204" pitchFamily="34" charset="-122"/>
              </a:rPr>
              <a:t>申报单位</a:t>
            </a:r>
            <a:endParaRPr lang="zh-CN" altLang="en-US" sz="2000" b="1" spc="120">
              <a:solidFill>
                <a:srgbClr val="000000"/>
              </a:solidFill>
              <a:latin typeface="微软雅黑" panose="020B0503020204020204" pitchFamily="34" charset="-122"/>
              <a:ea typeface="微软雅黑" panose="020B0503020204020204" pitchFamily="34" charset="-122"/>
            </a:endParaRPr>
          </a:p>
        </p:txBody>
      </p:sp>
      <p:sp>
        <p:nvSpPr>
          <p:cNvPr id="15" name="泪滴形 14"/>
          <p:cNvSpPr/>
          <p:nvPr>
            <p:custDataLst>
              <p:tags r:id="rId13"/>
            </p:custDataLst>
          </p:nvPr>
        </p:nvSpPr>
        <p:spPr>
          <a:xfrm rot="8100000">
            <a:off x="4914837" y="1935002"/>
            <a:ext cx="152316" cy="152316"/>
          </a:xfrm>
          <a:prstGeom prst="teardrop">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cxnSp>
        <p:nvCxnSpPr>
          <p:cNvPr id="17" name="直接连接符 16"/>
          <p:cNvCxnSpPr/>
          <p:nvPr>
            <p:custDataLst>
              <p:tags r:id="rId14"/>
            </p:custDataLst>
          </p:nvPr>
        </p:nvCxnSpPr>
        <p:spPr>
          <a:xfrm>
            <a:off x="8771586" y="1544128"/>
            <a:ext cx="0" cy="1730489"/>
          </a:xfrm>
          <a:prstGeom prst="line">
            <a:avLst/>
          </a:prstGeom>
          <a:ln w="25400">
            <a:solidFill>
              <a:srgbClr val="1AA3AA"/>
            </a:solidFill>
          </a:ln>
        </p:spPr>
        <p:style>
          <a:lnRef idx="1">
            <a:srgbClr val="1F74AD"/>
          </a:lnRef>
          <a:fillRef idx="0">
            <a:srgbClr val="1F74AD"/>
          </a:fillRef>
          <a:effectRef idx="0">
            <a:srgbClr val="1F74AD"/>
          </a:effectRef>
          <a:fontRef idx="minor">
            <a:srgbClr val="000000"/>
          </a:fontRef>
        </p:style>
      </p:cxnSp>
      <p:sp>
        <p:nvSpPr>
          <p:cNvPr id="21" name="文本框 90"/>
          <p:cNvSpPr txBox="1"/>
          <p:nvPr>
            <p:custDataLst>
              <p:tags r:id="rId15"/>
            </p:custDataLst>
          </p:nvPr>
        </p:nvSpPr>
        <p:spPr>
          <a:xfrm>
            <a:off x="7752715" y="3749675"/>
            <a:ext cx="3072765" cy="523240"/>
          </a:xfrm>
          <a:prstGeom prst="rect">
            <a:avLst/>
          </a:prstGeom>
          <a:noFill/>
        </p:spPr>
        <p:txBody>
          <a:bodyPr wrap="square" lIns="90000" tIns="46800" rIns="90000" bIns="46800" rtlCol="0"/>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ctr"/>
            <a:r>
              <a:rPr lang="zh-CN" altLang="en-US" sz="2400" b="1">
                <a:solidFill>
                  <a:srgbClr val="1AA3AA"/>
                </a:solidFill>
                <a:latin typeface="Arial" panose="020B0604020202020204" pitchFamily="34" charset="0"/>
                <a:cs typeface="Arial" panose="020B0604020202020204" pitchFamily="34" charset="0"/>
              </a:rPr>
              <a:t>网上审核推荐及</a:t>
            </a:r>
            <a:endParaRPr lang="zh-CN" altLang="en-US" sz="2400" b="1">
              <a:solidFill>
                <a:srgbClr val="1AA3AA"/>
              </a:solidFill>
              <a:latin typeface="Arial" panose="020B0604020202020204" pitchFamily="34" charset="0"/>
              <a:cs typeface="Arial" panose="020B0604020202020204" pitchFamily="34" charset="0"/>
            </a:endParaRPr>
          </a:p>
          <a:p>
            <a:pPr algn="ctr"/>
            <a:r>
              <a:rPr lang="zh-CN" altLang="en-US" sz="2400" b="1">
                <a:solidFill>
                  <a:srgbClr val="1AA3AA"/>
                </a:solidFill>
                <a:latin typeface="Arial" panose="020B0604020202020204" pitchFamily="34" charset="0"/>
                <a:cs typeface="Arial" panose="020B0604020202020204" pitchFamily="34" charset="0"/>
              </a:rPr>
              <a:t>提交拟立项清单</a:t>
            </a:r>
            <a:endParaRPr lang="zh-CN" altLang="en-US" sz="2400" b="1">
              <a:solidFill>
                <a:srgbClr val="1AA3AA"/>
              </a:solidFill>
              <a:latin typeface="Arial" panose="020B0604020202020204" pitchFamily="34" charset="0"/>
              <a:cs typeface="Arial" panose="020B0604020202020204" pitchFamily="34" charset="0"/>
            </a:endParaRPr>
          </a:p>
        </p:txBody>
      </p:sp>
      <p:sp>
        <p:nvSpPr>
          <p:cNvPr id="22" name="椭圆 21"/>
          <p:cNvSpPr/>
          <p:nvPr>
            <p:custDataLst>
              <p:tags r:id="rId16"/>
            </p:custDataLst>
          </p:nvPr>
        </p:nvSpPr>
        <p:spPr>
          <a:xfrm>
            <a:off x="8589358" y="3306932"/>
            <a:ext cx="364456" cy="364456"/>
          </a:xfrm>
          <a:prstGeom prst="ellipse">
            <a:avLst/>
          </a:prstGeom>
          <a:solidFill>
            <a:srgbClr val="1AA3AA"/>
          </a:solidFill>
          <a:ln w="101600">
            <a:solidFill>
              <a:srgbClr val="1AA3AA">
                <a:lumMod val="20000"/>
                <a:lumOff val="8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defPPr>
              <a:defRPr lang="zh-CN">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pitchFamily="34" charset="-122"/>
                <a:cs typeface="+mn-ea"/>
              </a:defRPr>
            </a:lvl9pPr>
          </a:lstStyle>
          <a:p>
            <a:pPr algn="ctr"/>
            <a:endParaRPr lang="zh-CN" altLang="en-US" dirty="0"/>
          </a:p>
        </p:txBody>
      </p:sp>
      <p:sp>
        <p:nvSpPr>
          <p:cNvPr id="23" name="文本框 5"/>
          <p:cNvSpPr txBox="1"/>
          <p:nvPr>
            <p:custDataLst>
              <p:tags r:id="rId17"/>
            </p:custDataLst>
          </p:nvPr>
        </p:nvSpPr>
        <p:spPr>
          <a:xfrm>
            <a:off x="8953500" y="1795145"/>
            <a:ext cx="2830830" cy="787400"/>
          </a:xfrm>
          <a:prstGeom prst="rect">
            <a:avLst/>
          </a:prstGeom>
          <a:noFill/>
        </p:spPr>
        <p:txBody>
          <a:bodyPr wrap="square" lIns="90000" tIns="46800" rIns="90000" bIns="46800" rtlCol="0">
            <a:normAutofit/>
          </a:bodyPr>
          <a:lstStyle>
            <a:defPPr>
              <a:defRPr lang="zh-CN"/>
            </a:defPPr>
            <a:lvl1pPr marL="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1pPr>
            <a:lvl2pPr marL="457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2pPr>
            <a:lvl3pPr marL="914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3pPr>
            <a:lvl4pPr marL="1371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4pPr>
            <a:lvl5pPr marL="18288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5pPr>
            <a:lvl6pPr marL="22860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6pPr>
            <a:lvl7pPr marL="27432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7pPr>
            <a:lvl8pPr marL="32004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8pPr>
            <a:lvl9pPr marL="3657600" algn="l" defTabSz="914400" rtl="0" eaLnBrk="1" latinLnBrk="0" hangingPunct="1">
              <a:defRPr sz="1800" kern="1200">
                <a:solidFill>
                  <a:srgbClr val="000000"/>
                </a:solidFill>
                <a:latin typeface="Arial" panose="020B0604020202020204" pitchFamily="34" charset="0"/>
                <a:ea typeface="微软雅黑" panose="020B0503020204020204" pitchFamily="34" charset="-122"/>
                <a:cs typeface="+mn-ea"/>
              </a:defRPr>
            </a:lvl9pPr>
          </a:lstStyle>
          <a:p>
            <a:pPr algn="l">
              <a:lnSpc>
                <a:spcPct val="150000"/>
              </a:lnSpc>
              <a:buClrTx/>
              <a:buSzTx/>
              <a:buFontTx/>
            </a:pP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202</a:t>
            </a:r>
            <a:r>
              <a:rPr 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年</a:t>
            </a:r>
            <a:r>
              <a:rPr 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7</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月3</a:t>
            </a:r>
            <a:r>
              <a:rPr 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日</a:t>
            </a:r>
            <a:endPar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4" name="ï$ḻiďê"/>
          <p:cNvSpPr txBox="1"/>
          <p:nvPr>
            <p:custDataLst>
              <p:tags r:id="rId18"/>
            </p:custDataLst>
          </p:nvPr>
        </p:nvSpPr>
        <p:spPr bwMode="auto">
          <a:xfrm>
            <a:off x="8953813" y="1336690"/>
            <a:ext cx="1796987"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3765" rtl="0" eaLnBrk="1" latinLnBrk="0" hangingPunct="1">
              <a:defRPr sz="1800" kern="1200">
                <a:solidFill>
                  <a:srgbClr val="000000"/>
                </a:solidFill>
              </a:defRPr>
            </a:lvl1pPr>
            <a:lvl2pPr marL="457200" algn="l" defTabSz="913765" rtl="0" eaLnBrk="1" latinLnBrk="0" hangingPunct="1">
              <a:defRPr sz="1800" kern="1200">
                <a:solidFill>
                  <a:srgbClr val="000000"/>
                </a:solidFill>
              </a:defRPr>
            </a:lvl2pPr>
            <a:lvl3pPr marL="914400" algn="l" defTabSz="913765" rtl="0" eaLnBrk="1" latinLnBrk="0" hangingPunct="1">
              <a:defRPr sz="1800" kern="1200">
                <a:solidFill>
                  <a:srgbClr val="000000"/>
                </a:solidFill>
              </a:defRPr>
            </a:lvl3pPr>
            <a:lvl4pPr marL="1371600" algn="l" defTabSz="913765" rtl="0" eaLnBrk="1" latinLnBrk="0" hangingPunct="1">
              <a:defRPr sz="1800" kern="1200">
                <a:solidFill>
                  <a:srgbClr val="000000"/>
                </a:solidFill>
              </a:defRPr>
            </a:lvl4pPr>
            <a:lvl5pPr marL="1828800" algn="l" defTabSz="913765" rtl="0" eaLnBrk="1" latinLnBrk="0" hangingPunct="1">
              <a:defRPr sz="1800" kern="1200">
                <a:solidFill>
                  <a:srgbClr val="000000"/>
                </a:solidFill>
              </a:defRPr>
            </a:lvl5pPr>
            <a:lvl6pPr marL="2286000" algn="l" defTabSz="913765" rtl="0" eaLnBrk="1" latinLnBrk="0" hangingPunct="1">
              <a:defRPr sz="1800" kern="1200">
                <a:solidFill>
                  <a:srgbClr val="000000"/>
                </a:solidFill>
              </a:defRPr>
            </a:lvl6pPr>
            <a:lvl7pPr marL="2743200" algn="l" defTabSz="913765" rtl="0" eaLnBrk="1" latinLnBrk="0" hangingPunct="1">
              <a:defRPr sz="1800" kern="1200">
                <a:solidFill>
                  <a:srgbClr val="000000"/>
                </a:solidFill>
              </a:defRPr>
            </a:lvl7pPr>
            <a:lvl8pPr marL="3200400" algn="l" defTabSz="913765" rtl="0" eaLnBrk="1" latinLnBrk="0" hangingPunct="1">
              <a:defRPr sz="1800" kern="1200">
                <a:solidFill>
                  <a:srgbClr val="000000"/>
                </a:solidFill>
              </a:defRPr>
            </a:lvl8pPr>
            <a:lvl9pPr marL="3657600" algn="l" defTabSz="913765" rtl="0" eaLnBrk="1" latinLnBrk="0" hangingPunct="1">
              <a:defRPr sz="1800" kern="1200">
                <a:solidFill>
                  <a:srgbClr val="000000"/>
                </a:solidFill>
              </a:defRPr>
            </a:lvl9pPr>
          </a:lstStyle>
          <a:p>
            <a:pPr lvl="0">
              <a:buSzPct val="25000"/>
              <a:defRPr/>
            </a:pPr>
            <a:r>
              <a:rPr lang="zh-CN" altLang="en-US" sz="2000" b="1" spc="120">
                <a:solidFill>
                  <a:srgbClr val="000000"/>
                </a:solidFill>
                <a:latin typeface="微软雅黑" panose="020B0503020204020204" pitchFamily="34" charset="-122"/>
                <a:ea typeface="微软雅黑" panose="020B0503020204020204" pitchFamily="34" charset="-122"/>
              </a:rPr>
              <a:t>组织单位</a:t>
            </a:r>
            <a:endParaRPr lang="zh-CN" altLang="en-US" sz="2000" b="1" spc="120">
              <a:solidFill>
                <a:srgbClr val="000000"/>
              </a:solidFill>
              <a:latin typeface="微软雅黑" panose="020B0503020204020204" pitchFamily="34" charset="-122"/>
              <a:ea typeface="微软雅黑" panose="020B0503020204020204" pitchFamily="34" charset="-122"/>
            </a:endParaRPr>
          </a:p>
        </p:txBody>
      </p:sp>
      <p:sp>
        <p:nvSpPr>
          <p:cNvPr id="26" name="泪滴形 25"/>
          <p:cNvSpPr/>
          <p:nvPr>
            <p:custDataLst>
              <p:tags r:id="rId19"/>
            </p:custDataLst>
          </p:nvPr>
        </p:nvSpPr>
        <p:spPr>
          <a:xfrm rot="8100000">
            <a:off x="8695428" y="1414302"/>
            <a:ext cx="152316" cy="152316"/>
          </a:xfrm>
          <a:prstGeom prst="teardrop">
            <a:avLst/>
          </a:prstGeom>
          <a:solidFill>
            <a:srgbClr val="1AA3AA"/>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sp>
        <p:nvSpPr>
          <p:cNvPr id="27" name="等腰三角形 26"/>
          <p:cNvSpPr/>
          <p:nvPr>
            <p:custDataLst>
              <p:tags r:id="rId20"/>
            </p:custDataLst>
          </p:nvPr>
        </p:nvSpPr>
        <p:spPr>
          <a:xfrm rot="4182724">
            <a:off x="11240220" y="2816554"/>
            <a:ext cx="182226" cy="157091"/>
          </a:xfrm>
          <a:prstGeom prst="triangl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lstStyle/>
          <a:p>
            <a:pPr algn="ctr"/>
            <a:endParaRPr lang="zh-CN" altLang="en-US"/>
          </a:p>
        </p:txBody>
      </p:sp>
      <p:sp>
        <p:nvSpPr>
          <p:cNvPr id="140" name="TextBox 49"/>
          <p:cNvSpPr txBox="1">
            <a:spLocks noChangeArrowheads="1"/>
          </p:cNvSpPr>
          <p:nvPr>
            <p:custDataLst>
              <p:tags r:id="rId21"/>
            </p:custDataLst>
          </p:nvPr>
        </p:nvSpPr>
        <p:spPr bwMode="auto">
          <a:xfrm>
            <a:off x="318968" y="5519578"/>
            <a:ext cx="10624424"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lvl1pPr>
              <a:defRPr sz="3200">
                <a:solidFill>
                  <a:srgbClr val="000000"/>
                </a:solidFill>
                <a:latin typeface="Calibri" panose="020F0502020204030204" charset="0"/>
                <a:ea typeface="宋体" panose="02010600030101010101" pitchFamily="2" charset="-122"/>
              </a:defRPr>
            </a:lvl1pPr>
            <a:lvl2pPr>
              <a:defRPr sz="2800">
                <a:solidFill>
                  <a:srgbClr val="000000"/>
                </a:solidFill>
                <a:latin typeface="Calibri" panose="020F0502020204030204" charset="0"/>
                <a:ea typeface="宋体" panose="02010600030101010101" pitchFamily="2" charset="-122"/>
              </a:defRPr>
            </a:lvl2pPr>
            <a:lvl3pPr>
              <a:defRPr sz="2400">
                <a:solidFill>
                  <a:srgbClr val="000000"/>
                </a:solidFill>
                <a:latin typeface="Calibri" panose="020F0502020204030204" charset="0"/>
                <a:ea typeface="宋体" panose="02010600030101010101" pitchFamily="2" charset="-122"/>
              </a:defRPr>
            </a:lvl3pPr>
            <a:lvl4pPr>
              <a:defRPr sz="2000">
                <a:solidFill>
                  <a:srgbClr val="000000"/>
                </a:solidFill>
                <a:latin typeface="Calibri" panose="020F0502020204030204" charset="0"/>
                <a:ea typeface="宋体" panose="02010600030101010101" pitchFamily="2" charset="-122"/>
              </a:defRPr>
            </a:lvl4pPr>
            <a:lvl5pPr>
              <a:defRPr sz="2000">
                <a:solidFill>
                  <a:srgbClr val="000000"/>
                </a:solidFill>
                <a:latin typeface="Calibri" panose="020F0502020204030204" charset="0"/>
                <a:ea typeface="宋体" panose="02010600030101010101" pitchFamily="2" charset="-122"/>
              </a:defRPr>
            </a:lvl5pPr>
            <a:lvl6pPr eaLnBrk="0" fontAlgn="base" hangingPunct="0">
              <a:spcAft>
                <a:spcPct val="0"/>
              </a:spcAft>
              <a:buChar char="»"/>
              <a:defRPr sz="2000">
                <a:solidFill>
                  <a:srgbClr val="000000"/>
                </a:solidFill>
                <a:latin typeface="Calibri" panose="020F0502020204030204" charset="0"/>
                <a:ea typeface="宋体" panose="02010600030101010101" pitchFamily="2" charset="-122"/>
              </a:defRPr>
            </a:lvl6pPr>
            <a:lvl7pPr eaLnBrk="0" fontAlgn="base" hangingPunct="0">
              <a:spcAft>
                <a:spcPct val="0"/>
              </a:spcAft>
              <a:buChar char="»"/>
              <a:defRPr sz="2000">
                <a:solidFill>
                  <a:srgbClr val="000000"/>
                </a:solidFill>
                <a:latin typeface="Calibri" panose="020F0502020204030204" charset="0"/>
                <a:ea typeface="宋体" panose="02010600030101010101" pitchFamily="2" charset="-122"/>
              </a:defRPr>
            </a:lvl7pPr>
            <a:lvl8pPr eaLnBrk="0" fontAlgn="base" hangingPunct="0">
              <a:spcAft>
                <a:spcPct val="0"/>
              </a:spcAft>
              <a:buChar char="»"/>
              <a:defRPr sz="2000">
                <a:solidFill>
                  <a:srgbClr val="000000"/>
                </a:solidFill>
                <a:latin typeface="Calibri" panose="020F0502020204030204" charset="0"/>
                <a:ea typeface="宋体" panose="02010600030101010101" pitchFamily="2" charset="-122"/>
              </a:defRPr>
            </a:lvl8pPr>
            <a:lvl9pPr eaLnBrk="0" fontAlgn="base" hangingPunct="0">
              <a:spcAft>
                <a:spcPct val="0"/>
              </a:spcAft>
              <a:buChar char="»"/>
              <a:defRPr sz="2000">
                <a:solidFill>
                  <a:srgbClr val="000000"/>
                </a:solidFill>
                <a:latin typeface="Calibri" panose="020F0502020204030204" charset="0"/>
                <a:ea typeface="宋体" panose="02010600030101010101" pitchFamily="2" charset="-122"/>
              </a:defRPr>
            </a:lvl9pPr>
          </a:lstStyle>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项目实施期限：202</a:t>
            </a:r>
            <a:r>
              <a:rPr kumimoji="0" lang="en-US"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5</a:t>
            </a:r>
            <a:r>
              <a:rPr kumimoji="0" lang="zh-CN"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年</a:t>
            </a:r>
            <a:r>
              <a:rPr kumimoji="0" lang="en-US"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1</a:t>
            </a:r>
            <a:r>
              <a:rPr kumimoji="0" lang="zh-CN"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月1日—202</a:t>
            </a:r>
            <a:r>
              <a:rPr kumimoji="0" lang="en-US"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6</a:t>
            </a:r>
            <a:r>
              <a:rPr kumimoji="0" lang="zh-CN"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年</a:t>
            </a:r>
            <a:r>
              <a:rPr kumimoji="0" lang="en-US"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12</a:t>
            </a:r>
            <a:r>
              <a:rPr kumimoji="0" lang="zh-CN"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月31日</a:t>
            </a:r>
            <a:r>
              <a:rPr kumimoji="0" lang="en-US"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(协议类组织单位)</a:t>
            </a:r>
            <a:endParaRPr kumimoji="0" lang="zh-CN"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endParaRPr>
          </a:p>
          <a:p>
            <a:pPr marL="0" marR="0" lvl="0" indent="0" algn="l" defTabSz="1218565"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 </a:t>
            </a:r>
            <a:r>
              <a:rPr kumimoji="0" lang="en-US"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rPr>
              <a:t>                     </a:t>
            </a:r>
            <a:r>
              <a:rPr lang="zh-CN"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202</a:t>
            </a:r>
            <a:r>
              <a:rPr lang="en-US"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5</a:t>
            </a:r>
            <a:r>
              <a:rPr lang="zh-CN"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年</a:t>
            </a:r>
            <a:r>
              <a:rPr lang="en-US"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1</a:t>
            </a:r>
            <a:r>
              <a:rPr lang="zh-CN"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月1日—202</a:t>
            </a:r>
            <a:r>
              <a:rPr lang="en-US"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7</a:t>
            </a:r>
            <a:r>
              <a:rPr lang="zh-CN"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年</a:t>
            </a:r>
            <a:r>
              <a:rPr lang="en-US"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12</a:t>
            </a:r>
            <a:r>
              <a:rPr lang="zh-CN"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月31日</a:t>
            </a:r>
            <a:r>
              <a:rPr lang="en-US" altLang="zh-CN" sz="2400" b="1" spc="15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sym typeface="+mn-ea"/>
              </a:rPr>
              <a:t>(2024年新增组织单位)</a:t>
            </a:r>
            <a:endParaRPr kumimoji="0" lang="zh-CN" altLang="zh-CN" sz="2400" b="1" i="0" u="none" strike="noStrike" kern="1200" cap="none" spc="150" normalizeH="0" noProof="0">
              <a:ln>
                <a:noFill/>
              </a:ln>
              <a:solidFill>
                <a:srgbClr val="000000">
                  <a:lumMod val="75000"/>
                  <a:lumOff val="25000"/>
                </a:srgbClr>
              </a:solidFill>
              <a:effectLst/>
              <a:uLnTx/>
              <a:uFillTx/>
              <a:latin typeface="Arial" panose="020B0604020202020204" pitchFamily="34" charset="0"/>
              <a:ea typeface="微软雅黑" panose="020B0503020204020204" pitchFamily="34" charset="-122"/>
              <a:cs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注意事项</a:t>
            </a:r>
            <a:endParaRPr lang="zh-CN" altLang="en-US" sz="3000" b="1" dirty="0">
              <a:solidFill>
                <a:schemeClr val="tx1"/>
              </a:solidFill>
              <a:latin typeface="+mn-lt"/>
              <a:ea typeface="+mn-ea"/>
              <a:cs typeface="+mn-ea"/>
              <a:sym typeface="+mn-lt"/>
            </a:endParaRPr>
          </a:p>
        </p:txBody>
      </p:sp>
      <p:cxnSp>
        <p:nvCxnSpPr>
          <p:cNvPr id="28" name="直接连接符 27"/>
          <p:cNvCxnSpPr/>
          <p:nvPr>
            <p:custDataLst>
              <p:tags r:id="rId1"/>
            </p:custDataLst>
          </p:nvPr>
        </p:nvCxnSpPr>
        <p:spPr>
          <a:xfrm>
            <a:off x="864163" y="1996072"/>
            <a:ext cx="10463675" cy="0"/>
          </a:xfrm>
          <a:prstGeom prst="line">
            <a:avLst/>
          </a:prstGeom>
          <a:ln>
            <a:solidFill>
              <a:srgbClr val="000000"/>
            </a:solidFill>
            <a:headEnd type="oval"/>
            <a:tailEnd type="oval"/>
          </a:ln>
        </p:spPr>
        <p:style>
          <a:lnRef idx="1">
            <a:srgbClr val="1E6BC5"/>
          </a:lnRef>
          <a:fillRef idx="0">
            <a:srgbClr val="1E6BC5"/>
          </a:fillRef>
          <a:effectRef idx="0">
            <a:srgbClr val="1E6BC5"/>
          </a:effectRef>
          <a:fontRef idx="minor">
            <a:srgbClr val="000000"/>
          </a:fontRef>
        </p:style>
      </p:cxnSp>
      <p:cxnSp>
        <p:nvCxnSpPr>
          <p:cNvPr id="29" name="直接连接符 28"/>
          <p:cNvCxnSpPr/>
          <p:nvPr>
            <p:custDataLst>
              <p:tags r:id="rId2"/>
            </p:custDataLst>
          </p:nvPr>
        </p:nvCxnSpPr>
        <p:spPr>
          <a:xfrm>
            <a:off x="6096000" y="2006867"/>
            <a:ext cx="0" cy="4476115"/>
          </a:xfrm>
          <a:prstGeom prst="line">
            <a:avLst/>
          </a:prstGeom>
          <a:ln>
            <a:solidFill>
              <a:srgbClr val="000000"/>
            </a:solidFill>
          </a:ln>
        </p:spPr>
        <p:style>
          <a:lnRef idx="1">
            <a:srgbClr val="1E6BC5"/>
          </a:lnRef>
          <a:fillRef idx="0">
            <a:srgbClr val="1E6BC5"/>
          </a:fillRef>
          <a:effectRef idx="0">
            <a:srgbClr val="1E6BC5"/>
          </a:effectRef>
          <a:fontRef idx="minor">
            <a:srgbClr val="000000"/>
          </a:fontRef>
        </p:style>
      </p:cxnSp>
      <p:sp>
        <p:nvSpPr>
          <p:cNvPr id="30" name="文本框 29"/>
          <p:cNvSpPr txBox="1"/>
          <p:nvPr>
            <p:custDataLst>
              <p:tags r:id="rId3"/>
            </p:custDataLst>
          </p:nvPr>
        </p:nvSpPr>
        <p:spPr>
          <a:xfrm>
            <a:off x="6353810" y="2088515"/>
            <a:ext cx="5115560" cy="3455670"/>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355600" lvl="0" indent="-355600" algn="just"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700" dirty="0">
                <a:solidFill>
                  <a:srgbClr val="FF0000"/>
                </a:solidFill>
                <a:uFillTx/>
                <a:ea typeface="黑体" panose="02010609060101010101" pitchFamily="49" charset="-122"/>
                <a:sym typeface="微软雅黑" panose="020B0503020204020204" pitchFamily="34" charset="-122"/>
              </a:rPr>
              <a:t>不接收申报单位补充提交申报材料</a:t>
            </a:r>
            <a:endParaRPr lang="zh-CN" altLang="en-US" sz="1700" dirty="0">
              <a:solidFill>
                <a:srgbClr val="FF0000"/>
              </a:solidFill>
              <a:uFillTx/>
              <a:ea typeface="黑体" panose="02010609060101010101" pitchFamily="49" charset="-122"/>
              <a:sym typeface="微软雅黑" panose="020B0503020204020204" pitchFamily="34" charset="-122"/>
            </a:endParaRPr>
          </a:p>
          <a:p>
            <a:pPr marL="355600" lvl="0" indent="-355600" algn="just"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700" dirty="0">
                <a:solidFill>
                  <a:srgbClr val="FF0000"/>
                </a:solidFill>
                <a:uFillTx/>
                <a:ea typeface="黑体" panose="02010609060101010101" pitchFamily="49" charset="-122"/>
                <a:sym typeface="微软雅黑" panose="020B0503020204020204" pitchFamily="34" charset="-122"/>
              </a:rPr>
              <a:t>因材料缺失或不符合要求、错过申报时间节点等原因，导致未成功申报的责任由项目负责人和申报单位自行承担</a:t>
            </a:r>
            <a:endParaRPr lang="zh-CN" altLang="en-US" sz="1700" dirty="0">
              <a:solidFill>
                <a:srgbClr val="FF0000"/>
              </a:solidFill>
              <a:uFillTx/>
              <a:ea typeface="黑体" panose="02010609060101010101" pitchFamily="49" charset="-122"/>
              <a:sym typeface="微软雅黑" panose="020B0503020204020204" pitchFamily="34" charset="-122"/>
            </a:endParaRPr>
          </a:p>
          <a:p>
            <a:pPr marL="355600" lvl="0" indent="-355600" algn="just"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700" dirty="0">
                <a:solidFill>
                  <a:srgbClr val="000000">
                    <a:lumMod val="75000"/>
                    <a:lumOff val="25000"/>
                  </a:srgbClr>
                </a:solidFill>
                <a:uFillTx/>
                <a:ea typeface="黑体" panose="02010609060101010101" pitchFamily="49" charset="-122"/>
                <a:sym typeface="微软雅黑" panose="020B0503020204020204" pitchFamily="34" charset="-122"/>
              </a:rPr>
              <a:t>对申报材料的真实性、合法性、有效性负责</a:t>
            </a:r>
            <a:endParaRPr lang="zh-CN" altLang="en-US" sz="1700" dirty="0">
              <a:solidFill>
                <a:srgbClr val="000000">
                  <a:lumMod val="75000"/>
                  <a:lumOff val="25000"/>
                </a:srgbClr>
              </a:solidFill>
              <a:uFillTx/>
              <a:ea typeface="黑体" panose="02010609060101010101" pitchFamily="49" charset="-122"/>
              <a:sym typeface="微软雅黑" panose="020B0503020204020204" pitchFamily="34" charset="-122"/>
            </a:endParaRPr>
          </a:p>
          <a:p>
            <a:pPr marL="355600" lvl="0" indent="-355600" algn="just"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700" dirty="0">
                <a:solidFill>
                  <a:srgbClr val="000000">
                    <a:lumMod val="75000"/>
                    <a:lumOff val="25000"/>
                  </a:srgbClr>
                </a:solidFill>
                <a:uFillTx/>
                <a:ea typeface="黑体" panose="02010609060101010101" pitchFamily="49" charset="-122"/>
                <a:sym typeface="微软雅黑" panose="020B0503020204020204" pitchFamily="34" charset="-122"/>
              </a:rPr>
              <a:t>自行承担包括知识产权纠纷在内的潜在风险</a:t>
            </a:r>
            <a:endParaRPr lang="zh-CN" altLang="en-US" sz="1700" dirty="0">
              <a:solidFill>
                <a:srgbClr val="000000">
                  <a:lumMod val="75000"/>
                  <a:lumOff val="25000"/>
                </a:srgbClr>
              </a:solidFill>
              <a:uFillTx/>
              <a:ea typeface="黑体" panose="02010609060101010101" pitchFamily="49" charset="-122"/>
              <a:sym typeface="微软雅黑" panose="020B0503020204020204" pitchFamily="34" charset="-122"/>
            </a:endParaRPr>
          </a:p>
          <a:p>
            <a:pPr marL="355600" lvl="0" indent="-355600" algn="just"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700" dirty="0">
                <a:solidFill>
                  <a:srgbClr val="000000">
                    <a:lumMod val="75000"/>
                    <a:lumOff val="25000"/>
                  </a:srgbClr>
                </a:solidFill>
                <a:uFillTx/>
                <a:ea typeface="黑体" panose="02010609060101010101" pitchFamily="49" charset="-122"/>
                <a:sym typeface="微软雅黑" panose="020B0503020204020204" pitchFamily="34" charset="-122"/>
              </a:rPr>
              <a:t>项目不予立项，已获立项的实行强制终止</a:t>
            </a:r>
            <a:endParaRPr lang="zh-CN" altLang="en-US" sz="1700" dirty="0">
              <a:solidFill>
                <a:srgbClr val="000000">
                  <a:lumMod val="75000"/>
                  <a:lumOff val="25000"/>
                </a:srgbClr>
              </a:solidFill>
              <a:uFillTx/>
              <a:ea typeface="黑体" panose="02010609060101010101" pitchFamily="49" charset="-122"/>
              <a:sym typeface="微软雅黑" panose="020B0503020204020204" pitchFamily="34" charset="-122"/>
            </a:endParaRPr>
          </a:p>
          <a:p>
            <a:pPr marL="355600" lvl="0" indent="-355600" algn="just" fontAlgn="ctr">
              <a:lnSpc>
                <a:spcPct val="150000"/>
              </a:lnSpc>
              <a:spcBef>
                <a:spcPts val="1000"/>
              </a:spcBef>
              <a:spcAft>
                <a:spcPts val="0"/>
              </a:spcAft>
              <a:buClr>
                <a:srgbClr val="000000">
                  <a:lumMod val="75000"/>
                  <a:lumOff val="25000"/>
                </a:srgbClr>
              </a:buClr>
              <a:buSzPct val="130000"/>
              <a:buFont typeface="Wingdings" panose="05000000000000000000" charset="0"/>
              <a:buChar char="n"/>
            </a:pPr>
            <a:r>
              <a:rPr lang="zh-CN" altLang="en-US" sz="1700" dirty="0">
                <a:solidFill>
                  <a:srgbClr val="000000">
                    <a:lumMod val="75000"/>
                    <a:lumOff val="25000"/>
                  </a:srgbClr>
                </a:solidFill>
                <a:uFillTx/>
                <a:ea typeface="黑体" panose="02010609060101010101" pitchFamily="49" charset="-122"/>
                <a:sym typeface="微软雅黑" panose="020B0503020204020204" pitchFamily="34" charset="-122"/>
              </a:rPr>
              <a:t>发现存在科技违规、科研失信等行为的，依据国家、省、市相关规定办理</a:t>
            </a:r>
            <a:endParaRPr lang="zh-CN" altLang="en-US" sz="1700" dirty="0">
              <a:solidFill>
                <a:srgbClr val="000000">
                  <a:lumMod val="75000"/>
                  <a:lumOff val="25000"/>
                </a:srgbClr>
              </a:solidFill>
              <a:uFillTx/>
              <a:ea typeface="黑体" panose="02010609060101010101" pitchFamily="49" charset="-122"/>
              <a:sym typeface="微软雅黑" panose="020B0503020204020204" pitchFamily="34" charset="-122"/>
            </a:endParaRPr>
          </a:p>
        </p:txBody>
      </p:sp>
      <p:sp>
        <p:nvSpPr>
          <p:cNvPr id="31" name="文本框 30"/>
          <p:cNvSpPr txBox="1"/>
          <p:nvPr>
            <p:custDataLst>
              <p:tags r:id="rId4"/>
            </p:custDataLst>
          </p:nvPr>
        </p:nvSpPr>
        <p:spPr>
          <a:xfrm>
            <a:off x="1000125" y="2099945"/>
            <a:ext cx="4838065" cy="3240405"/>
          </a:xfrm>
          <a:prstGeom prst="rect">
            <a:avLst/>
          </a:prstGeom>
          <a:noFill/>
        </p:spPr>
        <p:txBody>
          <a:bodyPr wrap="square" lIns="101600" tIns="0" rIns="82550" bIns="0" rtlCol="0">
            <a:noAutofit/>
          </a:bodyPr>
          <a:lstStyle>
            <a:defPPr>
              <a:defRPr lang="zh-CN"/>
            </a:defPPr>
            <a:lvl1pPr fontAlgn="auto">
              <a:lnSpc>
                <a:spcPct val="130000"/>
              </a:lnSpc>
              <a:spcAft>
                <a:spcPts val="1000"/>
              </a:spcAft>
              <a:defRPr sz="1600" spc="150"/>
            </a:lvl1pPr>
          </a:lstStyle>
          <a:p>
            <a:pPr marL="355600" lvl="0" indent="-355600" algn="just" fontAlgn="ctr">
              <a:lnSpc>
                <a:spcPct val="150000"/>
              </a:lnSpc>
              <a:spcBef>
                <a:spcPts val="1000"/>
              </a:spcBef>
              <a:spcAft>
                <a:spcPts val="0"/>
              </a:spcAft>
              <a:buClr>
                <a:srgbClr val="000000">
                  <a:lumMod val="75000"/>
                  <a:lumOff val="25000"/>
                </a:srgbClr>
              </a:buClr>
              <a:buSzPct val="130000"/>
              <a:buFont typeface="Wingdings" panose="05000000000000000000" pitchFamily="2" charset="2"/>
              <a:buChar char="n"/>
            </a:pPr>
            <a:r>
              <a:rPr lang="zh-CN" altLang="en-US" sz="1700" dirty="0">
                <a:solidFill>
                  <a:srgbClr val="000000">
                    <a:lumMod val="75000"/>
                    <a:lumOff val="25000"/>
                  </a:srgbClr>
                </a:solidFill>
                <a:uFillTx/>
                <a:ea typeface="黑体" panose="02010609060101010101" pitchFamily="49" charset="-122"/>
                <a:cs typeface="Arial" panose="020B0604020202020204" pitchFamily="34" charset="0"/>
                <a:sym typeface="微软雅黑" panose="020B0503020204020204" pitchFamily="34" charset="-122"/>
              </a:rPr>
              <a:t>申报项目需符合本通知规定的所有申报基本条件和其他相关要求。不得违反科研诚信和科研伦理相关要求</a:t>
            </a:r>
            <a:endParaRPr lang="zh-CN" altLang="en-US" sz="1700" dirty="0">
              <a:solidFill>
                <a:srgbClr val="000000">
                  <a:lumMod val="75000"/>
                  <a:lumOff val="25000"/>
                </a:srgbClr>
              </a:solidFill>
              <a:uFillTx/>
              <a:ea typeface="黑体" panose="02010609060101010101" pitchFamily="49" charset="-122"/>
              <a:cs typeface="Arial" panose="020B0604020202020204" pitchFamily="34" charset="0"/>
              <a:sym typeface="微软雅黑" panose="020B0503020204020204" pitchFamily="34" charset="-122"/>
            </a:endParaRPr>
          </a:p>
          <a:p>
            <a:pPr marL="355600" lvl="0" indent="-355600" algn="just" fontAlgn="ctr">
              <a:lnSpc>
                <a:spcPct val="150000"/>
              </a:lnSpc>
              <a:spcBef>
                <a:spcPts val="1000"/>
              </a:spcBef>
              <a:spcAft>
                <a:spcPts val="0"/>
              </a:spcAft>
              <a:buClr>
                <a:srgbClr val="000000">
                  <a:lumMod val="75000"/>
                  <a:lumOff val="25000"/>
                </a:srgbClr>
              </a:buClr>
              <a:buSzPct val="130000"/>
              <a:buFont typeface="Wingdings" panose="05000000000000000000" pitchFamily="2" charset="2"/>
              <a:buChar char="n"/>
            </a:pPr>
            <a:r>
              <a:rPr lang="zh-CN" altLang="en-US" sz="1700" dirty="0">
                <a:solidFill>
                  <a:srgbClr val="000000">
                    <a:lumMod val="75000"/>
                    <a:lumOff val="25000"/>
                  </a:srgbClr>
                </a:solidFill>
                <a:uFillTx/>
                <a:ea typeface="黑体" panose="02010609060101010101" pitchFamily="49" charset="-122"/>
                <a:cs typeface="Arial" panose="020B0604020202020204" pitchFamily="34" charset="0"/>
                <a:sym typeface="微软雅黑" panose="020B0503020204020204" pitchFamily="34" charset="-122"/>
              </a:rPr>
              <a:t>广州科技大脑中申报书相关内容从单位信息模块中自动读取，请各单位在申报项目前，尽早登录（注册）广州科技大脑平台填写完善，并确认“组织单位”是否准确</a:t>
            </a:r>
            <a:endParaRPr lang="zh-CN" altLang="en-US" sz="1700" dirty="0">
              <a:solidFill>
                <a:srgbClr val="000000">
                  <a:lumMod val="75000"/>
                  <a:lumOff val="25000"/>
                </a:srgbClr>
              </a:solidFill>
              <a:uFillTx/>
              <a:ea typeface="黑体" panose="02010609060101010101" pitchFamily="49" charset="-122"/>
              <a:cs typeface="Arial" panose="020B0604020202020204" pitchFamily="34" charset="0"/>
              <a:sym typeface="微软雅黑" panose="020B0503020204020204" pitchFamily="34" charset="-122"/>
            </a:endParaRPr>
          </a:p>
          <a:p>
            <a:pPr marL="355600" lvl="0" indent="-355600" algn="just" fontAlgn="ctr">
              <a:lnSpc>
                <a:spcPct val="150000"/>
              </a:lnSpc>
              <a:spcBef>
                <a:spcPts val="1000"/>
              </a:spcBef>
              <a:spcAft>
                <a:spcPts val="0"/>
              </a:spcAft>
              <a:buClr>
                <a:srgbClr val="000000">
                  <a:lumMod val="75000"/>
                  <a:lumOff val="25000"/>
                </a:srgbClr>
              </a:buClr>
              <a:buSzPct val="130000"/>
              <a:buFont typeface="Wingdings" panose="05000000000000000000" pitchFamily="2" charset="2"/>
              <a:buChar char="n"/>
            </a:pPr>
            <a:r>
              <a:rPr lang="zh-CN" altLang="en-US" sz="1700" dirty="0">
                <a:solidFill>
                  <a:srgbClr val="000000">
                    <a:lumMod val="75000"/>
                    <a:lumOff val="25000"/>
                  </a:srgbClr>
                </a:solidFill>
                <a:uFillTx/>
                <a:ea typeface="黑体" panose="02010609060101010101" pitchFamily="49" charset="-122"/>
                <a:cs typeface="Arial" panose="020B0604020202020204" pitchFamily="34" charset="0"/>
                <a:sym typeface="微软雅黑" panose="020B0503020204020204" pitchFamily="34" charset="-122"/>
              </a:rPr>
              <a:t>申报单位应合理安排项目申报书填报和材料提交时间，避免出现在项目申报截止时间到期前平台网络繁忙耽误申报</a:t>
            </a:r>
            <a:endParaRPr lang="zh-CN" altLang="en-US" sz="1700" dirty="0">
              <a:solidFill>
                <a:srgbClr val="000000">
                  <a:lumMod val="75000"/>
                  <a:lumOff val="25000"/>
                </a:srgbClr>
              </a:solidFill>
              <a:uFillTx/>
              <a:ea typeface="黑体" panose="02010609060101010101" pitchFamily="49" charset="-122"/>
              <a:cs typeface="Arial" panose="020B0604020202020204" pitchFamily="34" charset="0"/>
              <a:sym typeface="微软雅黑" panose="020B0503020204020204" pitchFamily="34" charset="-122"/>
            </a:endParaRPr>
          </a:p>
        </p:txBody>
      </p:sp>
      <p:cxnSp>
        <p:nvCxnSpPr>
          <p:cNvPr id="32" name="直接连接符 31"/>
          <p:cNvCxnSpPr/>
          <p:nvPr>
            <p:custDataLst>
              <p:tags r:id="rId5"/>
            </p:custDataLst>
          </p:nvPr>
        </p:nvCxnSpPr>
        <p:spPr>
          <a:xfrm>
            <a:off x="864163" y="6483808"/>
            <a:ext cx="10463675" cy="0"/>
          </a:xfrm>
          <a:prstGeom prst="line">
            <a:avLst/>
          </a:prstGeom>
          <a:ln>
            <a:solidFill>
              <a:srgbClr val="000000"/>
            </a:solidFill>
            <a:headEnd type="oval"/>
            <a:tailEnd type="oval"/>
          </a:ln>
        </p:spPr>
        <p:style>
          <a:lnRef idx="1">
            <a:srgbClr val="1E6BC5"/>
          </a:lnRef>
          <a:fillRef idx="0">
            <a:srgbClr val="1E6BC5"/>
          </a:fillRef>
          <a:effectRef idx="0">
            <a:srgbClr val="1E6BC5"/>
          </a:effectRef>
          <a:fontRef idx="minor">
            <a:srgbClr val="000000"/>
          </a:fontRef>
        </p:style>
      </p:cxnSp>
      <p:sp>
        <p:nvSpPr>
          <p:cNvPr id="843" name="形状"/>
          <p:cNvSpPr/>
          <p:nvPr>
            <p:custDataLst>
              <p:tags r:id="rId6"/>
            </p:custDataLst>
          </p:nvPr>
        </p:nvSpPr>
        <p:spPr>
          <a:xfrm>
            <a:off x="3054794" y="1186174"/>
            <a:ext cx="2090326" cy="501144"/>
          </a:xfrm>
          <a:custGeom>
            <a:avLst/>
            <a:gdLst/>
            <a:ahLst/>
            <a:cxnLst>
              <a:cxn ang="0">
                <a:pos x="wd2" y="hd2"/>
              </a:cxn>
              <a:cxn ang="5400000">
                <a:pos x="wd2" y="hd2"/>
              </a:cxn>
              <a:cxn ang="10800000">
                <a:pos x="wd2" y="hd2"/>
              </a:cxn>
              <a:cxn ang="16200000">
                <a:pos x="wd2" y="hd2"/>
              </a:cxn>
            </a:cxnLst>
            <a:rect l="0" t="0" r="r" b="b"/>
            <a:pathLst>
              <a:path w="21600" h="21600" extrusionOk="0">
                <a:moveTo>
                  <a:pt x="17114" y="21600"/>
                </a:moveTo>
                <a:lnTo>
                  <a:pt x="19329" y="16287"/>
                </a:lnTo>
                <a:lnTo>
                  <a:pt x="21600" y="10858"/>
                </a:lnTo>
                <a:lnTo>
                  <a:pt x="19329" y="5313"/>
                </a:lnTo>
                <a:lnTo>
                  <a:pt x="17114" y="0"/>
                </a:lnTo>
                <a:lnTo>
                  <a:pt x="17114" y="6006"/>
                </a:lnTo>
                <a:lnTo>
                  <a:pt x="0" y="6006"/>
                </a:lnTo>
                <a:lnTo>
                  <a:pt x="0" y="15594"/>
                </a:lnTo>
                <a:lnTo>
                  <a:pt x="17114" y="15594"/>
                </a:lnTo>
                <a:lnTo>
                  <a:pt x="17114" y="21600"/>
                </a:lnTo>
                <a:close/>
              </a:path>
            </a:pathLst>
          </a:custGeom>
        </p:spPr>
        <p:style>
          <a:lnRef idx="0">
            <a:srgbClr val="FFFFFF"/>
          </a:lnRef>
          <a:fillRef idx="2">
            <a:schemeClr val="accent1"/>
          </a:fillRef>
          <a:effectRef idx="0">
            <a:srgbClr val="FFFFFF"/>
          </a:effectRef>
          <a:fontRef idx="minor">
            <a:schemeClr val="dk1"/>
          </a:fontRef>
        </p:style>
        <p:txBody>
          <a:bodyPr tIns="45720" bIns="45720"/>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endParaRPr>
          </a:p>
        </p:txBody>
      </p:sp>
      <p:sp>
        <p:nvSpPr>
          <p:cNvPr id="61" name="任意形状 60"/>
          <p:cNvSpPr/>
          <p:nvPr>
            <p:custDataLst>
              <p:tags r:id="rId7"/>
            </p:custDataLst>
          </p:nvPr>
        </p:nvSpPr>
        <p:spPr>
          <a:xfrm>
            <a:off x="5582461" y="1365796"/>
            <a:ext cx="2795144" cy="158119"/>
          </a:xfrm>
          <a:custGeom>
            <a:avLst/>
            <a:gdLst>
              <a:gd name="connsiteX0" fmla="*/ 1313606 w 1352510"/>
              <a:gd name="connsiteY0" fmla="*/ 0 h 76510"/>
              <a:gd name="connsiteX1" fmla="*/ 1352510 w 1352510"/>
              <a:gd name="connsiteY1" fmla="*/ 38255 h 76510"/>
              <a:gd name="connsiteX2" fmla="*/ 1313606 w 1352510"/>
              <a:gd name="connsiteY2" fmla="*/ 76510 h 76510"/>
              <a:gd name="connsiteX3" fmla="*/ 1274702 w 1352510"/>
              <a:gd name="connsiteY3" fmla="*/ 38255 h 76510"/>
              <a:gd name="connsiteX4" fmla="*/ 1313606 w 1352510"/>
              <a:gd name="connsiteY4" fmla="*/ 0 h 76510"/>
              <a:gd name="connsiteX5" fmla="*/ 1059443 w 1352510"/>
              <a:gd name="connsiteY5" fmla="*/ 0 h 76510"/>
              <a:gd name="connsiteX6" fmla="*/ 1098347 w 1352510"/>
              <a:gd name="connsiteY6" fmla="*/ 38255 h 76510"/>
              <a:gd name="connsiteX7" fmla="*/ 1059443 w 1352510"/>
              <a:gd name="connsiteY7" fmla="*/ 76510 h 76510"/>
              <a:gd name="connsiteX8" fmla="*/ 1020539 w 1352510"/>
              <a:gd name="connsiteY8" fmla="*/ 38255 h 76510"/>
              <a:gd name="connsiteX9" fmla="*/ 1059443 w 1352510"/>
              <a:gd name="connsiteY9" fmla="*/ 0 h 76510"/>
              <a:gd name="connsiteX10" fmla="*/ 803984 w 1352510"/>
              <a:gd name="connsiteY10" fmla="*/ 0 h 76510"/>
              <a:gd name="connsiteX11" fmla="*/ 841591 w 1352510"/>
              <a:gd name="connsiteY11" fmla="*/ 38255 h 76510"/>
              <a:gd name="connsiteX12" fmla="*/ 803984 w 1352510"/>
              <a:gd name="connsiteY12" fmla="*/ 76510 h 76510"/>
              <a:gd name="connsiteX13" fmla="*/ 766377 w 1352510"/>
              <a:gd name="connsiteY13" fmla="*/ 38255 h 76510"/>
              <a:gd name="connsiteX14" fmla="*/ 803984 w 1352510"/>
              <a:gd name="connsiteY14" fmla="*/ 0 h 76510"/>
              <a:gd name="connsiteX15" fmla="*/ 548525 w 1352510"/>
              <a:gd name="connsiteY15" fmla="*/ 0 h 76510"/>
              <a:gd name="connsiteX16" fmla="*/ 587429 w 1352510"/>
              <a:gd name="connsiteY16" fmla="*/ 38255 h 76510"/>
              <a:gd name="connsiteX17" fmla="*/ 548525 w 1352510"/>
              <a:gd name="connsiteY17" fmla="*/ 76510 h 76510"/>
              <a:gd name="connsiteX18" fmla="*/ 509621 w 1352510"/>
              <a:gd name="connsiteY18" fmla="*/ 38255 h 76510"/>
              <a:gd name="connsiteX19" fmla="*/ 548525 w 1352510"/>
              <a:gd name="connsiteY19" fmla="*/ 0 h 76510"/>
              <a:gd name="connsiteX20" fmla="*/ 294362 w 1352510"/>
              <a:gd name="connsiteY20" fmla="*/ 0 h 76510"/>
              <a:gd name="connsiteX21" fmla="*/ 333266 w 1352510"/>
              <a:gd name="connsiteY21" fmla="*/ 38255 h 76510"/>
              <a:gd name="connsiteX22" fmla="*/ 294362 w 1352510"/>
              <a:gd name="connsiteY22" fmla="*/ 76510 h 76510"/>
              <a:gd name="connsiteX23" fmla="*/ 255458 w 1352510"/>
              <a:gd name="connsiteY23" fmla="*/ 38255 h 76510"/>
              <a:gd name="connsiteX24" fmla="*/ 294362 w 1352510"/>
              <a:gd name="connsiteY24" fmla="*/ 0 h 76510"/>
              <a:gd name="connsiteX25" fmla="*/ 37607 w 1352510"/>
              <a:gd name="connsiteY25" fmla="*/ 0 h 76510"/>
              <a:gd name="connsiteX26" fmla="*/ 75214 w 1352510"/>
              <a:gd name="connsiteY26" fmla="*/ 38255 h 76510"/>
              <a:gd name="connsiteX27" fmla="*/ 37607 w 1352510"/>
              <a:gd name="connsiteY27" fmla="*/ 76510 h 76510"/>
              <a:gd name="connsiteX28" fmla="*/ 0 w 1352510"/>
              <a:gd name="connsiteY28" fmla="*/ 38255 h 76510"/>
              <a:gd name="connsiteX29" fmla="*/ 37607 w 1352510"/>
              <a:gd name="connsiteY29" fmla="*/ 0 h 7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52510" h="76510">
                <a:moveTo>
                  <a:pt x="1313606" y="0"/>
                </a:moveTo>
                <a:cubicBezTo>
                  <a:pt x="1335092" y="0"/>
                  <a:pt x="1352510" y="17127"/>
                  <a:pt x="1352510" y="38255"/>
                </a:cubicBezTo>
                <a:cubicBezTo>
                  <a:pt x="1352510" y="59383"/>
                  <a:pt x="1335092" y="76510"/>
                  <a:pt x="1313606" y="76510"/>
                </a:cubicBezTo>
                <a:cubicBezTo>
                  <a:pt x="1292120" y="76510"/>
                  <a:pt x="1274702" y="59383"/>
                  <a:pt x="1274702" y="38255"/>
                </a:cubicBezTo>
                <a:cubicBezTo>
                  <a:pt x="1274702" y="17127"/>
                  <a:pt x="1292120" y="0"/>
                  <a:pt x="1313606" y="0"/>
                </a:cubicBezTo>
                <a:close/>
                <a:moveTo>
                  <a:pt x="1059443" y="0"/>
                </a:moveTo>
                <a:cubicBezTo>
                  <a:pt x="1080929" y="0"/>
                  <a:pt x="1098347" y="17127"/>
                  <a:pt x="1098347" y="38255"/>
                </a:cubicBezTo>
                <a:cubicBezTo>
                  <a:pt x="1098347" y="59383"/>
                  <a:pt x="1080929" y="76510"/>
                  <a:pt x="1059443" y="76510"/>
                </a:cubicBezTo>
                <a:cubicBezTo>
                  <a:pt x="1037957" y="76510"/>
                  <a:pt x="1020539" y="59383"/>
                  <a:pt x="1020539" y="38255"/>
                </a:cubicBezTo>
                <a:cubicBezTo>
                  <a:pt x="1020539" y="17127"/>
                  <a:pt x="1037957" y="0"/>
                  <a:pt x="1059443" y="0"/>
                </a:cubicBezTo>
                <a:close/>
                <a:moveTo>
                  <a:pt x="803984" y="0"/>
                </a:moveTo>
                <a:cubicBezTo>
                  <a:pt x="824754" y="0"/>
                  <a:pt x="841591" y="17127"/>
                  <a:pt x="841591" y="38255"/>
                </a:cubicBezTo>
                <a:cubicBezTo>
                  <a:pt x="841591" y="59383"/>
                  <a:pt x="824754" y="76510"/>
                  <a:pt x="803984" y="76510"/>
                </a:cubicBezTo>
                <a:cubicBezTo>
                  <a:pt x="783214" y="76510"/>
                  <a:pt x="766377" y="59383"/>
                  <a:pt x="766377" y="38255"/>
                </a:cubicBezTo>
                <a:cubicBezTo>
                  <a:pt x="766377" y="17127"/>
                  <a:pt x="783214" y="0"/>
                  <a:pt x="803984" y="0"/>
                </a:cubicBezTo>
                <a:close/>
                <a:moveTo>
                  <a:pt x="548525" y="0"/>
                </a:moveTo>
                <a:cubicBezTo>
                  <a:pt x="570011" y="0"/>
                  <a:pt x="587429" y="17127"/>
                  <a:pt x="587429" y="38255"/>
                </a:cubicBezTo>
                <a:cubicBezTo>
                  <a:pt x="587429" y="59383"/>
                  <a:pt x="570011" y="76510"/>
                  <a:pt x="548525" y="76510"/>
                </a:cubicBezTo>
                <a:cubicBezTo>
                  <a:pt x="527039" y="76510"/>
                  <a:pt x="509621" y="59383"/>
                  <a:pt x="509621" y="38255"/>
                </a:cubicBezTo>
                <a:cubicBezTo>
                  <a:pt x="509621" y="17127"/>
                  <a:pt x="527039" y="0"/>
                  <a:pt x="548525" y="0"/>
                </a:cubicBezTo>
                <a:close/>
                <a:moveTo>
                  <a:pt x="294362" y="0"/>
                </a:moveTo>
                <a:cubicBezTo>
                  <a:pt x="315848" y="0"/>
                  <a:pt x="333266" y="17127"/>
                  <a:pt x="333266" y="38255"/>
                </a:cubicBezTo>
                <a:cubicBezTo>
                  <a:pt x="333266" y="59383"/>
                  <a:pt x="315848" y="76510"/>
                  <a:pt x="294362" y="76510"/>
                </a:cubicBezTo>
                <a:cubicBezTo>
                  <a:pt x="272876" y="76510"/>
                  <a:pt x="255458" y="59383"/>
                  <a:pt x="255458" y="38255"/>
                </a:cubicBezTo>
                <a:cubicBezTo>
                  <a:pt x="255458" y="17127"/>
                  <a:pt x="272876" y="0"/>
                  <a:pt x="294362" y="0"/>
                </a:cubicBezTo>
                <a:close/>
                <a:moveTo>
                  <a:pt x="37607" y="0"/>
                </a:moveTo>
                <a:cubicBezTo>
                  <a:pt x="58377" y="0"/>
                  <a:pt x="75214" y="17127"/>
                  <a:pt x="75214" y="38255"/>
                </a:cubicBezTo>
                <a:cubicBezTo>
                  <a:pt x="75214" y="59383"/>
                  <a:pt x="58377" y="76510"/>
                  <a:pt x="37607" y="76510"/>
                </a:cubicBezTo>
                <a:cubicBezTo>
                  <a:pt x="16837" y="76510"/>
                  <a:pt x="0" y="59383"/>
                  <a:pt x="0" y="38255"/>
                </a:cubicBezTo>
                <a:cubicBezTo>
                  <a:pt x="0" y="17127"/>
                  <a:pt x="16837" y="0"/>
                  <a:pt x="37607" y="0"/>
                </a:cubicBezTo>
                <a:close/>
              </a:path>
            </a:pathLst>
          </a:custGeom>
        </p:spPr>
        <p:style>
          <a:lnRef idx="0">
            <a:srgbClr val="FFFFFF"/>
          </a:lnRef>
          <a:fillRef idx="2">
            <a:schemeClr val="accent1"/>
          </a:fillRef>
          <a:effectRef idx="0">
            <a:srgbClr val="FFFFFF"/>
          </a:effectRef>
          <a:fontRef idx="minor">
            <a:schemeClr val="dk1"/>
          </a:fontRef>
        </p:style>
        <p:txBody>
          <a:bodyPr wrap="square" tIns="45720" bIns="4572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900" b="0" i="0" u="none" strike="noStrike" kern="1200" cap="none" spc="0" normalizeH="0" baseline="0" noProof="0">
              <a:ln>
                <a:noFill/>
              </a:ln>
              <a:solidFill>
                <a:srgbClr val="222222"/>
              </a:solidFill>
              <a:effectLst/>
              <a:uLnTx/>
              <a:uFillTx/>
              <a:latin typeface="黑体" panose="02010609060101010101" pitchFamily="49" charset="-122"/>
              <a:ea typeface="黑体" panose="02010609060101010101" pitchFamily="49" charset="-122"/>
              <a:cs typeface="微软雅黑" panose="020B0503020204020204" pitchFamily="3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1" descr="图片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custDataLst>
              <p:tags r:id="rId2"/>
            </p:custDataLst>
          </p:nvPr>
        </p:nvSpPr>
        <p:spPr>
          <a:xfrm>
            <a:off x="0" y="0"/>
            <a:ext cx="12192000" cy="4130040"/>
          </a:xfrm>
          <a:prstGeom prst="rect">
            <a:avLst/>
          </a:prstGeom>
          <a:gradFill>
            <a:gsLst>
              <a:gs pos="0">
                <a:srgbClr val="0056C0">
                  <a:alpha val="100000"/>
                </a:srgbClr>
              </a:gs>
              <a:gs pos="24000">
                <a:srgbClr val="0056C0">
                  <a:alpha val="75000"/>
                </a:srgbClr>
              </a:gs>
              <a:gs pos="67000">
                <a:srgbClr val="0087E6">
                  <a:alpha val="25000"/>
                </a:srgbClr>
              </a:gs>
              <a:gs pos="100000">
                <a:srgbClr val="00C0FA">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w="50800">
                <a:solidFill>
                  <a:schemeClr val="accent1"/>
                </a:solidFill>
              </a:ln>
            </a:endParaRPr>
          </a:p>
        </p:txBody>
      </p:sp>
      <p:sp>
        <p:nvSpPr>
          <p:cNvPr id="21508" name="文本框 16"/>
          <p:cNvSpPr txBox="1">
            <a:spLocks noChangeArrowheads="1"/>
          </p:cNvSpPr>
          <p:nvPr/>
        </p:nvSpPr>
        <p:spPr bwMode="auto">
          <a:xfrm>
            <a:off x="3221182" y="2471016"/>
            <a:ext cx="574963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谢</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观</a:t>
            </a:r>
            <a:r>
              <a:rPr lang="en-US" altLang="zh-CN" sz="7200" b="1" dirty="0">
                <a:solidFill>
                  <a:schemeClr val="bg1"/>
                </a:solidFill>
                <a:latin typeface="+mn-lt"/>
                <a:ea typeface="+mn-ea"/>
                <a:cs typeface="+mn-ea"/>
                <a:sym typeface="+mn-lt"/>
              </a:rPr>
              <a:t> </a:t>
            </a:r>
            <a:r>
              <a:rPr lang="zh-CN" altLang="zh-CN" sz="7200" b="1" dirty="0">
                <a:solidFill>
                  <a:schemeClr val="bg1"/>
                </a:solidFill>
                <a:latin typeface="+mn-lt"/>
                <a:ea typeface="+mn-ea"/>
                <a:cs typeface="+mn-ea"/>
                <a:sym typeface="+mn-lt"/>
              </a:rPr>
              <a:t>看</a:t>
            </a:r>
            <a:r>
              <a:rPr lang="en-US" altLang="zh-CN" sz="7200" b="1" dirty="0">
                <a:solidFill>
                  <a:schemeClr val="bg1"/>
                </a:solidFill>
                <a:latin typeface="+mn-lt"/>
                <a:ea typeface="+mn-ea"/>
                <a:cs typeface="+mn-ea"/>
                <a:sym typeface="+mn-lt"/>
              </a:rPr>
              <a:t> !</a:t>
            </a:r>
            <a:endParaRPr lang="zh-CN" altLang="zh-CN" sz="7200" b="1" dirty="0">
              <a:solidFill>
                <a:schemeClr val="bg1"/>
              </a:solidFill>
              <a:latin typeface="+mn-lt"/>
              <a:ea typeface="+mn-ea"/>
              <a:cs typeface="+mn-ea"/>
              <a:sym typeface="+mn-lt"/>
            </a:endParaRPr>
          </a:p>
        </p:txBody>
      </p:sp>
      <p:pic>
        <p:nvPicPr>
          <p:cNvPr id="7" name="图片 7"/>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69" y="79843"/>
            <a:ext cx="795842" cy="7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读懂会logo"/>
          <p:cNvPicPr>
            <a:picLocks noChangeAspect="1"/>
          </p:cNvPicPr>
          <p:nvPr userDrawn="1"/>
        </p:nvPicPr>
        <p:blipFill>
          <a:blip r:embed="rId4"/>
          <a:stretch>
            <a:fillRect/>
          </a:stretch>
        </p:blipFill>
        <p:spPr>
          <a:xfrm>
            <a:off x="1106805" y="271780"/>
            <a:ext cx="1983105" cy="40957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1" descr="烦烦烦"/>
          <p:cNvPicPr>
            <a:picLocks noChangeAspect="1"/>
          </p:cNvPicPr>
          <p:nvPr/>
        </p:nvPicPr>
        <p:blipFill>
          <a:blip r:embed="rId1"/>
          <a:stretch>
            <a:fillRect/>
          </a:stretch>
        </p:blipFill>
        <p:spPr>
          <a:xfrm>
            <a:off x="1106488" y="0"/>
            <a:ext cx="11134725" cy="6862763"/>
          </a:xfrm>
          <a:prstGeom prst="rect">
            <a:avLst/>
          </a:prstGeom>
          <a:noFill/>
          <a:ln w="9525">
            <a:noFill/>
          </a:ln>
        </p:spPr>
      </p:pic>
      <p:sp useBgFill="1">
        <p:nvSpPr>
          <p:cNvPr id="23" name="矩形 22"/>
          <p:cNvSpPr/>
          <p:nvPr/>
        </p:nvSpPr>
        <p:spPr bwMode="white">
          <a:xfrm>
            <a:off x="0" y="0"/>
            <a:ext cx="5229225" cy="6867525"/>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0-1" fmla="*/ 0 w 5362575"/>
              <a:gd name="connsiteY0-2" fmla="*/ 0 h 6858000"/>
              <a:gd name="connsiteX1-3" fmla="*/ 5362575 w 5362575"/>
              <a:gd name="connsiteY1-4" fmla="*/ 0 h 6858000"/>
              <a:gd name="connsiteX2-5" fmla="*/ 1628775 w 5362575"/>
              <a:gd name="connsiteY2-6" fmla="*/ 6696075 h 6858000"/>
              <a:gd name="connsiteX3-7" fmla="*/ 0 w 5362575"/>
              <a:gd name="connsiteY3-8" fmla="*/ 6858000 h 6858000"/>
              <a:gd name="connsiteX4-9" fmla="*/ 0 w 5362575"/>
              <a:gd name="connsiteY4-10" fmla="*/ 0 h 6858000"/>
              <a:gd name="connsiteX0-11" fmla="*/ 0 w 5362575"/>
              <a:gd name="connsiteY0-12" fmla="*/ 0 h 6867525"/>
              <a:gd name="connsiteX1-13" fmla="*/ 5362575 w 5362575"/>
              <a:gd name="connsiteY1-14" fmla="*/ 0 h 6867525"/>
              <a:gd name="connsiteX2-15" fmla="*/ 1314450 w 5362575"/>
              <a:gd name="connsiteY2-16" fmla="*/ 6867525 h 6867525"/>
              <a:gd name="connsiteX3-17" fmla="*/ 0 w 5362575"/>
              <a:gd name="connsiteY3-18" fmla="*/ 6858000 h 6867525"/>
              <a:gd name="connsiteX4-19" fmla="*/ 0 w 5362575"/>
              <a:gd name="connsiteY4-20" fmla="*/ 0 h 6867525"/>
              <a:gd name="connsiteX0-21" fmla="*/ 0 w 5362575"/>
              <a:gd name="connsiteY0-22" fmla="*/ 0 h 6867525"/>
              <a:gd name="connsiteX1-23" fmla="*/ 5362575 w 5362575"/>
              <a:gd name="connsiteY1-24" fmla="*/ 0 h 6867525"/>
              <a:gd name="connsiteX2-25" fmla="*/ 1275379 w 5362575"/>
              <a:gd name="connsiteY2-26" fmla="*/ 6867525 h 6867525"/>
              <a:gd name="connsiteX3-27" fmla="*/ 0 w 5362575"/>
              <a:gd name="connsiteY3-28" fmla="*/ 6858000 h 6867525"/>
              <a:gd name="connsiteX4-29" fmla="*/ 0 w 5362575"/>
              <a:gd name="connsiteY4-30" fmla="*/ 0 h 6867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2575" h="6867525">
                <a:moveTo>
                  <a:pt x="0" y="0"/>
                </a:moveTo>
                <a:lnTo>
                  <a:pt x="5362575" y="0"/>
                </a:lnTo>
                <a:lnTo>
                  <a:pt x="1275379"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 name="图文框 8"/>
          <p:cNvSpPr/>
          <p:nvPr/>
        </p:nvSpPr>
        <p:spPr>
          <a:xfrm>
            <a:off x="1438275" y="1201738"/>
            <a:ext cx="2905125" cy="4268788"/>
          </a:xfrm>
          <a:prstGeom prst="frame">
            <a:avLst>
              <a:gd name="adj1" fmla="val 4513"/>
            </a:avLst>
          </a:prstGeom>
          <a:gradFill>
            <a:gsLst>
              <a:gs pos="80000">
                <a:schemeClr val="bg1"/>
              </a:gs>
              <a:gs pos="20000">
                <a:schemeClr val="bg1"/>
              </a:gs>
              <a:gs pos="55000">
                <a:schemeClr val="bg1">
                  <a:alpha val="0"/>
                </a:schemeClr>
              </a:gs>
              <a:gs pos="45000">
                <a:schemeClr val="bg1">
                  <a:alpha val="0"/>
                </a:schemeClr>
              </a:gs>
              <a:gs pos="0">
                <a:schemeClr val="bg1"/>
              </a:gs>
              <a:gs pos="100000">
                <a:schemeClr val="bg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6388" name="文本框 9"/>
          <p:cNvSpPr txBox="1"/>
          <p:nvPr/>
        </p:nvSpPr>
        <p:spPr>
          <a:xfrm>
            <a:off x="1885474" y="1081088"/>
            <a:ext cx="2012315" cy="4507865"/>
          </a:xfrm>
          <a:prstGeom prst="rect">
            <a:avLst/>
          </a:prstGeom>
          <a:noFill/>
          <a:ln w="9525">
            <a:noFill/>
          </a:ln>
        </p:spPr>
        <p:txBody>
          <a:bodyPr wrap="none" anchor="t" anchorCtr="0">
            <a:spAutoFit/>
          </a:bodyPr>
          <a:p>
            <a:pPr algn="ctr"/>
            <a:r>
              <a:rPr lang="en-US" altLang="zh-CN" sz="28700">
                <a:solidFill>
                  <a:schemeClr val="bg1"/>
                </a:solidFill>
                <a:latin typeface="Impact" panose="020B0806030902050204" pitchFamily="34" charset="0"/>
                <a:ea typeface="黑体" panose="02010609060101010101" pitchFamily="49" charset="-122"/>
              </a:rPr>
              <a:t>2</a:t>
            </a:r>
            <a:endParaRPr lang="zh-CN" altLang="en-US" sz="28700">
              <a:solidFill>
                <a:schemeClr val="bg1"/>
              </a:solidFill>
              <a:latin typeface="Impact" panose="020B0806030902050204" pitchFamily="34" charset="0"/>
              <a:ea typeface="微软雅黑" panose="020B0503020204020204" pitchFamily="34" charset="-122"/>
            </a:endParaRPr>
          </a:p>
        </p:txBody>
      </p:sp>
      <p:cxnSp>
        <p:nvCxnSpPr>
          <p:cNvPr id="6" name="直接连接符 5"/>
          <p:cNvCxnSpPr/>
          <p:nvPr/>
        </p:nvCxnSpPr>
        <p:spPr>
          <a:xfrm>
            <a:off x="1158240" y="792480"/>
            <a:ext cx="9891713" cy="0"/>
          </a:xfrm>
          <a:prstGeom prst="line">
            <a:avLst/>
          </a:prstGeom>
          <a:ln w="28575">
            <a:solidFill>
              <a:schemeClr val="accent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6393" name="图片 6" descr="素材CNN-sccnn"/>
          <p:cNvPicPr>
            <a:picLocks noChangeAspect="1"/>
          </p:cNvPicPr>
          <p:nvPr/>
        </p:nvPicPr>
        <p:blipFill>
          <a:blip r:embed="rId2"/>
          <a:stretch>
            <a:fillRect/>
          </a:stretch>
        </p:blipFill>
        <p:spPr>
          <a:xfrm>
            <a:off x="11066463" y="9525"/>
            <a:ext cx="1336675" cy="782638"/>
          </a:xfrm>
          <a:prstGeom prst="rect">
            <a:avLst/>
          </a:prstGeom>
          <a:noFill/>
          <a:ln w="9525">
            <a:noFill/>
          </a:ln>
        </p:spPr>
      </p:pic>
      <p:pic>
        <p:nvPicPr>
          <p:cNvPr id="7" name="图片 7"/>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69" y="79843"/>
            <a:ext cx="795842" cy="79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矩形 3"/>
          <p:cNvSpPr/>
          <p:nvPr/>
        </p:nvSpPr>
        <p:spPr>
          <a:xfrm>
            <a:off x="2882389" y="1924169"/>
            <a:ext cx="8501380" cy="683895"/>
          </a:xfrm>
          <a:prstGeom prst="rect">
            <a:avLst/>
          </a:prstGeom>
          <a:noFill/>
          <a:ln w="9525">
            <a:noFill/>
          </a:ln>
        </p:spPr>
        <p:txBody>
          <a:bodyPr wrap="none" lIns="68580" tIns="34290" rIns="68580" bIns="34290" anchor="t" anchorCtr="0">
            <a:spAutoFit/>
          </a:bodyPr>
          <a:p>
            <a:pPr algn="ctr" defTabSz="914400"/>
            <a:r>
              <a:rPr lang="en-US" altLang="zh-CN"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2025年度市校（院）企联合资助</a:t>
            </a:r>
            <a:r>
              <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专题</a:t>
            </a:r>
            <a:endParaRPr lang="zh-CN" altLang="en-US" sz="4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grpSp>
        <p:nvGrpSpPr>
          <p:cNvPr id="24" name="组合 23"/>
          <p:cNvGrpSpPr/>
          <p:nvPr/>
        </p:nvGrpSpPr>
        <p:grpSpPr>
          <a:xfrm>
            <a:off x="4607502" y="2801881"/>
            <a:ext cx="5064676" cy="123461"/>
            <a:chOff x="3424210" y="2592301"/>
            <a:chExt cx="5064676" cy="123461"/>
          </a:xfrm>
        </p:grpSpPr>
        <p:cxnSp>
          <p:nvCxnSpPr>
            <p:cNvPr id="25" name="直接连接符 24"/>
            <p:cNvCxnSpPr/>
            <p:nvPr/>
          </p:nvCxnSpPr>
          <p:spPr>
            <a:xfrm flipH="1">
              <a:off x="3424210" y="2592301"/>
              <a:ext cx="5064676" cy="0"/>
            </a:xfrm>
            <a:prstGeom prst="line">
              <a:avLst/>
            </a:prstGeom>
            <a:ln w="190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424210" y="2715762"/>
              <a:ext cx="5064676" cy="0"/>
            </a:xfrm>
            <a:prstGeom prst="line">
              <a:avLst/>
            </a:prstGeom>
            <a:ln w="57150">
              <a:solidFill>
                <a:srgbClr val="263E9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3254" name="矩形 7"/>
          <p:cNvSpPr/>
          <p:nvPr/>
        </p:nvSpPr>
        <p:spPr>
          <a:xfrm>
            <a:off x="4885055" y="3241675"/>
            <a:ext cx="2277745" cy="1360805"/>
          </a:xfrm>
          <a:prstGeom prst="rect">
            <a:avLst/>
          </a:prstGeom>
          <a:noFill/>
          <a:ln w="9525">
            <a:noFill/>
          </a:ln>
        </p:spPr>
        <p:txBody>
          <a:bodyPr wrap="square" lIns="68580" tIns="34290" rIns="68580" bIns="34290" numCol="2" anchor="t" anchorCtr="0">
            <a:spAutoFit/>
          </a:bodyPr>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1.</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总体情况</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2.</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专题方向介绍</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3.</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申报条件</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sp>
        <p:nvSpPr>
          <p:cNvPr id="34" name="矩形 7"/>
          <p:cNvSpPr/>
          <p:nvPr/>
        </p:nvSpPr>
        <p:spPr>
          <a:xfrm>
            <a:off x="7564120" y="3241675"/>
            <a:ext cx="2277745" cy="1791970"/>
          </a:xfrm>
          <a:prstGeom prst="rect">
            <a:avLst/>
          </a:prstGeom>
          <a:noFill/>
          <a:ln w="9525">
            <a:noFill/>
          </a:ln>
        </p:spPr>
        <p:txBody>
          <a:bodyPr wrap="square" lIns="68580" tIns="34290" rIns="68580" bIns="34290" numCol="2" anchor="t" anchorCtr="0">
            <a:spAutoFit/>
          </a:bodyPr>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4.</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申报限制</a:t>
            </a:r>
            <a:endPar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5.</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申报程序</a:t>
            </a: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r>
              <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6.</a:t>
            </a:r>
            <a:r>
              <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rPr>
              <a:t>注意事项</a:t>
            </a:r>
            <a:endParaRPr lang="en-US" altLang="zh-CN"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a:p>
            <a:pPr marL="342900" indent="-342900">
              <a:lnSpc>
                <a:spcPct val="140000"/>
              </a:lnSpc>
              <a:buFont typeface="Wingdings" panose="05000000000000000000" charset="0"/>
              <a:buChar char="Ø"/>
            </a:pPr>
            <a:endParaRPr lang="zh-CN" altLang="en-US" sz="2000" b="1" dirty="0">
              <a:solidFill>
                <a:srgbClr val="263E9B"/>
              </a:solidFill>
              <a:latin typeface="微软雅黑" panose="020B0503020204020204" pitchFamily="34" charset="-122"/>
              <a:ea typeface="微软雅黑" panose="020B0503020204020204" pitchFamily="34" charset="-122"/>
              <a:sym typeface="等线" panose="02010600030101010101" pitchFamily="2" charset="-122"/>
            </a:endParaRPr>
          </a:p>
        </p:txBody>
      </p:sp>
      <p:pic>
        <p:nvPicPr>
          <p:cNvPr id="10" name="图片 9" descr="读懂会logo"/>
          <p:cNvPicPr>
            <a:picLocks noChangeAspect="1"/>
          </p:cNvPicPr>
          <p:nvPr userDrawn="1"/>
        </p:nvPicPr>
        <p:blipFill>
          <a:blip r:embed="rId4"/>
          <a:stretch>
            <a:fillRect/>
          </a:stretch>
        </p:blipFill>
        <p:spPr>
          <a:xfrm>
            <a:off x="1106805" y="271780"/>
            <a:ext cx="1983105" cy="409575"/>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4160" y="951230"/>
            <a:ext cx="10808970" cy="5015865"/>
          </a:xfrm>
          <a:prstGeom prst="rect">
            <a:avLst/>
          </a:prstGeom>
          <a:noFill/>
        </p:spPr>
        <p:txBody>
          <a:bodyPr wrap="square">
            <a:spAutoFit/>
          </a:bodyPr>
          <a:lstStyle/>
          <a:p>
            <a:pPr marL="342900" indent="-342900" algn="just" eaLnBrk="1" latinLnBrk="0" hangingPunct="1">
              <a:lnSpc>
                <a:spcPct val="200000"/>
              </a:lnSpc>
              <a:buFont typeface="Arial" panose="020B0604020202020204" pitchFamily="34" charset="0"/>
              <a:buChar char="•"/>
            </a:pPr>
            <a:r>
              <a:rPr lang="en-US" altLang="zh-CN" sz="2000" dirty="0">
                <a:latin typeface="+mn-lt"/>
                <a:ea typeface="+mn-ea"/>
                <a:cs typeface="+mn-ea"/>
                <a:sym typeface="+mn-lt"/>
              </a:rPr>
              <a:t>        </a:t>
            </a:r>
            <a:r>
              <a:rPr lang="en-US" altLang="zh-CN" sz="2000" dirty="0">
                <a:solidFill>
                  <a:schemeClr val="tx1"/>
                </a:solidFill>
                <a:latin typeface="+mn-lt"/>
                <a:ea typeface="+mn-ea"/>
                <a:cs typeface="+mn-ea"/>
                <a:sym typeface="+mn-lt"/>
              </a:rPr>
              <a:t>为深入实施创新驱动发展战略，落实《广州市科学技术局实施市校（院）企联合资助基础研究计划工作方案》，根据市科技局与相关单位签署的市校（院）企联合资助项目合作协议，</a:t>
            </a:r>
            <a:r>
              <a:rPr lang="en-US" altLang="zh-CN" sz="2000" dirty="0">
                <a:latin typeface="+mn-lt"/>
                <a:ea typeface="+mn-ea"/>
                <a:cs typeface="+mn-ea"/>
                <a:sym typeface="+mn-lt"/>
              </a:rPr>
              <a:t>旨在支持高校、</a:t>
            </a:r>
            <a:r>
              <a:rPr lang="zh-CN" altLang="en-US" sz="2000" dirty="0">
                <a:latin typeface="+mn-lt"/>
                <a:ea typeface="+mn-ea"/>
                <a:cs typeface="+mn-ea"/>
                <a:sym typeface="+mn-lt"/>
              </a:rPr>
              <a:t>科研院所、</a:t>
            </a:r>
            <a:r>
              <a:rPr lang="en-US" altLang="zh-CN" sz="2000" dirty="0">
                <a:latin typeface="+mn-lt"/>
                <a:ea typeface="+mn-ea"/>
                <a:cs typeface="+mn-ea"/>
                <a:sym typeface="+mn-lt"/>
              </a:rPr>
              <a:t>医疗卫生机构、行业科技龙头企业面向广州经济社会发展的需求、学科优势和本单位发展需要，开展基础与应用基础研究，助力我市高质量实现老城市新活力、“四个出新出彩”。</a:t>
            </a:r>
            <a:endParaRPr lang="en-US" altLang="zh-CN" sz="2000" dirty="0">
              <a:latin typeface="+mn-lt"/>
              <a:ea typeface="+mn-ea"/>
              <a:cs typeface="+mn-ea"/>
              <a:sym typeface="+mn-lt"/>
            </a:endParaRPr>
          </a:p>
          <a:p>
            <a:pPr marL="342900" indent="-342900" algn="just" eaLnBrk="1" latinLnBrk="0" hangingPunct="1">
              <a:lnSpc>
                <a:spcPct val="200000"/>
              </a:lnSpc>
              <a:buFont typeface="Arial" panose="020B0604020202020204" pitchFamily="34" charset="0"/>
              <a:buChar char="•"/>
            </a:pPr>
            <a:r>
              <a:rPr lang="en-US" altLang="zh-CN" sz="2000" dirty="0">
                <a:latin typeface="+mn-lt"/>
                <a:ea typeface="+mn-ea"/>
                <a:cs typeface="+mn-ea"/>
                <a:sym typeface="+mn-lt"/>
              </a:rPr>
              <a:t>       本专题支持设立</a:t>
            </a:r>
            <a:r>
              <a:rPr lang="en-US" altLang="zh-CN" sz="2000" dirty="0">
                <a:solidFill>
                  <a:srgbClr val="FF0000"/>
                </a:solidFill>
                <a:latin typeface="+mn-lt"/>
                <a:ea typeface="+mn-ea"/>
                <a:cs typeface="+mn-ea"/>
                <a:sym typeface="+mn-lt"/>
              </a:rPr>
              <a:t>基础与应用基础研究项目</a:t>
            </a:r>
            <a:r>
              <a:rPr lang="zh-CN" altLang="en-US" sz="2000" dirty="0">
                <a:latin typeface="+mn-lt"/>
                <a:ea typeface="+mn-ea"/>
                <a:cs typeface="+mn-ea"/>
                <a:sym typeface="+mn-lt"/>
              </a:rPr>
              <a:t>和</a:t>
            </a:r>
            <a:r>
              <a:rPr lang="en-US" altLang="zh-CN" sz="2000" dirty="0">
                <a:solidFill>
                  <a:srgbClr val="FF0000"/>
                </a:solidFill>
                <a:latin typeface="+mn-lt"/>
                <a:ea typeface="+mn-ea"/>
                <a:cs typeface="+mn-ea"/>
                <a:sym typeface="+mn-lt"/>
              </a:rPr>
              <a:t>市重点实验室建设项目</a:t>
            </a:r>
            <a:r>
              <a:rPr lang="en-US" altLang="zh-CN" sz="2000" dirty="0">
                <a:latin typeface="+mn-lt"/>
                <a:ea typeface="+mn-ea"/>
                <a:cs typeface="+mn-ea"/>
                <a:sym typeface="+mn-lt"/>
              </a:rPr>
              <a:t>两个方向。</a:t>
            </a:r>
            <a:endParaRPr lang="en-US" altLang="zh-CN" sz="2000" dirty="0">
              <a:latin typeface="+mn-lt"/>
              <a:ea typeface="+mn-ea"/>
              <a:cs typeface="+mn-ea"/>
              <a:sym typeface="+mn-lt"/>
            </a:endParaRPr>
          </a:p>
          <a:p>
            <a:pPr marL="342900" indent="-342900" algn="just" eaLnBrk="1" latinLnBrk="0" hangingPunct="1">
              <a:lnSpc>
                <a:spcPct val="200000"/>
              </a:lnSpc>
              <a:buFont typeface="Arial" panose="020B0604020202020204" pitchFamily="34" charset="0"/>
              <a:buChar char="•"/>
            </a:pPr>
            <a:r>
              <a:rPr lang="en-US" altLang="zh-CN" sz="2000" dirty="0">
                <a:latin typeface="+mn-lt"/>
                <a:ea typeface="+mn-ea"/>
                <a:cs typeface="+mn-ea"/>
                <a:sym typeface="+mn-lt"/>
              </a:rPr>
              <a:t>       </a:t>
            </a:r>
            <a:r>
              <a:rPr lang="en-US" altLang="zh-CN" sz="2000" dirty="0">
                <a:solidFill>
                  <a:schemeClr val="tx1"/>
                </a:solidFill>
                <a:latin typeface="+mn-lt"/>
                <a:ea typeface="+mn-ea"/>
                <a:cs typeface="+mn-ea"/>
                <a:sym typeface="+mn-lt"/>
              </a:rPr>
              <a:t>本专题项目纳入全过程管理简政放权改革试点，按全过程管理简政放权相关工作方案要求，</a:t>
            </a:r>
            <a:r>
              <a:rPr lang="en-US" altLang="zh-CN" sz="2000" dirty="0">
                <a:latin typeface="+mn-lt"/>
                <a:ea typeface="+mn-ea"/>
                <a:cs typeface="+mn-ea"/>
                <a:sym typeface="+mn-lt"/>
              </a:rPr>
              <a:t>由项目组织单位遴选推荐，市科技局按程序审核后，符合条件的予以立项。</a:t>
            </a:r>
            <a:endParaRPr lang="en-US" altLang="zh-CN" sz="2000" dirty="0">
              <a:latin typeface="+mn-lt"/>
              <a:ea typeface="+mn-ea"/>
              <a:cs typeface="+mn-ea"/>
              <a:sym typeface="+mn-lt"/>
            </a:endParaRPr>
          </a:p>
        </p:txBody>
      </p:sp>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总体情况</a:t>
            </a:r>
            <a:endParaRPr lang="zh-CN" altLang="en-US" sz="3000" b="1" dirty="0">
              <a:solidFill>
                <a:schemeClr val="tx1"/>
              </a:solidFill>
              <a:latin typeface="+mn-lt"/>
              <a:ea typeface="+mn-ea"/>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2890" y="1167130"/>
            <a:ext cx="10952480" cy="5631180"/>
          </a:xfrm>
          <a:prstGeom prst="rect">
            <a:avLst/>
          </a:prstGeom>
          <a:noFill/>
        </p:spPr>
        <p:txBody>
          <a:bodyPr wrap="square">
            <a:spAutoFit/>
          </a:bodyPr>
          <a:lstStyle/>
          <a:p>
            <a:pPr marL="342900" indent="-342900" algn="just" eaLnBrk="1" latinLnBrk="0" hangingPunct="1">
              <a:lnSpc>
                <a:spcPct val="150000"/>
              </a:lnSpc>
              <a:buFont typeface="Arial" panose="020B0604020202020204" pitchFamily="34" charset="0"/>
              <a:buChar char="•"/>
            </a:pPr>
            <a:r>
              <a:rPr sz="2000" b="1" dirty="0">
                <a:solidFill>
                  <a:srgbClr val="FF0000"/>
                </a:solidFill>
                <a:effectLst>
                  <a:outerShdw blurRad="38100" dist="38100" dir="2700000" algn="tl">
                    <a:srgbClr val="000000">
                      <a:alpha val="43137"/>
                    </a:srgbClr>
                  </a:outerShdw>
                </a:effectLst>
                <a:latin typeface="+mn-lt"/>
                <a:ea typeface="+mn-ea"/>
                <a:cs typeface="+mn-ea"/>
                <a:sym typeface="+mn-lt"/>
              </a:rPr>
              <a:t>基础与应用基础研究方向：</a:t>
            </a:r>
            <a:r>
              <a:rPr sz="2000" b="1" dirty="0">
                <a:latin typeface="+mn-lt"/>
                <a:ea typeface="+mn-ea"/>
                <a:cs typeface="+mn-ea"/>
                <a:sym typeface="+mn-lt"/>
              </a:rPr>
              <a:t>高校、科研院所、医疗卫生机构</a:t>
            </a:r>
            <a:r>
              <a:rPr sz="2000" dirty="0">
                <a:latin typeface="+mn-lt"/>
                <a:ea typeface="+mn-ea"/>
                <a:cs typeface="+mn-ea"/>
                <a:sym typeface="+mn-lt"/>
              </a:rPr>
              <a:t>面向广州经济社会发展需求以及本单位学科优势和发展需要，按照自然科学学科分类，在数学物理科学、化学科学、生命科学、地球科学、工程与材料科学、信息科学、管理科学、医学科学等学科分类项下，以及研究手段主要以理工科为主的交叉学科，进行原始性创新、前沿探索性研究和应用科学研究。支持</a:t>
            </a:r>
            <a:r>
              <a:rPr sz="2000" b="1" dirty="0">
                <a:latin typeface="+mn-lt"/>
                <a:ea typeface="+mn-ea"/>
                <a:cs typeface="+mn-ea"/>
                <a:sym typeface="+mn-lt"/>
              </a:rPr>
              <a:t>企业</a:t>
            </a:r>
            <a:r>
              <a:rPr sz="2000" dirty="0">
                <a:latin typeface="+mn-lt"/>
                <a:ea typeface="+mn-ea"/>
                <a:cs typeface="+mn-ea"/>
                <a:sym typeface="+mn-lt"/>
              </a:rPr>
              <a:t>面向广州经济社会、产业发展和行业未来发展的需求，以提升产业核心竞争力、引领行业科技进步为目标，在应用科学领域，以及研究手段主要以理工科为主的交叉学科开展应用基础研究和关键共性技术研究。</a:t>
            </a:r>
            <a:endParaRPr sz="2000" dirty="0">
              <a:latin typeface="+mn-lt"/>
              <a:ea typeface="+mn-ea"/>
              <a:cs typeface="+mn-ea"/>
              <a:sym typeface="+mn-lt"/>
            </a:endParaRPr>
          </a:p>
          <a:p>
            <a:pPr marL="342900" indent="-342900" algn="just" eaLnBrk="1" latinLnBrk="0" hangingPunct="1">
              <a:lnSpc>
                <a:spcPct val="150000"/>
              </a:lnSpc>
              <a:buFont typeface="Arial" panose="020B0604020202020204" pitchFamily="34" charset="0"/>
              <a:buChar char="•"/>
            </a:pPr>
            <a:r>
              <a:rPr sz="2000" b="1" dirty="0">
                <a:solidFill>
                  <a:srgbClr val="FF0000"/>
                </a:solidFill>
                <a:latin typeface="+mn-lt"/>
                <a:ea typeface="+mn-ea"/>
                <a:cs typeface="+mn-ea"/>
                <a:sym typeface="+mn-lt"/>
              </a:rPr>
              <a:t>市重点实验室建设方向：</a:t>
            </a:r>
            <a:r>
              <a:rPr sz="2000" dirty="0">
                <a:latin typeface="+mn-lt"/>
                <a:ea typeface="+mn-ea"/>
                <a:cs typeface="+mn-ea"/>
                <a:sym typeface="+mn-lt"/>
              </a:rPr>
              <a:t>支持</a:t>
            </a:r>
            <a:r>
              <a:rPr sz="2000" b="1" dirty="0">
                <a:latin typeface="+mn-lt"/>
                <a:ea typeface="+mn-ea"/>
                <a:cs typeface="+mn-ea"/>
                <a:sym typeface="+mn-lt"/>
              </a:rPr>
              <a:t>高校、医疗卫生机构</a:t>
            </a:r>
            <a:r>
              <a:rPr sz="2000" dirty="0">
                <a:latin typeface="+mn-lt"/>
                <a:ea typeface="+mn-ea"/>
                <a:cs typeface="+mn-ea"/>
                <a:sym typeface="+mn-lt"/>
              </a:rPr>
              <a:t>以基础研究、应用基础研究和应用开发研究为主要任务，结合我市战略性新兴产业及科技创新的规划布局，以及本单位学科优势和发展需要，按“择优、择重、择需”的原则，重点支持具有良好研究基础和实验条件的优势学科方向，新建一批市重点实验室项目。</a:t>
            </a:r>
            <a:endParaRPr sz="2000" dirty="0">
              <a:latin typeface="+mn-lt"/>
              <a:ea typeface="+mn-ea"/>
              <a:cs typeface="+mn-ea"/>
              <a:sym typeface="+mn-lt"/>
            </a:endParaRPr>
          </a:p>
          <a:p>
            <a:pPr marL="0" indent="0" algn="just" eaLnBrk="1" latinLnBrk="0" hangingPunct="1">
              <a:lnSpc>
                <a:spcPct val="150000"/>
              </a:lnSpc>
              <a:buFont typeface="Arial" panose="020B0604020202020204" pitchFamily="34" charset="0"/>
              <a:buNone/>
            </a:pPr>
            <a:endParaRPr sz="2000" dirty="0">
              <a:latin typeface="+mn-lt"/>
              <a:ea typeface="+mn-ea"/>
              <a:cs typeface="+mn-ea"/>
              <a:sym typeface="+mn-lt"/>
            </a:endParaRPr>
          </a:p>
        </p:txBody>
      </p:sp>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专题方向介绍</a:t>
            </a:r>
            <a:endParaRPr lang="zh-CN" altLang="en-US" sz="3000" b="1" dirty="0">
              <a:solidFill>
                <a:schemeClr val="tx1"/>
              </a:solidFill>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p:cNvSpPr/>
          <p:nvPr/>
        </p:nvSpPr>
        <p:spPr>
          <a:xfrm>
            <a:off x="6943090" y="1107440"/>
            <a:ext cx="5115560" cy="5629275"/>
          </a:xfrm>
          <a:prstGeom prst="roundRect">
            <a:avLst/>
          </a:prstGeom>
          <a:solidFill>
            <a:schemeClr val="accent1">
              <a:lumMod val="20000"/>
              <a:lumOff val="80000"/>
              <a:alpha val="21000"/>
            </a:schemeClr>
          </a:solidFill>
          <a:ln w="28575" cmpd="sng">
            <a:solidFill>
              <a:srgbClr val="C0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126365" y="1107440"/>
            <a:ext cx="5115560" cy="5629275"/>
          </a:xfrm>
          <a:prstGeom prst="roundRect">
            <a:avLst/>
          </a:prstGeom>
          <a:solidFill>
            <a:schemeClr val="accent1">
              <a:lumMod val="20000"/>
              <a:lumOff val="80000"/>
              <a:alpha val="21000"/>
            </a:schemeClr>
          </a:solidFill>
          <a:ln w="28575" cmpd="sng">
            <a:solidFill>
              <a:schemeClr val="accent1">
                <a:shade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sz="3000" b="1" dirty="0">
                <a:solidFill>
                  <a:srgbClr val="FF0000"/>
                </a:solidFill>
                <a:effectLst>
                  <a:outerShdw blurRad="38100" dist="38100" dir="2700000" algn="tl">
                    <a:srgbClr val="000000">
                      <a:alpha val="43137"/>
                    </a:srgbClr>
                  </a:outerShdw>
                </a:effectLst>
                <a:sym typeface="+mn-ea"/>
              </a:rPr>
              <a:t>基础与应用基础研究方向</a:t>
            </a:r>
            <a:endParaRPr lang="zh-CN" altLang="en-US" sz="3000" b="1" dirty="0">
              <a:solidFill>
                <a:schemeClr val="tx1"/>
              </a:solidFill>
              <a:latin typeface="+mn-lt"/>
              <a:ea typeface="+mn-ea"/>
              <a:cs typeface="+mn-ea"/>
              <a:sym typeface="+mn-lt"/>
            </a:endParaRPr>
          </a:p>
        </p:txBody>
      </p:sp>
      <p:sp>
        <p:nvSpPr>
          <p:cNvPr id="103" name="TextBox 30"/>
          <p:cNvSpPr txBox="1"/>
          <p:nvPr/>
        </p:nvSpPr>
        <p:spPr>
          <a:xfrm>
            <a:off x="407670" y="1744345"/>
            <a:ext cx="3656330" cy="368300"/>
          </a:xfrm>
          <a:prstGeom prst="rect">
            <a:avLst/>
          </a:prstGeom>
          <a:noFill/>
        </p:spPr>
        <p:txBody>
          <a:bodyPr wrap="square" rtlCol="0">
            <a:spAutoFit/>
          </a:bodyPr>
          <a:lstStyle/>
          <a:p>
            <a:pPr algn="l"/>
            <a:r>
              <a:rPr lang="zh-CN" altLang="en-US" b="1" dirty="0">
                <a:solidFill>
                  <a:schemeClr val="tx1"/>
                </a:solidFill>
                <a:ea typeface="黑体" panose="02010609060101010101" pitchFamily="49" charset="-122"/>
              </a:rPr>
              <a:t>经费支持强度：</a:t>
            </a:r>
            <a:endParaRPr lang="zh-CN" altLang="en-US" b="1" dirty="0">
              <a:solidFill>
                <a:schemeClr val="tx1"/>
              </a:solidFill>
              <a:ea typeface="黑体" panose="02010609060101010101" pitchFamily="49" charset="-122"/>
            </a:endParaRPr>
          </a:p>
        </p:txBody>
      </p:sp>
      <p:sp>
        <p:nvSpPr>
          <p:cNvPr id="104" name="Rectangle 13" descr="FD1DDF730CE4456e89755B07FE1653D0# #Rectangle 13"/>
          <p:cNvSpPr>
            <a:spLocks noChangeArrowheads="1"/>
          </p:cNvSpPr>
          <p:nvPr/>
        </p:nvSpPr>
        <p:spPr bwMode="auto">
          <a:xfrm>
            <a:off x="389890" y="2308860"/>
            <a:ext cx="4469765" cy="166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50"/>
              </a:lnSpc>
            </a:pPr>
            <a:r>
              <a:rPr lang="zh-CN" altLang="en-US" sz="1800" b="1" dirty="0">
                <a:solidFill>
                  <a:schemeClr val="tx1"/>
                </a:solidFill>
                <a:ea typeface="黑体" panose="02010609060101010101" pitchFamily="49" charset="-122"/>
                <a:cs typeface="Arial" panose="020B0604020202020204" pitchFamily="34" charset="0"/>
              </a:rPr>
              <a:t>高校、医疗卫生机构：</a:t>
            </a:r>
            <a:r>
              <a:rPr lang="en-US" altLang="zh-CN" sz="1800" dirty="0">
                <a:solidFill>
                  <a:schemeClr val="tx1"/>
                </a:solidFill>
                <a:ea typeface="黑体" panose="02010609060101010101" pitchFamily="49" charset="-122"/>
                <a:cs typeface="Arial" panose="020B0604020202020204" pitchFamily="34" charset="0"/>
              </a:rPr>
              <a:t>20--200</a:t>
            </a:r>
            <a:r>
              <a:rPr lang="zh-CN" altLang="en-US" sz="1800" dirty="0">
                <a:solidFill>
                  <a:schemeClr val="tx1"/>
                </a:solidFill>
                <a:ea typeface="黑体" panose="02010609060101010101" pitchFamily="49" charset="-122"/>
                <a:cs typeface="Arial" panose="020B0604020202020204" pitchFamily="34" charset="0"/>
              </a:rPr>
              <a:t>万元</a:t>
            </a:r>
            <a:r>
              <a:rPr lang="en-US" altLang="zh-CN" sz="1800" dirty="0">
                <a:solidFill>
                  <a:schemeClr val="tx1"/>
                </a:solidFill>
                <a:ea typeface="黑体" panose="02010609060101010101" pitchFamily="49" charset="-122"/>
                <a:cs typeface="Arial" panose="020B0604020202020204" pitchFamily="34" charset="0"/>
              </a:rPr>
              <a:t>/</a:t>
            </a:r>
            <a:r>
              <a:rPr lang="zh-CN" altLang="en-US" sz="1800" dirty="0">
                <a:solidFill>
                  <a:schemeClr val="tx1"/>
                </a:solidFill>
                <a:ea typeface="黑体" panose="02010609060101010101" pitchFamily="49" charset="-122"/>
                <a:cs typeface="Arial" panose="020B0604020202020204" pitchFamily="34" charset="0"/>
              </a:rPr>
              <a:t>项；</a:t>
            </a:r>
            <a:endParaRPr lang="zh-CN" altLang="en-US" sz="1800" dirty="0">
              <a:solidFill>
                <a:schemeClr val="tx1"/>
              </a:solidFill>
              <a:ea typeface="黑体" panose="02010609060101010101" pitchFamily="49" charset="-122"/>
              <a:cs typeface="Arial" panose="020B0604020202020204" pitchFamily="34" charset="0"/>
            </a:endParaRPr>
          </a:p>
          <a:p>
            <a:pPr algn="just">
              <a:lnSpc>
                <a:spcPts val="2050"/>
              </a:lnSpc>
            </a:pPr>
            <a:endParaRPr lang="zh-CN" altLang="en-US" sz="1800" b="1" dirty="0">
              <a:solidFill>
                <a:schemeClr val="tx1"/>
              </a:solidFill>
              <a:ea typeface="黑体" panose="02010609060101010101" pitchFamily="49" charset="-122"/>
              <a:cs typeface="Arial" panose="020B0604020202020204" pitchFamily="34" charset="0"/>
            </a:endParaRPr>
          </a:p>
          <a:p>
            <a:pPr algn="just">
              <a:lnSpc>
                <a:spcPts val="2050"/>
              </a:lnSpc>
            </a:pPr>
            <a:r>
              <a:rPr lang="zh-CN" altLang="en-US" sz="1800" b="1" dirty="0">
                <a:solidFill>
                  <a:schemeClr val="tx1"/>
                </a:solidFill>
                <a:ea typeface="黑体" panose="02010609060101010101" pitchFamily="49" charset="-122"/>
                <a:cs typeface="Arial" panose="020B0604020202020204" pitchFamily="34" charset="0"/>
              </a:rPr>
              <a:t>企业：</a:t>
            </a:r>
            <a:r>
              <a:rPr lang="zh-CN" altLang="en-US" sz="1800" dirty="0">
                <a:solidFill>
                  <a:schemeClr val="tx1"/>
                </a:solidFill>
                <a:ea typeface="黑体" panose="02010609060101010101" pitchFamily="49" charset="-122"/>
                <a:cs typeface="Arial" panose="020B0604020202020204" pitchFamily="34" charset="0"/>
              </a:rPr>
              <a:t>不低于50 万元</a:t>
            </a:r>
            <a:r>
              <a:rPr lang="en-US" altLang="zh-CN" sz="1800" dirty="0">
                <a:solidFill>
                  <a:schemeClr val="tx1"/>
                </a:solidFill>
                <a:ea typeface="黑体" panose="02010609060101010101" pitchFamily="49" charset="-122"/>
                <a:cs typeface="Arial" panose="020B0604020202020204" pitchFamily="34" charset="0"/>
              </a:rPr>
              <a:t>/</a:t>
            </a:r>
            <a:r>
              <a:rPr lang="zh-CN" altLang="en-US" sz="1800" dirty="0">
                <a:solidFill>
                  <a:schemeClr val="tx1"/>
                </a:solidFill>
                <a:ea typeface="黑体" panose="02010609060101010101" pitchFamily="49" charset="-122"/>
                <a:cs typeface="Arial" panose="020B0604020202020204" pitchFamily="34" charset="0"/>
                <a:sym typeface="+mn-ea"/>
              </a:rPr>
              <a:t>项；</a:t>
            </a:r>
            <a:endParaRPr lang="zh-CN" altLang="en-US" sz="1800" dirty="0">
              <a:solidFill>
                <a:schemeClr val="tx1"/>
              </a:solidFill>
              <a:ea typeface="黑体" panose="02010609060101010101" pitchFamily="49" charset="-122"/>
              <a:cs typeface="Arial" panose="020B0604020202020204" pitchFamily="34" charset="0"/>
              <a:sym typeface="+mn-ea"/>
            </a:endParaRPr>
          </a:p>
          <a:p>
            <a:pPr algn="just">
              <a:lnSpc>
                <a:spcPts val="2050"/>
              </a:lnSpc>
            </a:pPr>
            <a:endParaRPr lang="zh-CN" altLang="en-US" sz="1800" dirty="0">
              <a:solidFill>
                <a:schemeClr val="tx1"/>
              </a:solidFill>
              <a:ea typeface="黑体" panose="02010609060101010101" pitchFamily="49" charset="-122"/>
              <a:cs typeface="Arial" panose="020B0604020202020204" pitchFamily="34" charset="0"/>
              <a:sym typeface="+mn-ea"/>
            </a:endParaRPr>
          </a:p>
          <a:p>
            <a:pPr algn="just">
              <a:lnSpc>
                <a:spcPts val="2050"/>
              </a:lnSpc>
            </a:pPr>
            <a:r>
              <a:rPr lang="zh-CN" altLang="en-US" sz="1800" dirty="0">
                <a:solidFill>
                  <a:schemeClr val="tx1"/>
                </a:solidFill>
                <a:ea typeface="黑体" panose="02010609060101010101" pitchFamily="49" charset="-122"/>
                <a:cs typeface="Arial" panose="020B0604020202020204" pitchFamily="34" charset="0"/>
                <a:sym typeface="+mn-ea"/>
              </a:rPr>
              <a:t>上述项目</a:t>
            </a:r>
            <a:r>
              <a:rPr lang="zh-CN" altLang="en-US" sz="1800" dirty="0">
                <a:cs typeface="Arial" panose="020B0604020202020204" pitchFamily="34" charset="0"/>
                <a:sym typeface="+mn-ea"/>
              </a:rPr>
              <a:t>，</a:t>
            </a:r>
            <a:r>
              <a:rPr lang="en-US" altLang="zh-CN" sz="1800" dirty="0">
                <a:solidFill>
                  <a:srgbClr val="FF0000"/>
                </a:solidFill>
                <a:cs typeface="Arial" panose="020B0604020202020204" pitchFamily="34" charset="0"/>
                <a:sym typeface="+mn-ea"/>
              </a:rPr>
              <a:t>市级财政经费支持部分每个项目不高于100万元（不含100万元）。</a:t>
            </a:r>
            <a:endParaRPr lang="en-US" altLang="zh-CN" sz="1800" dirty="0">
              <a:solidFill>
                <a:srgbClr val="FF0000"/>
              </a:solidFill>
              <a:ea typeface="黑体" panose="02010609060101010101" pitchFamily="49" charset="-122"/>
              <a:cs typeface="Arial" panose="020B0604020202020204" pitchFamily="34" charset="0"/>
              <a:sym typeface="+mn-ea"/>
            </a:endParaRPr>
          </a:p>
        </p:txBody>
      </p:sp>
      <p:sp>
        <p:nvSpPr>
          <p:cNvPr id="105" name="TextBox 32"/>
          <p:cNvSpPr txBox="1"/>
          <p:nvPr/>
        </p:nvSpPr>
        <p:spPr>
          <a:xfrm>
            <a:off x="407760" y="4821823"/>
            <a:ext cx="1178560" cy="368300"/>
          </a:xfrm>
          <a:prstGeom prst="rect">
            <a:avLst/>
          </a:prstGeom>
          <a:noFill/>
        </p:spPr>
        <p:txBody>
          <a:bodyPr wrap="none" rtlCol="0">
            <a:spAutoFit/>
          </a:bodyPr>
          <a:lstStyle/>
          <a:p>
            <a:r>
              <a:rPr lang="zh-CN" altLang="en-US" b="1" dirty="0">
                <a:solidFill>
                  <a:schemeClr val="tx1"/>
                </a:solidFill>
                <a:ea typeface="黑体" panose="02010609060101010101" pitchFamily="49" charset="-122"/>
              </a:rPr>
              <a:t>注意事项</a:t>
            </a:r>
            <a:r>
              <a:rPr lang="en-US" altLang="zh-CN" b="1" dirty="0">
                <a:solidFill>
                  <a:schemeClr val="tx1"/>
                </a:solidFill>
                <a:ea typeface="黑体" panose="02010609060101010101" pitchFamily="49" charset="-122"/>
              </a:rPr>
              <a:t>:</a:t>
            </a:r>
            <a:endParaRPr lang="en-US" altLang="zh-CN" b="1" dirty="0">
              <a:solidFill>
                <a:schemeClr val="tx1"/>
              </a:solidFill>
              <a:ea typeface="黑体" panose="02010609060101010101" pitchFamily="49" charset="-122"/>
            </a:endParaRPr>
          </a:p>
        </p:txBody>
      </p:sp>
      <p:sp>
        <p:nvSpPr>
          <p:cNvPr id="106" name="Rectangle 13" descr="FD1DDF730CE4456e89755B07FE1653D0# #Rectangle 13"/>
          <p:cNvSpPr>
            <a:spLocks noChangeArrowheads="1"/>
          </p:cNvSpPr>
          <p:nvPr/>
        </p:nvSpPr>
        <p:spPr bwMode="auto">
          <a:xfrm>
            <a:off x="394970" y="5193030"/>
            <a:ext cx="4494530" cy="144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a:lnSpc>
                <a:spcPts val="2050"/>
              </a:lnSpc>
              <a:buNone/>
            </a:pPr>
            <a:r>
              <a:rPr lang="en-US" altLang="zh-CN" sz="1400" dirty="0">
                <a:solidFill>
                  <a:schemeClr val="tx1"/>
                </a:solidFill>
                <a:latin typeface="Arial" panose="020B0604020202020204" pitchFamily="34" charset="0"/>
                <a:ea typeface="黑体" panose="02010609060101010101" pitchFamily="49" charset="-122"/>
                <a:cs typeface="Arial" panose="020B0604020202020204" pitchFamily="34" charset="0"/>
              </a:rPr>
              <a:t>1. </a:t>
            </a:r>
            <a:r>
              <a:rPr lang="zh-CN" altLang="en-US" sz="1400" dirty="0">
                <a:solidFill>
                  <a:schemeClr val="tx1"/>
                </a:solidFill>
                <a:latin typeface="Arial" panose="020B0604020202020204" pitchFamily="34" charset="0"/>
                <a:ea typeface="黑体" panose="02010609060101010101" pitchFamily="49" charset="-122"/>
                <a:cs typeface="Arial" panose="020B0604020202020204" pitchFamily="34" charset="0"/>
              </a:rPr>
              <a:t>每家企业（协议类）推荐立项数不超过5项（含）。</a:t>
            </a:r>
            <a:endParaRPr lang="zh-CN" altLang="en-US" sz="1400" dirty="0">
              <a:solidFill>
                <a:schemeClr val="tx1"/>
              </a:solidFill>
              <a:latin typeface="Arial" panose="020B0604020202020204" pitchFamily="34" charset="0"/>
              <a:ea typeface="黑体" panose="02010609060101010101" pitchFamily="49" charset="-122"/>
              <a:cs typeface="Arial" panose="020B0604020202020204" pitchFamily="34" charset="0"/>
            </a:endParaRPr>
          </a:p>
          <a:p>
            <a:pPr algn="just">
              <a:lnSpc>
                <a:spcPts val="2050"/>
              </a:lnSpc>
              <a:buNone/>
            </a:pPr>
            <a:r>
              <a:rPr lang="en-US" altLang="zh-CN" sz="1400" dirty="0">
                <a:solidFill>
                  <a:schemeClr val="tx1"/>
                </a:solidFill>
                <a:latin typeface="Arial" panose="020B0604020202020204" pitchFamily="34" charset="0"/>
                <a:ea typeface="黑体" panose="02010609060101010101" pitchFamily="49" charset="-122"/>
                <a:cs typeface="Arial" panose="020B0604020202020204" pitchFamily="34" charset="0"/>
              </a:rPr>
              <a:t>2.本专题项目中，市财政科技经费按市科技计划项目经费“包干制”相关规定执行，其余项目经费按照各经费来源单位科技项目资金管理规定执行；鼓励各单位参考实施经费使用管理“包干制”</a:t>
            </a:r>
            <a:r>
              <a:rPr lang="zh-CN" altLang="en-US" sz="1400" dirty="0">
                <a:solidFill>
                  <a:schemeClr val="tx1"/>
                </a:solidFill>
                <a:latin typeface="Arial" panose="020B0604020202020204" pitchFamily="34" charset="0"/>
                <a:ea typeface="黑体" panose="02010609060101010101" pitchFamily="49" charset="-122"/>
                <a:cs typeface="Arial" panose="020B0604020202020204" pitchFamily="34" charset="0"/>
              </a:rPr>
              <a:t>。</a:t>
            </a:r>
            <a:endParaRPr lang="en-US" altLang="zh-CN" sz="1400" dirty="0">
              <a:solidFill>
                <a:schemeClr val="tx1"/>
              </a:solidFill>
              <a:latin typeface="Arial" panose="020B0604020202020204" pitchFamily="34" charset="0"/>
              <a:ea typeface="黑体" panose="02010609060101010101" pitchFamily="49" charset="-122"/>
              <a:cs typeface="Arial" panose="020B0604020202020204" pitchFamily="34" charset="0"/>
            </a:endParaRPr>
          </a:p>
        </p:txBody>
      </p:sp>
      <p:sp>
        <p:nvSpPr>
          <p:cNvPr id="111" name="Freeform 6"/>
          <p:cNvSpPr/>
          <p:nvPr/>
        </p:nvSpPr>
        <p:spPr bwMode="auto">
          <a:xfrm>
            <a:off x="5066119" y="2014541"/>
            <a:ext cx="682625" cy="701675"/>
          </a:xfrm>
          <a:custGeom>
            <a:avLst/>
            <a:gdLst>
              <a:gd name="T0" fmla="*/ 33 w 226"/>
              <a:gd name="T1" fmla="*/ 0 h 233"/>
              <a:gd name="T2" fmla="*/ 0 w 226"/>
              <a:gd name="T3" fmla="*/ 0 h 233"/>
              <a:gd name="T4" fmla="*/ 0 w 226"/>
              <a:gd name="T5" fmla="*/ 71 h 233"/>
              <a:gd name="T6" fmla="*/ 18 w 226"/>
              <a:gd name="T7" fmla="*/ 71 h 233"/>
              <a:gd name="T8" fmla="*/ 152 w 226"/>
              <a:gd name="T9" fmla="*/ 205 h 233"/>
              <a:gd name="T10" fmla="*/ 152 w 226"/>
              <a:gd name="T11" fmla="*/ 233 h 233"/>
              <a:gd name="T12" fmla="*/ 226 w 226"/>
              <a:gd name="T13" fmla="*/ 233 h 233"/>
              <a:gd name="T14" fmla="*/ 226 w 226"/>
              <a:gd name="T15" fmla="*/ 193 h 233"/>
              <a:gd name="T16" fmla="*/ 33 w 226"/>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33">
                <a:moveTo>
                  <a:pt x="33" y="0"/>
                </a:moveTo>
                <a:cubicBezTo>
                  <a:pt x="0" y="0"/>
                  <a:pt x="0" y="0"/>
                  <a:pt x="0" y="0"/>
                </a:cubicBezTo>
                <a:cubicBezTo>
                  <a:pt x="0" y="71"/>
                  <a:pt x="0" y="71"/>
                  <a:pt x="0" y="71"/>
                </a:cubicBezTo>
                <a:cubicBezTo>
                  <a:pt x="18" y="71"/>
                  <a:pt x="18" y="71"/>
                  <a:pt x="18" y="71"/>
                </a:cubicBezTo>
                <a:cubicBezTo>
                  <a:pt x="92" y="71"/>
                  <a:pt x="152" y="131"/>
                  <a:pt x="152" y="205"/>
                </a:cubicBezTo>
                <a:cubicBezTo>
                  <a:pt x="152" y="233"/>
                  <a:pt x="152" y="233"/>
                  <a:pt x="152" y="233"/>
                </a:cubicBezTo>
                <a:cubicBezTo>
                  <a:pt x="226" y="233"/>
                  <a:pt x="226" y="233"/>
                  <a:pt x="226" y="233"/>
                </a:cubicBezTo>
                <a:cubicBezTo>
                  <a:pt x="226" y="193"/>
                  <a:pt x="226" y="193"/>
                  <a:pt x="226" y="193"/>
                </a:cubicBezTo>
                <a:cubicBezTo>
                  <a:pt x="226" y="87"/>
                  <a:pt x="140" y="0"/>
                  <a:pt x="33" y="0"/>
                </a:cubicBezTo>
                <a:close/>
              </a:path>
            </a:pathLst>
          </a:custGeom>
          <a:solidFill>
            <a:schemeClr val="accent1">
              <a:lumMod val="60000"/>
              <a:lumOff val="40000"/>
            </a:schemeClr>
          </a:solidFill>
        </p:spPr>
        <p:style>
          <a:lnRef idx="0">
            <a:srgbClr val="FFFFFF"/>
          </a:lnRef>
          <a:fillRef idx="2">
            <a:schemeClr val="accent1"/>
          </a:fillRef>
          <a:effectRef idx="0">
            <a:srgbClr val="FFFFFF"/>
          </a:effectRef>
          <a:fontRef idx="minor">
            <a:schemeClr val="dk1"/>
          </a:fontRef>
        </p:style>
        <p:txBody>
          <a:bodyPr vert="horz" wrap="square" lIns="91440" tIns="45720" rIns="91440" bIns="45720" numCol="1" anchor="t" anchorCtr="0" compatLnSpc="1"/>
          <a:lstStyle/>
          <a:p>
            <a:endParaRPr lang="zh-CN" altLang="en-US" sz="2210">
              <a:latin typeface="Arial" panose="020B0604020202020204" pitchFamily="34" charset="0"/>
              <a:ea typeface="黑体" panose="02010609060101010101" pitchFamily="49" charset="-122"/>
              <a:cs typeface="Arial" panose="020B0604020202020204" pitchFamily="34" charset="0"/>
            </a:endParaRPr>
          </a:p>
        </p:txBody>
      </p:sp>
      <p:grpSp>
        <p:nvGrpSpPr>
          <p:cNvPr id="112" name="组合 111"/>
          <p:cNvGrpSpPr/>
          <p:nvPr/>
        </p:nvGrpSpPr>
        <p:grpSpPr>
          <a:xfrm>
            <a:off x="4015193" y="1851027"/>
            <a:ext cx="1150937" cy="555625"/>
            <a:chOff x="4945063" y="1851025"/>
            <a:chExt cx="1150937" cy="555625"/>
          </a:xfrm>
          <a:solidFill>
            <a:schemeClr val="accent1">
              <a:lumMod val="60000"/>
              <a:lumOff val="40000"/>
            </a:schemeClr>
          </a:solidFill>
        </p:grpSpPr>
        <p:sp>
          <p:nvSpPr>
            <p:cNvPr id="113" name="Freeform 5"/>
            <p:cNvSpPr/>
            <p:nvPr/>
          </p:nvSpPr>
          <p:spPr bwMode="auto">
            <a:xfrm>
              <a:off x="4945063" y="1851025"/>
              <a:ext cx="401638" cy="555625"/>
            </a:xfrm>
            <a:custGeom>
              <a:avLst/>
              <a:gdLst>
                <a:gd name="T0" fmla="*/ 253 w 253"/>
                <a:gd name="T1" fmla="*/ 350 h 350"/>
                <a:gd name="T2" fmla="*/ 0 w 253"/>
                <a:gd name="T3" fmla="*/ 175 h 350"/>
                <a:gd name="T4" fmla="*/ 253 w 253"/>
                <a:gd name="T5" fmla="*/ 0 h 350"/>
                <a:gd name="T6" fmla="*/ 253 w 253"/>
                <a:gd name="T7" fmla="*/ 350 h 350"/>
              </a:gdLst>
              <a:ahLst/>
              <a:cxnLst>
                <a:cxn ang="0">
                  <a:pos x="T0" y="T1"/>
                </a:cxn>
                <a:cxn ang="0">
                  <a:pos x="T2" y="T3"/>
                </a:cxn>
                <a:cxn ang="0">
                  <a:pos x="T4" y="T5"/>
                </a:cxn>
                <a:cxn ang="0">
                  <a:pos x="T6" y="T7"/>
                </a:cxn>
              </a:cxnLst>
              <a:rect l="0" t="0" r="r" b="b"/>
              <a:pathLst>
                <a:path w="253" h="350">
                  <a:moveTo>
                    <a:pt x="253" y="350"/>
                  </a:moveTo>
                  <a:lnTo>
                    <a:pt x="0" y="175"/>
                  </a:lnTo>
                  <a:lnTo>
                    <a:pt x="253" y="0"/>
                  </a:lnTo>
                  <a:lnTo>
                    <a:pt x="253" y="350"/>
                  </a:lnTo>
                  <a:close/>
                </a:path>
              </a:pathLst>
            </a:custGeom>
            <a:grpFill/>
            <a:extLst>
              <a:ext uri="{91240B29-F687-4F45-9708-019B960494DF}">
                <a14:hiddenLine xmlns:a14="http://schemas.microsoft.com/office/drawing/2010/main" w="9525">
                  <a:solidFill>
                    <a:srgbClr val="000000"/>
                  </a:solidFill>
                  <a:round/>
                </a14:hiddenLine>
              </a:ext>
            </a:extLst>
          </p:spPr>
          <p:style>
            <a:lnRef idx="0">
              <a:srgbClr val="FFFFFF"/>
            </a:lnRef>
            <a:fillRef idx="2">
              <a:schemeClr val="accent1"/>
            </a:fillRef>
            <a:effectRef idx="0">
              <a:srgbClr val="FFFFFF"/>
            </a:effectRef>
            <a:fontRef idx="minor">
              <a:schemeClr val="dk1"/>
            </a:fontRef>
          </p:style>
          <p:txBody>
            <a:bodyPr vert="horz" wrap="square" lIns="91440" tIns="45720" rIns="91440" bIns="45720" numCol="1" anchor="t" anchorCtr="0" compatLnSpc="1"/>
            <a:lstStyle/>
            <a:p>
              <a:endParaRPr lang="zh-CN" altLang="en-US" sz="2210">
                <a:latin typeface="Arial" panose="020B0604020202020204" pitchFamily="34" charset="0"/>
                <a:ea typeface="黑体" panose="02010609060101010101" pitchFamily="49" charset="-122"/>
                <a:cs typeface="Arial" panose="020B0604020202020204" pitchFamily="34" charset="0"/>
              </a:endParaRPr>
            </a:p>
          </p:txBody>
        </p:sp>
        <p:sp>
          <p:nvSpPr>
            <p:cNvPr id="114" name="Rectangle 7"/>
            <p:cNvSpPr>
              <a:spLocks noChangeArrowheads="1"/>
            </p:cNvSpPr>
            <p:nvPr/>
          </p:nvSpPr>
          <p:spPr bwMode="auto">
            <a:xfrm>
              <a:off x="5181599" y="2014538"/>
              <a:ext cx="914401" cy="212725"/>
            </a:xfrm>
            <a:prstGeom prst="rect">
              <a:avLst/>
            </a:prstGeom>
            <a:grpFill/>
            <a:extLst>
              <a:ext uri="{91240B29-F687-4F45-9708-019B960494DF}">
                <a14:hiddenLine xmlns:a14="http://schemas.microsoft.com/office/drawing/2010/main" w="9525">
                  <a:solidFill>
                    <a:srgbClr val="000000"/>
                  </a:solidFill>
                  <a:miter lim="800000"/>
                  <a:headEnd/>
                  <a:tailEnd/>
                </a14:hiddenLine>
              </a:ext>
            </a:extLst>
          </p:spPr>
          <p:style>
            <a:lnRef idx="0">
              <a:srgbClr val="FFFFFF"/>
            </a:lnRef>
            <a:fillRef idx="2">
              <a:schemeClr val="accent1"/>
            </a:fillRef>
            <a:effectRef idx="0">
              <a:srgbClr val="FFFFFF"/>
            </a:effectRef>
            <a:fontRef idx="minor">
              <a:schemeClr val="dk1"/>
            </a:fontRef>
          </p:style>
          <p:txBody>
            <a:bodyPr vert="horz" wrap="square" lIns="91440" tIns="45720" rIns="91440" bIns="45720" numCol="1" anchor="t" anchorCtr="0" compatLnSpc="1"/>
            <a:lstStyle/>
            <a:p>
              <a:endParaRPr lang="zh-CN" altLang="en-US" sz="2210">
                <a:latin typeface="Arial" panose="020B0604020202020204" pitchFamily="34" charset="0"/>
                <a:ea typeface="黑体" panose="02010609060101010101" pitchFamily="49" charset="-122"/>
                <a:cs typeface="Arial" panose="020B0604020202020204" pitchFamily="34" charset="0"/>
              </a:endParaRPr>
            </a:p>
          </p:txBody>
        </p:sp>
      </p:grpSp>
      <p:sp>
        <p:nvSpPr>
          <p:cNvPr id="115" name="Rectangle 8"/>
          <p:cNvSpPr>
            <a:spLocks noChangeArrowheads="1"/>
          </p:cNvSpPr>
          <p:nvPr/>
        </p:nvSpPr>
        <p:spPr bwMode="auto">
          <a:xfrm>
            <a:off x="5524906" y="2603500"/>
            <a:ext cx="223838" cy="4273551"/>
          </a:xfrm>
          <a:prstGeom prst="rect">
            <a:avLst/>
          </a:prstGeom>
          <a:solidFill>
            <a:schemeClr val="accent1">
              <a:lumMod val="60000"/>
              <a:lumOff val="40000"/>
            </a:schemeClr>
          </a:solidFill>
        </p:spPr>
        <p:style>
          <a:lnRef idx="0">
            <a:srgbClr val="FFFFFF"/>
          </a:lnRef>
          <a:fillRef idx="2">
            <a:schemeClr val="accent1"/>
          </a:fillRef>
          <a:effectRef idx="0">
            <a:srgbClr val="FFFFFF"/>
          </a:effectRef>
          <a:fontRef idx="minor">
            <a:schemeClr val="dk1"/>
          </a:fontRef>
        </p:style>
        <p:txBody>
          <a:bodyPr vert="horz" wrap="square" lIns="91440" tIns="45720" rIns="91440" bIns="45720" numCol="1" anchor="t" anchorCtr="0" compatLnSpc="1"/>
          <a:lstStyle/>
          <a:p>
            <a:endParaRPr lang="zh-CN" altLang="en-US" sz="2210">
              <a:latin typeface="Arial" panose="020B0604020202020204" pitchFamily="34" charset="0"/>
              <a:ea typeface="黑体" panose="02010609060101010101" pitchFamily="49" charset="-122"/>
              <a:cs typeface="Arial" panose="020B0604020202020204" pitchFamily="34" charset="0"/>
            </a:endParaRPr>
          </a:p>
        </p:txBody>
      </p:sp>
      <p:sp>
        <p:nvSpPr>
          <p:cNvPr id="116" name="Freeform 6"/>
          <p:cNvSpPr/>
          <p:nvPr/>
        </p:nvSpPr>
        <p:spPr bwMode="auto">
          <a:xfrm>
            <a:off x="5345520" y="4692971"/>
            <a:ext cx="682625" cy="701675"/>
          </a:xfrm>
          <a:custGeom>
            <a:avLst/>
            <a:gdLst>
              <a:gd name="T0" fmla="*/ 33 w 226"/>
              <a:gd name="T1" fmla="*/ 0 h 233"/>
              <a:gd name="T2" fmla="*/ 0 w 226"/>
              <a:gd name="T3" fmla="*/ 0 h 233"/>
              <a:gd name="T4" fmla="*/ 0 w 226"/>
              <a:gd name="T5" fmla="*/ 71 h 233"/>
              <a:gd name="T6" fmla="*/ 18 w 226"/>
              <a:gd name="T7" fmla="*/ 71 h 233"/>
              <a:gd name="T8" fmla="*/ 152 w 226"/>
              <a:gd name="T9" fmla="*/ 205 h 233"/>
              <a:gd name="T10" fmla="*/ 152 w 226"/>
              <a:gd name="T11" fmla="*/ 233 h 233"/>
              <a:gd name="T12" fmla="*/ 226 w 226"/>
              <a:gd name="T13" fmla="*/ 233 h 233"/>
              <a:gd name="T14" fmla="*/ 226 w 226"/>
              <a:gd name="T15" fmla="*/ 193 h 233"/>
              <a:gd name="T16" fmla="*/ 33 w 226"/>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33">
                <a:moveTo>
                  <a:pt x="33" y="0"/>
                </a:moveTo>
                <a:cubicBezTo>
                  <a:pt x="0" y="0"/>
                  <a:pt x="0" y="0"/>
                  <a:pt x="0" y="0"/>
                </a:cubicBezTo>
                <a:cubicBezTo>
                  <a:pt x="0" y="71"/>
                  <a:pt x="0" y="71"/>
                  <a:pt x="0" y="71"/>
                </a:cubicBezTo>
                <a:cubicBezTo>
                  <a:pt x="18" y="71"/>
                  <a:pt x="18" y="71"/>
                  <a:pt x="18" y="71"/>
                </a:cubicBezTo>
                <a:cubicBezTo>
                  <a:pt x="92" y="71"/>
                  <a:pt x="152" y="131"/>
                  <a:pt x="152" y="205"/>
                </a:cubicBezTo>
                <a:cubicBezTo>
                  <a:pt x="152" y="233"/>
                  <a:pt x="152" y="233"/>
                  <a:pt x="152" y="233"/>
                </a:cubicBezTo>
                <a:cubicBezTo>
                  <a:pt x="226" y="233"/>
                  <a:pt x="226" y="233"/>
                  <a:pt x="226" y="233"/>
                </a:cubicBezTo>
                <a:cubicBezTo>
                  <a:pt x="226" y="193"/>
                  <a:pt x="226" y="193"/>
                  <a:pt x="226" y="193"/>
                </a:cubicBezTo>
                <a:cubicBezTo>
                  <a:pt x="226" y="87"/>
                  <a:pt x="140" y="0"/>
                  <a:pt x="33" y="0"/>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nvGrpSpPr>
          <p:cNvPr id="117" name="组合 116"/>
          <p:cNvGrpSpPr/>
          <p:nvPr/>
        </p:nvGrpSpPr>
        <p:grpSpPr>
          <a:xfrm>
            <a:off x="3961217" y="4527552"/>
            <a:ext cx="1384300" cy="555625"/>
            <a:chOff x="4665663" y="1851025"/>
            <a:chExt cx="1384300" cy="555625"/>
          </a:xfrm>
          <a:solidFill>
            <a:schemeClr val="accent2">
              <a:lumMod val="60000"/>
              <a:lumOff val="40000"/>
            </a:schemeClr>
          </a:solidFill>
        </p:grpSpPr>
        <p:sp>
          <p:nvSpPr>
            <p:cNvPr id="118" name="Freeform 5"/>
            <p:cNvSpPr/>
            <p:nvPr/>
          </p:nvSpPr>
          <p:spPr bwMode="auto">
            <a:xfrm>
              <a:off x="4665663" y="1851025"/>
              <a:ext cx="401638" cy="555625"/>
            </a:xfrm>
            <a:custGeom>
              <a:avLst/>
              <a:gdLst>
                <a:gd name="T0" fmla="*/ 253 w 253"/>
                <a:gd name="T1" fmla="*/ 350 h 350"/>
                <a:gd name="T2" fmla="*/ 0 w 253"/>
                <a:gd name="T3" fmla="*/ 175 h 350"/>
                <a:gd name="T4" fmla="*/ 253 w 253"/>
                <a:gd name="T5" fmla="*/ 0 h 350"/>
                <a:gd name="T6" fmla="*/ 253 w 253"/>
                <a:gd name="T7" fmla="*/ 350 h 350"/>
              </a:gdLst>
              <a:ahLst/>
              <a:cxnLst>
                <a:cxn ang="0">
                  <a:pos x="T0" y="T1"/>
                </a:cxn>
                <a:cxn ang="0">
                  <a:pos x="T2" y="T3"/>
                </a:cxn>
                <a:cxn ang="0">
                  <a:pos x="T4" y="T5"/>
                </a:cxn>
                <a:cxn ang="0">
                  <a:pos x="T6" y="T7"/>
                </a:cxn>
              </a:cxnLst>
              <a:rect l="0" t="0" r="r" b="b"/>
              <a:pathLst>
                <a:path w="253" h="350">
                  <a:moveTo>
                    <a:pt x="253" y="350"/>
                  </a:moveTo>
                  <a:lnTo>
                    <a:pt x="0" y="175"/>
                  </a:lnTo>
                  <a:lnTo>
                    <a:pt x="253" y="0"/>
                  </a:lnTo>
                  <a:lnTo>
                    <a:pt x="253"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19" name="Rectangle 7"/>
            <p:cNvSpPr>
              <a:spLocks noChangeArrowheads="1"/>
            </p:cNvSpPr>
            <p:nvPr/>
          </p:nvSpPr>
          <p:spPr bwMode="auto">
            <a:xfrm>
              <a:off x="5048663" y="2014538"/>
              <a:ext cx="1001300" cy="212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sp>
        <p:nvSpPr>
          <p:cNvPr id="120" name="Rectangle 8"/>
          <p:cNvSpPr>
            <a:spLocks noChangeArrowheads="1"/>
          </p:cNvSpPr>
          <p:nvPr/>
        </p:nvSpPr>
        <p:spPr bwMode="auto">
          <a:xfrm>
            <a:off x="5804535" y="5190490"/>
            <a:ext cx="224155" cy="1684020"/>
          </a:xfrm>
          <a:prstGeom prst="rect">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21" name="Freeform 6"/>
          <p:cNvSpPr/>
          <p:nvPr/>
        </p:nvSpPr>
        <p:spPr bwMode="auto">
          <a:xfrm flipH="1">
            <a:off x="6102819" y="4422823"/>
            <a:ext cx="682625" cy="701675"/>
          </a:xfrm>
          <a:custGeom>
            <a:avLst/>
            <a:gdLst>
              <a:gd name="T0" fmla="*/ 33 w 226"/>
              <a:gd name="T1" fmla="*/ 0 h 233"/>
              <a:gd name="T2" fmla="*/ 0 w 226"/>
              <a:gd name="T3" fmla="*/ 0 h 233"/>
              <a:gd name="T4" fmla="*/ 0 w 226"/>
              <a:gd name="T5" fmla="*/ 71 h 233"/>
              <a:gd name="T6" fmla="*/ 18 w 226"/>
              <a:gd name="T7" fmla="*/ 71 h 233"/>
              <a:gd name="T8" fmla="*/ 152 w 226"/>
              <a:gd name="T9" fmla="*/ 205 h 233"/>
              <a:gd name="T10" fmla="*/ 152 w 226"/>
              <a:gd name="T11" fmla="*/ 233 h 233"/>
              <a:gd name="T12" fmla="*/ 226 w 226"/>
              <a:gd name="T13" fmla="*/ 233 h 233"/>
              <a:gd name="T14" fmla="*/ 226 w 226"/>
              <a:gd name="T15" fmla="*/ 193 h 233"/>
              <a:gd name="T16" fmla="*/ 33 w 226"/>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33">
                <a:moveTo>
                  <a:pt x="33" y="0"/>
                </a:moveTo>
                <a:cubicBezTo>
                  <a:pt x="0" y="0"/>
                  <a:pt x="0" y="0"/>
                  <a:pt x="0" y="0"/>
                </a:cubicBezTo>
                <a:cubicBezTo>
                  <a:pt x="0" y="71"/>
                  <a:pt x="0" y="71"/>
                  <a:pt x="0" y="71"/>
                </a:cubicBezTo>
                <a:cubicBezTo>
                  <a:pt x="18" y="71"/>
                  <a:pt x="18" y="71"/>
                  <a:pt x="18" y="71"/>
                </a:cubicBezTo>
                <a:cubicBezTo>
                  <a:pt x="92" y="71"/>
                  <a:pt x="152" y="131"/>
                  <a:pt x="152" y="205"/>
                </a:cubicBezTo>
                <a:cubicBezTo>
                  <a:pt x="152" y="233"/>
                  <a:pt x="152" y="233"/>
                  <a:pt x="152" y="233"/>
                </a:cubicBezTo>
                <a:cubicBezTo>
                  <a:pt x="226" y="233"/>
                  <a:pt x="226" y="233"/>
                  <a:pt x="226" y="233"/>
                </a:cubicBezTo>
                <a:cubicBezTo>
                  <a:pt x="226" y="193"/>
                  <a:pt x="226" y="193"/>
                  <a:pt x="226" y="193"/>
                </a:cubicBezTo>
                <a:cubicBezTo>
                  <a:pt x="226" y="87"/>
                  <a:pt x="140" y="0"/>
                  <a:pt x="33"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nvGrpSpPr>
          <p:cNvPr id="122" name="组合 121"/>
          <p:cNvGrpSpPr/>
          <p:nvPr/>
        </p:nvGrpSpPr>
        <p:grpSpPr>
          <a:xfrm flipH="1">
            <a:off x="6737816" y="4259311"/>
            <a:ext cx="1384300" cy="555625"/>
            <a:chOff x="4665663" y="1851025"/>
            <a:chExt cx="1384300" cy="555625"/>
          </a:xfrm>
          <a:solidFill>
            <a:schemeClr val="accent1">
              <a:lumMod val="60000"/>
              <a:lumOff val="40000"/>
            </a:schemeClr>
          </a:solidFill>
        </p:grpSpPr>
        <p:sp>
          <p:nvSpPr>
            <p:cNvPr id="123" name="Freeform 5"/>
            <p:cNvSpPr/>
            <p:nvPr/>
          </p:nvSpPr>
          <p:spPr bwMode="auto">
            <a:xfrm>
              <a:off x="4665663" y="1851025"/>
              <a:ext cx="401638" cy="555625"/>
            </a:xfrm>
            <a:custGeom>
              <a:avLst/>
              <a:gdLst>
                <a:gd name="T0" fmla="*/ 253 w 253"/>
                <a:gd name="T1" fmla="*/ 350 h 350"/>
                <a:gd name="T2" fmla="*/ 0 w 253"/>
                <a:gd name="T3" fmla="*/ 175 h 350"/>
                <a:gd name="T4" fmla="*/ 253 w 253"/>
                <a:gd name="T5" fmla="*/ 0 h 350"/>
                <a:gd name="T6" fmla="*/ 253 w 253"/>
                <a:gd name="T7" fmla="*/ 350 h 350"/>
              </a:gdLst>
              <a:ahLst/>
              <a:cxnLst>
                <a:cxn ang="0">
                  <a:pos x="T0" y="T1"/>
                </a:cxn>
                <a:cxn ang="0">
                  <a:pos x="T2" y="T3"/>
                </a:cxn>
                <a:cxn ang="0">
                  <a:pos x="T4" y="T5"/>
                </a:cxn>
                <a:cxn ang="0">
                  <a:pos x="T6" y="T7"/>
                </a:cxn>
              </a:cxnLst>
              <a:rect l="0" t="0" r="r" b="b"/>
              <a:pathLst>
                <a:path w="253" h="350">
                  <a:moveTo>
                    <a:pt x="253" y="350"/>
                  </a:moveTo>
                  <a:lnTo>
                    <a:pt x="0" y="175"/>
                  </a:lnTo>
                  <a:lnTo>
                    <a:pt x="253" y="0"/>
                  </a:lnTo>
                  <a:lnTo>
                    <a:pt x="253"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24" name="Rectangle 7"/>
            <p:cNvSpPr>
              <a:spLocks noChangeArrowheads="1"/>
            </p:cNvSpPr>
            <p:nvPr/>
          </p:nvSpPr>
          <p:spPr bwMode="auto">
            <a:xfrm>
              <a:off x="5048663" y="2014538"/>
              <a:ext cx="1001300" cy="212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sp>
        <p:nvSpPr>
          <p:cNvPr id="125" name="Rectangle 8"/>
          <p:cNvSpPr>
            <a:spLocks noChangeArrowheads="1"/>
          </p:cNvSpPr>
          <p:nvPr/>
        </p:nvSpPr>
        <p:spPr bwMode="auto">
          <a:xfrm flipH="1">
            <a:off x="6092825" y="5118100"/>
            <a:ext cx="224155" cy="1756410"/>
          </a:xfrm>
          <a:prstGeom prst="rect">
            <a:avLst/>
          </a:pr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26" name="Freeform 6"/>
          <p:cNvSpPr/>
          <p:nvPr/>
        </p:nvSpPr>
        <p:spPr bwMode="auto">
          <a:xfrm flipH="1">
            <a:off x="6384032" y="2557149"/>
            <a:ext cx="682625" cy="701675"/>
          </a:xfrm>
          <a:custGeom>
            <a:avLst/>
            <a:gdLst>
              <a:gd name="T0" fmla="*/ 33 w 226"/>
              <a:gd name="T1" fmla="*/ 0 h 233"/>
              <a:gd name="T2" fmla="*/ 0 w 226"/>
              <a:gd name="T3" fmla="*/ 0 h 233"/>
              <a:gd name="T4" fmla="*/ 0 w 226"/>
              <a:gd name="T5" fmla="*/ 71 h 233"/>
              <a:gd name="T6" fmla="*/ 18 w 226"/>
              <a:gd name="T7" fmla="*/ 71 h 233"/>
              <a:gd name="T8" fmla="*/ 152 w 226"/>
              <a:gd name="T9" fmla="*/ 205 h 233"/>
              <a:gd name="T10" fmla="*/ 152 w 226"/>
              <a:gd name="T11" fmla="*/ 233 h 233"/>
              <a:gd name="T12" fmla="*/ 226 w 226"/>
              <a:gd name="T13" fmla="*/ 233 h 233"/>
              <a:gd name="T14" fmla="*/ 226 w 226"/>
              <a:gd name="T15" fmla="*/ 193 h 233"/>
              <a:gd name="T16" fmla="*/ 33 w 226"/>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33">
                <a:moveTo>
                  <a:pt x="33" y="0"/>
                </a:moveTo>
                <a:cubicBezTo>
                  <a:pt x="0" y="0"/>
                  <a:pt x="0" y="0"/>
                  <a:pt x="0" y="0"/>
                </a:cubicBezTo>
                <a:cubicBezTo>
                  <a:pt x="0" y="71"/>
                  <a:pt x="0" y="71"/>
                  <a:pt x="0" y="71"/>
                </a:cubicBezTo>
                <a:cubicBezTo>
                  <a:pt x="18" y="71"/>
                  <a:pt x="18" y="71"/>
                  <a:pt x="18" y="71"/>
                </a:cubicBezTo>
                <a:cubicBezTo>
                  <a:pt x="92" y="71"/>
                  <a:pt x="152" y="131"/>
                  <a:pt x="152" y="205"/>
                </a:cubicBezTo>
                <a:cubicBezTo>
                  <a:pt x="152" y="233"/>
                  <a:pt x="152" y="233"/>
                  <a:pt x="152" y="233"/>
                </a:cubicBezTo>
                <a:cubicBezTo>
                  <a:pt x="226" y="233"/>
                  <a:pt x="226" y="233"/>
                  <a:pt x="226" y="233"/>
                </a:cubicBezTo>
                <a:cubicBezTo>
                  <a:pt x="226" y="193"/>
                  <a:pt x="226" y="193"/>
                  <a:pt x="226" y="193"/>
                </a:cubicBezTo>
                <a:cubicBezTo>
                  <a:pt x="226" y="87"/>
                  <a:pt x="140" y="0"/>
                  <a:pt x="33" y="0"/>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nvGrpSpPr>
          <p:cNvPr id="127" name="组合 126"/>
          <p:cNvGrpSpPr/>
          <p:nvPr/>
        </p:nvGrpSpPr>
        <p:grpSpPr>
          <a:xfrm flipH="1">
            <a:off x="7012682" y="2393636"/>
            <a:ext cx="1104899" cy="555625"/>
            <a:chOff x="4945063" y="1851025"/>
            <a:chExt cx="1104899" cy="555625"/>
          </a:xfrm>
          <a:solidFill>
            <a:schemeClr val="accent2">
              <a:lumMod val="60000"/>
              <a:lumOff val="40000"/>
            </a:schemeClr>
          </a:solidFill>
        </p:grpSpPr>
        <p:sp>
          <p:nvSpPr>
            <p:cNvPr id="128" name="Freeform 5"/>
            <p:cNvSpPr/>
            <p:nvPr/>
          </p:nvSpPr>
          <p:spPr bwMode="auto">
            <a:xfrm>
              <a:off x="4945063" y="1851025"/>
              <a:ext cx="401638" cy="555625"/>
            </a:xfrm>
            <a:custGeom>
              <a:avLst/>
              <a:gdLst>
                <a:gd name="T0" fmla="*/ 253 w 253"/>
                <a:gd name="T1" fmla="*/ 350 h 350"/>
                <a:gd name="T2" fmla="*/ 0 w 253"/>
                <a:gd name="T3" fmla="*/ 175 h 350"/>
                <a:gd name="T4" fmla="*/ 253 w 253"/>
                <a:gd name="T5" fmla="*/ 0 h 350"/>
                <a:gd name="T6" fmla="*/ 253 w 253"/>
                <a:gd name="T7" fmla="*/ 350 h 350"/>
              </a:gdLst>
              <a:ahLst/>
              <a:cxnLst>
                <a:cxn ang="0">
                  <a:pos x="T0" y="T1"/>
                </a:cxn>
                <a:cxn ang="0">
                  <a:pos x="T2" y="T3"/>
                </a:cxn>
                <a:cxn ang="0">
                  <a:pos x="T4" y="T5"/>
                </a:cxn>
                <a:cxn ang="0">
                  <a:pos x="T6" y="T7"/>
                </a:cxn>
              </a:cxnLst>
              <a:rect l="0" t="0" r="r" b="b"/>
              <a:pathLst>
                <a:path w="253" h="350">
                  <a:moveTo>
                    <a:pt x="253" y="350"/>
                  </a:moveTo>
                  <a:lnTo>
                    <a:pt x="0" y="175"/>
                  </a:lnTo>
                  <a:lnTo>
                    <a:pt x="253" y="0"/>
                  </a:lnTo>
                  <a:lnTo>
                    <a:pt x="253"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29" name="Rectangle 7"/>
            <p:cNvSpPr>
              <a:spLocks noChangeArrowheads="1"/>
            </p:cNvSpPr>
            <p:nvPr/>
          </p:nvSpPr>
          <p:spPr bwMode="auto">
            <a:xfrm>
              <a:off x="5181599" y="2014538"/>
              <a:ext cx="868363" cy="212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sp>
        <p:nvSpPr>
          <p:cNvPr id="130" name="Rectangle 8"/>
          <p:cNvSpPr>
            <a:spLocks noChangeArrowheads="1"/>
          </p:cNvSpPr>
          <p:nvPr/>
        </p:nvSpPr>
        <p:spPr bwMode="auto">
          <a:xfrm flipH="1">
            <a:off x="6384032" y="3204849"/>
            <a:ext cx="223838" cy="3669570"/>
          </a:xfrm>
          <a:prstGeom prst="rect">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4" name="文本框 3"/>
          <p:cNvSpPr txBox="1"/>
          <p:nvPr/>
        </p:nvSpPr>
        <p:spPr>
          <a:xfrm>
            <a:off x="312420" y="1172845"/>
            <a:ext cx="2631440" cy="460375"/>
          </a:xfrm>
          <a:prstGeom prst="rect">
            <a:avLst/>
          </a:prstGeom>
          <a:noFill/>
        </p:spPr>
        <p:txBody>
          <a:bodyPr wrap="none" rtlCol="0" anchor="t">
            <a:spAutoFit/>
          </a:bodyPr>
          <a:p>
            <a:r>
              <a:rPr lang="zh-CN" sz="2400" b="1" dirty="0">
                <a:solidFill>
                  <a:srgbClr val="FF0000"/>
                </a:solidFill>
                <a:effectLst>
                  <a:outerShdw blurRad="38100" dist="38100" dir="2700000" algn="tl">
                    <a:srgbClr val="000000">
                      <a:alpha val="43137"/>
                    </a:srgbClr>
                  </a:outerShdw>
                </a:effectLst>
                <a:ea typeface="黑体" panose="02010609060101010101" pitchFamily="49" charset="-122"/>
                <a:sym typeface="+mn-ea"/>
              </a:rPr>
              <a:t>协议类组织单位：</a:t>
            </a:r>
            <a:endParaRPr lang="zh-CN" sz="2400" b="1" dirty="0">
              <a:solidFill>
                <a:srgbClr val="FF0000"/>
              </a:solidFill>
              <a:effectLst>
                <a:outerShdw blurRad="38100" dist="38100" dir="2700000" algn="tl">
                  <a:srgbClr val="000000">
                    <a:alpha val="43137"/>
                  </a:srgbClr>
                </a:outerShdw>
              </a:effectLst>
              <a:ea typeface="黑体" panose="02010609060101010101" pitchFamily="49" charset="-122"/>
              <a:sym typeface="+mn-ea"/>
            </a:endParaRPr>
          </a:p>
        </p:txBody>
      </p:sp>
      <p:sp>
        <p:nvSpPr>
          <p:cNvPr id="5" name="文本框 4"/>
          <p:cNvSpPr txBox="1"/>
          <p:nvPr/>
        </p:nvSpPr>
        <p:spPr>
          <a:xfrm>
            <a:off x="8199755" y="1200785"/>
            <a:ext cx="2325370" cy="460375"/>
          </a:xfrm>
          <a:prstGeom prst="rect">
            <a:avLst/>
          </a:prstGeom>
          <a:noFill/>
        </p:spPr>
        <p:txBody>
          <a:bodyPr wrap="none" rtlCol="0" anchor="t">
            <a:spAutoFit/>
          </a:bodyPr>
          <a:p>
            <a:pPr algn="ctr"/>
            <a:r>
              <a:rPr lang="zh-CN" sz="2400" b="1" dirty="0">
                <a:solidFill>
                  <a:srgbClr val="FF0000"/>
                </a:solidFill>
                <a:effectLst>
                  <a:outerShdw blurRad="38100" dist="38100" dir="2700000" algn="tl">
                    <a:srgbClr val="000000">
                      <a:alpha val="43137"/>
                    </a:srgbClr>
                  </a:outerShdw>
                </a:effectLst>
                <a:ea typeface="黑体" panose="02010609060101010101" pitchFamily="49" charset="-122"/>
                <a:sym typeface="+mn-ea"/>
              </a:rPr>
              <a:t>新增组织单位：</a:t>
            </a:r>
            <a:endParaRPr lang="zh-CN" sz="2400" b="1" dirty="0">
              <a:solidFill>
                <a:srgbClr val="FF0000"/>
              </a:solidFill>
              <a:effectLst>
                <a:outerShdw blurRad="38100" dist="38100" dir="2700000" algn="tl">
                  <a:srgbClr val="000000">
                    <a:alpha val="43137"/>
                  </a:srgbClr>
                </a:outerShdw>
              </a:effectLst>
              <a:ea typeface="黑体" panose="02010609060101010101" pitchFamily="49" charset="-122"/>
              <a:sym typeface="+mn-ea"/>
            </a:endParaRPr>
          </a:p>
        </p:txBody>
      </p:sp>
      <p:sp>
        <p:nvSpPr>
          <p:cNvPr id="6" name="TextBox 30"/>
          <p:cNvSpPr txBox="1"/>
          <p:nvPr/>
        </p:nvSpPr>
        <p:spPr>
          <a:xfrm>
            <a:off x="8204200" y="1661160"/>
            <a:ext cx="3656330" cy="368300"/>
          </a:xfrm>
          <a:prstGeom prst="rect">
            <a:avLst/>
          </a:prstGeom>
          <a:noFill/>
        </p:spPr>
        <p:txBody>
          <a:bodyPr wrap="square" rtlCol="0">
            <a:spAutoFit/>
          </a:bodyPr>
          <a:p>
            <a:pPr algn="l"/>
            <a:r>
              <a:rPr lang="zh-CN" altLang="en-US" b="1" dirty="0">
                <a:solidFill>
                  <a:schemeClr val="tx1"/>
                </a:solidFill>
                <a:ea typeface="黑体" panose="02010609060101010101" pitchFamily="49" charset="-122"/>
              </a:rPr>
              <a:t>经费支持强度：</a:t>
            </a:r>
            <a:endParaRPr lang="zh-CN" altLang="en-US" b="1" dirty="0">
              <a:solidFill>
                <a:schemeClr val="tx1"/>
              </a:solidFill>
              <a:ea typeface="黑体" panose="02010609060101010101" pitchFamily="49" charset="-122"/>
            </a:endParaRPr>
          </a:p>
        </p:txBody>
      </p:sp>
      <p:sp>
        <p:nvSpPr>
          <p:cNvPr id="7" name="Rectangle 13" descr="FD1DDF730CE4456e89755B07FE1653D0# #Rectangle 13"/>
          <p:cNvSpPr>
            <a:spLocks noChangeArrowheads="1"/>
          </p:cNvSpPr>
          <p:nvPr/>
        </p:nvSpPr>
        <p:spPr bwMode="auto">
          <a:xfrm>
            <a:off x="8189595" y="2146300"/>
            <a:ext cx="3739515"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just">
              <a:lnSpc>
                <a:spcPts val="2050"/>
              </a:lnSpc>
            </a:pPr>
            <a:r>
              <a:rPr lang="zh-CN" altLang="en-US" sz="1800" dirty="0">
                <a:cs typeface="Arial" panose="020B0604020202020204" pitchFamily="34" charset="0"/>
                <a:sym typeface="+mn-ea"/>
              </a:rPr>
              <a:t>不低于</a:t>
            </a:r>
            <a:r>
              <a:rPr lang="en-US" altLang="zh-CN" sz="1800" dirty="0">
                <a:cs typeface="Arial" panose="020B0604020202020204" pitchFamily="34" charset="0"/>
                <a:sym typeface="+mn-ea"/>
              </a:rPr>
              <a:t>10</a:t>
            </a:r>
            <a:r>
              <a:rPr lang="zh-CN" altLang="en-US" sz="1800" dirty="0">
                <a:cs typeface="Arial" panose="020B0604020202020204" pitchFamily="34" charset="0"/>
                <a:sym typeface="+mn-ea"/>
              </a:rPr>
              <a:t>0 万元</a:t>
            </a:r>
            <a:r>
              <a:rPr lang="en-US" altLang="zh-CN" sz="1800" dirty="0">
                <a:cs typeface="Arial" panose="020B0604020202020204" pitchFamily="34" charset="0"/>
                <a:sym typeface="+mn-ea"/>
              </a:rPr>
              <a:t>/</a:t>
            </a:r>
            <a:r>
              <a:rPr lang="zh-CN" altLang="en-US" sz="1800" dirty="0">
                <a:cs typeface="Arial" panose="020B0604020202020204" pitchFamily="34" charset="0"/>
                <a:sym typeface="+mn-ea"/>
              </a:rPr>
              <a:t>项，</a:t>
            </a:r>
            <a:r>
              <a:rPr lang="en-US" altLang="zh-CN" sz="1800" dirty="0">
                <a:solidFill>
                  <a:srgbClr val="FF0000"/>
                </a:solidFill>
                <a:cs typeface="Arial" panose="020B0604020202020204" pitchFamily="34" charset="0"/>
                <a:sym typeface="+mn-ea"/>
              </a:rPr>
              <a:t>市级财政经费支持部分每个项目不高于100万元（不含100万元）。</a:t>
            </a:r>
            <a:endParaRPr lang="en-US" altLang="zh-CN" sz="1800" dirty="0">
              <a:solidFill>
                <a:srgbClr val="FF0000"/>
              </a:solidFill>
              <a:ea typeface="黑体" panose="02010609060101010101" pitchFamily="49" charset="-122"/>
              <a:cs typeface="Arial" panose="020B0604020202020204" pitchFamily="34" charset="0"/>
              <a:sym typeface="+mn-ea"/>
            </a:endParaRPr>
          </a:p>
        </p:txBody>
      </p:sp>
      <p:sp>
        <p:nvSpPr>
          <p:cNvPr id="3" name="文本框 2"/>
          <p:cNvSpPr txBox="1"/>
          <p:nvPr/>
        </p:nvSpPr>
        <p:spPr>
          <a:xfrm>
            <a:off x="8355965" y="4821555"/>
            <a:ext cx="3573145" cy="617220"/>
          </a:xfrm>
          <a:prstGeom prst="rect">
            <a:avLst/>
          </a:prstGeom>
          <a:noFill/>
        </p:spPr>
        <p:txBody>
          <a:bodyPr wrap="square" rtlCol="0" anchor="t">
            <a:spAutoFit/>
          </a:bodyPr>
          <a:p>
            <a:pPr algn="just">
              <a:lnSpc>
                <a:spcPts val="2050"/>
              </a:lnSpc>
              <a:buNone/>
            </a:pPr>
            <a:r>
              <a:rPr lang="en-US" altLang="zh-CN" dirty="0">
                <a:cs typeface="Arial" panose="020B0604020202020204" pitchFamily="34" charset="0"/>
                <a:sym typeface="+mn-ea"/>
              </a:rPr>
              <a:t>2024</a:t>
            </a:r>
            <a:r>
              <a:rPr lang="zh-CN" altLang="en-US" dirty="0">
                <a:cs typeface="Arial" panose="020B0604020202020204" pitchFamily="34" charset="0"/>
                <a:sym typeface="+mn-ea"/>
              </a:rPr>
              <a:t>年新增组织单位的</a:t>
            </a:r>
            <a:r>
              <a:rPr lang="en-US" altLang="zh-CN" dirty="0">
                <a:cs typeface="Arial" panose="020B0604020202020204" pitchFamily="34" charset="0"/>
                <a:sym typeface="+mn-ea"/>
              </a:rPr>
              <a:t>项目经费</a:t>
            </a:r>
            <a:r>
              <a:rPr lang="zh-CN" altLang="en-US" dirty="0">
                <a:cs typeface="Arial" panose="020B0604020202020204" pitchFamily="34" charset="0"/>
                <a:sym typeface="+mn-ea"/>
              </a:rPr>
              <a:t>，</a:t>
            </a:r>
            <a:r>
              <a:rPr lang="en-US" altLang="zh-CN" dirty="0">
                <a:cs typeface="Arial" panose="020B0604020202020204" pitchFamily="34" charset="0"/>
                <a:sym typeface="+mn-ea"/>
              </a:rPr>
              <a:t>均实施经费使用管理“包干制”。</a:t>
            </a:r>
            <a:endParaRPr lang="zh-CN" altLang="en-US"/>
          </a:p>
        </p:txBody>
      </p:sp>
      <p:sp>
        <p:nvSpPr>
          <p:cNvPr id="8" name="TextBox 32"/>
          <p:cNvSpPr txBox="1"/>
          <p:nvPr/>
        </p:nvSpPr>
        <p:spPr>
          <a:xfrm>
            <a:off x="8272870" y="4353828"/>
            <a:ext cx="1332230" cy="368300"/>
          </a:xfrm>
          <a:prstGeom prst="rect">
            <a:avLst/>
          </a:prstGeom>
          <a:noFill/>
        </p:spPr>
        <p:txBody>
          <a:bodyPr wrap="none" rtlCol="0">
            <a:spAutoFit/>
          </a:bodyPr>
          <a:p>
            <a:r>
              <a:rPr lang="zh-CN" altLang="en-US" b="1" dirty="0">
                <a:solidFill>
                  <a:schemeClr val="tx1"/>
                </a:solidFill>
                <a:ea typeface="黑体" panose="02010609060101010101" pitchFamily="49" charset="-122"/>
              </a:rPr>
              <a:t>注意事项：</a:t>
            </a:r>
            <a:endParaRPr lang="zh-CN" altLang="en-US" b="1" dirty="0">
              <a:solidFill>
                <a:schemeClr val="tx1"/>
              </a:solidFill>
              <a:ea typeface="黑体" panose="02010609060101010101" pitchFamily="49" charset="-122"/>
            </a:endParaRPr>
          </a:p>
        </p:txBody>
      </p:sp>
      <p:sp>
        <p:nvSpPr>
          <p:cNvPr id="11" name="文本框 10"/>
          <p:cNvSpPr txBox="1"/>
          <p:nvPr/>
        </p:nvSpPr>
        <p:spPr>
          <a:xfrm>
            <a:off x="449580" y="4063365"/>
            <a:ext cx="3573145" cy="354330"/>
          </a:xfrm>
          <a:prstGeom prst="rect">
            <a:avLst/>
          </a:prstGeom>
          <a:noFill/>
        </p:spPr>
        <p:txBody>
          <a:bodyPr wrap="square" rtlCol="0" anchor="t">
            <a:spAutoFit/>
          </a:bodyPr>
          <a:p>
            <a:pPr algn="just">
              <a:lnSpc>
                <a:spcPts val="2050"/>
              </a:lnSpc>
              <a:buNone/>
            </a:pPr>
            <a:r>
              <a:rPr lang="zh-CN" altLang="en-US" dirty="0">
                <a:cs typeface="Arial" panose="020B0604020202020204" pitchFamily="34" charset="0"/>
                <a:sym typeface="+mn-ea"/>
              </a:rPr>
              <a:t>项目实施期：</a:t>
            </a:r>
            <a:r>
              <a:rPr lang="en-US" altLang="zh-CN" dirty="0">
                <a:cs typeface="Arial" panose="020B0604020202020204" pitchFamily="34" charset="0"/>
                <a:sym typeface="+mn-ea"/>
              </a:rPr>
              <a:t>2</a:t>
            </a:r>
            <a:r>
              <a:rPr lang="zh-CN" altLang="en-US" dirty="0">
                <a:cs typeface="Arial" panose="020B0604020202020204" pitchFamily="34" charset="0"/>
                <a:sym typeface="+mn-ea"/>
              </a:rPr>
              <a:t>年</a:t>
            </a:r>
            <a:endParaRPr lang="zh-CN" altLang="en-US"/>
          </a:p>
        </p:txBody>
      </p:sp>
      <p:sp>
        <p:nvSpPr>
          <p:cNvPr id="12" name="文本框 11"/>
          <p:cNvSpPr txBox="1"/>
          <p:nvPr/>
        </p:nvSpPr>
        <p:spPr>
          <a:xfrm>
            <a:off x="8272780" y="3155315"/>
            <a:ext cx="3573145" cy="354330"/>
          </a:xfrm>
          <a:prstGeom prst="rect">
            <a:avLst/>
          </a:prstGeom>
          <a:noFill/>
        </p:spPr>
        <p:txBody>
          <a:bodyPr wrap="square" rtlCol="0" anchor="t">
            <a:spAutoFit/>
          </a:bodyPr>
          <a:p>
            <a:pPr algn="just">
              <a:lnSpc>
                <a:spcPts val="2050"/>
              </a:lnSpc>
              <a:buNone/>
            </a:pPr>
            <a:r>
              <a:rPr lang="zh-CN" altLang="en-US" dirty="0">
                <a:cs typeface="Arial" panose="020B0604020202020204" pitchFamily="34" charset="0"/>
                <a:sym typeface="+mn-ea"/>
              </a:rPr>
              <a:t>项目实施期：</a:t>
            </a:r>
            <a:r>
              <a:rPr lang="en-US" altLang="zh-CN" dirty="0">
                <a:cs typeface="Arial" panose="020B0604020202020204" pitchFamily="34" charset="0"/>
                <a:sym typeface="+mn-ea"/>
              </a:rPr>
              <a:t>3</a:t>
            </a:r>
            <a:r>
              <a:rPr lang="zh-CN" altLang="en-US" dirty="0">
                <a:cs typeface="Arial" panose="020B0604020202020204" pitchFamily="34" charset="0"/>
                <a:sym typeface="+mn-ea"/>
              </a:rPr>
              <a:t>年</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Box 30"/>
          <p:cNvSpPr txBox="1"/>
          <p:nvPr/>
        </p:nvSpPr>
        <p:spPr>
          <a:xfrm>
            <a:off x="521335" y="1482725"/>
            <a:ext cx="3656330" cy="368300"/>
          </a:xfrm>
          <a:prstGeom prst="rect">
            <a:avLst/>
          </a:prstGeom>
          <a:noFill/>
        </p:spPr>
        <p:txBody>
          <a:bodyPr wrap="square" rtlCol="0">
            <a:spAutoFit/>
          </a:bodyPr>
          <a:lstStyle/>
          <a:p>
            <a:pPr algn="l"/>
            <a:r>
              <a:rPr lang="zh-CN" altLang="en-US" b="1" dirty="0">
                <a:solidFill>
                  <a:schemeClr val="tx1"/>
                </a:solidFill>
                <a:ea typeface="黑体" panose="02010609060101010101" pitchFamily="49" charset="-122"/>
              </a:rPr>
              <a:t>经费支持强度</a:t>
            </a:r>
            <a:endParaRPr lang="zh-CN" altLang="en-US" b="1" dirty="0">
              <a:solidFill>
                <a:schemeClr val="tx1"/>
              </a:solidFill>
              <a:ea typeface="黑体" panose="02010609060101010101" pitchFamily="49" charset="-122"/>
            </a:endParaRPr>
          </a:p>
        </p:txBody>
      </p:sp>
      <p:sp>
        <p:nvSpPr>
          <p:cNvPr id="105" name="TextBox 32"/>
          <p:cNvSpPr txBox="1"/>
          <p:nvPr/>
        </p:nvSpPr>
        <p:spPr>
          <a:xfrm>
            <a:off x="521425" y="3513723"/>
            <a:ext cx="1203960" cy="398780"/>
          </a:xfrm>
          <a:prstGeom prst="rect">
            <a:avLst/>
          </a:prstGeom>
          <a:noFill/>
        </p:spPr>
        <p:txBody>
          <a:bodyPr wrap="none" rtlCol="0">
            <a:spAutoFit/>
          </a:bodyPr>
          <a:lstStyle/>
          <a:p>
            <a:r>
              <a:rPr lang="zh-CN" altLang="en-US" sz="2000" b="1" dirty="0">
                <a:solidFill>
                  <a:schemeClr val="tx1"/>
                </a:solidFill>
                <a:ea typeface="黑体" panose="02010609060101010101" pitchFamily="49" charset="-122"/>
              </a:rPr>
              <a:t>注意事项</a:t>
            </a:r>
            <a:endParaRPr lang="zh-CN" altLang="en-US" sz="2000" b="1" dirty="0">
              <a:solidFill>
                <a:schemeClr val="tx1"/>
              </a:solidFill>
              <a:ea typeface="黑体" panose="02010609060101010101" pitchFamily="49" charset="-122"/>
            </a:endParaRPr>
          </a:p>
        </p:txBody>
      </p:sp>
      <p:sp>
        <p:nvSpPr>
          <p:cNvPr id="106" name="Rectangle 13" descr="FD1DDF730CE4456e89755B07FE1653D0# #Rectangle 13"/>
          <p:cNvSpPr>
            <a:spLocks noChangeArrowheads="1"/>
          </p:cNvSpPr>
          <p:nvPr/>
        </p:nvSpPr>
        <p:spPr bwMode="auto">
          <a:xfrm>
            <a:off x="553085" y="4061460"/>
            <a:ext cx="3956050" cy="22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a:lnSpc>
                <a:spcPts val="2050"/>
              </a:lnSpc>
              <a:buNone/>
            </a:pPr>
            <a:r>
              <a:rPr lang="en-US" altLang="zh-CN" sz="2000" dirty="0">
                <a:solidFill>
                  <a:schemeClr val="tx1"/>
                </a:solidFill>
                <a:latin typeface="Arial" panose="020B0604020202020204" pitchFamily="34" charset="0"/>
                <a:ea typeface="黑体" panose="02010609060101010101" pitchFamily="49" charset="-122"/>
                <a:cs typeface="Arial" panose="020B0604020202020204" pitchFamily="34" charset="0"/>
              </a:rPr>
              <a:t>1. </a:t>
            </a:r>
            <a:r>
              <a:rPr lang="zh-CN" sz="2000" b="1" dirty="0">
                <a:solidFill>
                  <a:srgbClr val="FF0000"/>
                </a:solidFill>
                <a:effectLst>
                  <a:outerShdw blurRad="38100" dist="38100" dir="2700000" algn="tl">
                    <a:srgbClr val="000000">
                      <a:alpha val="43137"/>
                    </a:srgbClr>
                  </a:outerShdw>
                </a:effectLst>
                <a:ea typeface="黑体" panose="02010609060101010101" pitchFamily="49" charset="-122"/>
                <a:sym typeface="+mn-ea"/>
              </a:rPr>
              <a:t>只面向协议类单位中的高校、医疗卫生机构。</a:t>
            </a:r>
            <a:endParaRPr lang="zh-CN" altLang="en-US" sz="2000" dirty="0">
              <a:solidFill>
                <a:schemeClr val="tx1"/>
              </a:solidFill>
              <a:latin typeface="Arial" panose="020B0604020202020204" pitchFamily="34" charset="0"/>
              <a:ea typeface="黑体" panose="02010609060101010101" pitchFamily="49" charset="-122"/>
              <a:cs typeface="Arial" panose="020B0604020202020204" pitchFamily="34" charset="0"/>
            </a:endParaRPr>
          </a:p>
          <a:p>
            <a:pPr algn="just">
              <a:lnSpc>
                <a:spcPts val="2050"/>
              </a:lnSpc>
              <a:buNone/>
            </a:pPr>
            <a:endParaRPr lang="zh-CN" altLang="en-US" sz="1600" dirty="0">
              <a:solidFill>
                <a:schemeClr val="tx1"/>
              </a:solidFill>
              <a:latin typeface="Arial" panose="020B0604020202020204" pitchFamily="34" charset="0"/>
              <a:ea typeface="黑体" panose="02010609060101010101" pitchFamily="49" charset="-122"/>
              <a:cs typeface="Arial" panose="020B0604020202020204" pitchFamily="34" charset="0"/>
            </a:endParaRPr>
          </a:p>
          <a:p>
            <a:pPr algn="just">
              <a:lnSpc>
                <a:spcPts val="2050"/>
              </a:lnSpc>
              <a:buNone/>
            </a:pPr>
            <a:r>
              <a:rPr lang="en-US" altLang="zh-CN" sz="1600" dirty="0">
                <a:solidFill>
                  <a:schemeClr val="tx1"/>
                </a:solidFill>
                <a:latin typeface="Arial" panose="020B0604020202020204" pitchFamily="34" charset="0"/>
                <a:ea typeface="黑体" panose="02010609060101010101" pitchFamily="49" charset="-122"/>
                <a:cs typeface="Arial" panose="020B0604020202020204" pitchFamily="34" charset="0"/>
              </a:rPr>
              <a:t>2.本专题项目中，市财政科技经费按市科技计划项目经费“包干制”相关规定执行，其余项目经费按照各经费来源单位科技项目资金管理规定执行；鼓励各单位参考实施经费使用管理“包干制”</a:t>
            </a:r>
            <a:r>
              <a:rPr lang="zh-CN" altLang="en-US" sz="1600" dirty="0">
                <a:solidFill>
                  <a:schemeClr val="tx1"/>
                </a:solidFill>
                <a:latin typeface="Arial" panose="020B0604020202020204" pitchFamily="34" charset="0"/>
                <a:ea typeface="黑体" panose="02010609060101010101" pitchFamily="49" charset="-122"/>
                <a:cs typeface="Arial" panose="020B0604020202020204" pitchFamily="34" charset="0"/>
              </a:rPr>
              <a:t>。</a:t>
            </a:r>
            <a:endParaRPr lang="zh-CN" altLang="en-US" sz="1600" dirty="0">
              <a:solidFill>
                <a:schemeClr val="tx1"/>
              </a:solidFill>
              <a:latin typeface="Arial" panose="020B0604020202020204" pitchFamily="34" charset="0"/>
              <a:ea typeface="黑体" panose="02010609060101010101" pitchFamily="49" charset="-122"/>
              <a:cs typeface="Arial" panose="020B0604020202020204" pitchFamily="34" charset="0"/>
            </a:endParaRPr>
          </a:p>
        </p:txBody>
      </p:sp>
      <p:sp>
        <p:nvSpPr>
          <p:cNvPr id="111" name="Freeform 6"/>
          <p:cNvSpPr/>
          <p:nvPr/>
        </p:nvSpPr>
        <p:spPr bwMode="auto">
          <a:xfrm>
            <a:off x="5066119" y="2014541"/>
            <a:ext cx="682625" cy="701675"/>
          </a:xfrm>
          <a:custGeom>
            <a:avLst/>
            <a:gdLst>
              <a:gd name="T0" fmla="*/ 33 w 226"/>
              <a:gd name="T1" fmla="*/ 0 h 233"/>
              <a:gd name="T2" fmla="*/ 0 w 226"/>
              <a:gd name="T3" fmla="*/ 0 h 233"/>
              <a:gd name="T4" fmla="*/ 0 w 226"/>
              <a:gd name="T5" fmla="*/ 71 h 233"/>
              <a:gd name="T6" fmla="*/ 18 w 226"/>
              <a:gd name="T7" fmla="*/ 71 h 233"/>
              <a:gd name="T8" fmla="*/ 152 w 226"/>
              <a:gd name="T9" fmla="*/ 205 h 233"/>
              <a:gd name="T10" fmla="*/ 152 w 226"/>
              <a:gd name="T11" fmla="*/ 233 h 233"/>
              <a:gd name="T12" fmla="*/ 226 w 226"/>
              <a:gd name="T13" fmla="*/ 233 h 233"/>
              <a:gd name="T14" fmla="*/ 226 w 226"/>
              <a:gd name="T15" fmla="*/ 193 h 233"/>
              <a:gd name="T16" fmla="*/ 33 w 226"/>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33">
                <a:moveTo>
                  <a:pt x="33" y="0"/>
                </a:moveTo>
                <a:cubicBezTo>
                  <a:pt x="0" y="0"/>
                  <a:pt x="0" y="0"/>
                  <a:pt x="0" y="0"/>
                </a:cubicBezTo>
                <a:cubicBezTo>
                  <a:pt x="0" y="71"/>
                  <a:pt x="0" y="71"/>
                  <a:pt x="0" y="71"/>
                </a:cubicBezTo>
                <a:cubicBezTo>
                  <a:pt x="18" y="71"/>
                  <a:pt x="18" y="71"/>
                  <a:pt x="18" y="71"/>
                </a:cubicBezTo>
                <a:cubicBezTo>
                  <a:pt x="92" y="71"/>
                  <a:pt x="152" y="131"/>
                  <a:pt x="152" y="205"/>
                </a:cubicBezTo>
                <a:cubicBezTo>
                  <a:pt x="152" y="233"/>
                  <a:pt x="152" y="233"/>
                  <a:pt x="152" y="233"/>
                </a:cubicBezTo>
                <a:cubicBezTo>
                  <a:pt x="226" y="233"/>
                  <a:pt x="226" y="233"/>
                  <a:pt x="226" y="233"/>
                </a:cubicBezTo>
                <a:cubicBezTo>
                  <a:pt x="226" y="193"/>
                  <a:pt x="226" y="193"/>
                  <a:pt x="226" y="193"/>
                </a:cubicBezTo>
                <a:cubicBezTo>
                  <a:pt x="226" y="87"/>
                  <a:pt x="140" y="0"/>
                  <a:pt x="33" y="0"/>
                </a:cubicBezTo>
                <a:close/>
              </a:path>
            </a:pathLst>
          </a:custGeom>
          <a:solidFill>
            <a:schemeClr val="accent1">
              <a:lumMod val="60000"/>
              <a:lumOff val="40000"/>
            </a:schemeClr>
          </a:solidFill>
        </p:spPr>
        <p:style>
          <a:lnRef idx="0">
            <a:srgbClr val="FFFFFF"/>
          </a:lnRef>
          <a:fillRef idx="2">
            <a:schemeClr val="accent1"/>
          </a:fillRef>
          <a:effectRef idx="0">
            <a:srgbClr val="FFFFFF"/>
          </a:effectRef>
          <a:fontRef idx="minor">
            <a:schemeClr val="dk1"/>
          </a:fontRef>
        </p:style>
        <p:txBody>
          <a:bodyPr vert="horz" wrap="square" lIns="91440" tIns="45720" rIns="91440" bIns="45720" numCol="1" anchor="t" anchorCtr="0" compatLnSpc="1"/>
          <a:lstStyle/>
          <a:p>
            <a:endParaRPr lang="zh-CN" altLang="en-US" sz="2210">
              <a:latin typeface="Arial" panose="020B0604020202020204" pitchFamily="34" charset="0"/>
              <a:ea typeface="黑体" panose="02010609060101010101" pitchFamily="49" charset="-122"/>
              <a:cs typeface="Arial" panose="020B0604020202020204" pitchFamily="34" charset="0"/>
            </a:endParaRPr>
          </a:p>
        </p:txBody>
      </p:sp>
      <p:grpSp>
        <p:nvGrpSpPr>
          <p:cNvPr id="112" name="组合 111"/>
          <p:cNvGrpSpPr/>
          <p:nvPr/>
        </p:nvGrpSpPr>
        <p:grpSpPr>
          <a:xfrm>
            <a:off x="4015193" y="1851027"/>
            <a:ext cx="1150937" cy="555625"/>
            <a:chOff x="4945063" y="1851025"/>
            <a:chExt cx="1150937" cy="555625"/>
          </a:xfrm>
          <a:solidFill>
            <a:schemeClr val="accent1">
              <a:lumMod val="60000"/>
              <a:lumOff val="40000"/>
            </a:schemeClr>
          </a:solidFill>
        </p:grpSpPr>
        <p:sp>
          <p:nvSpPr>
            <p:cNvPr id="113" name="Freeform 5"/>
            <p:cNvSpPr/>
            <p:nvPr/>
          </p:nvSpPr>
          <p:spPr bwMode="auto">
            <a:xfrm>
              <a:off x="4945063" y="1851025"/>
              <a:ext cx="401638" cy="555625"/>
            </a:xfrm>
            <a:custGeom>
              <a:avLst/>
              <a:gdLst>
                <a:gd name="T0" fmla="*/ 253 w 253"/>
                <a:gd name="T1" fmla="*/ 350 h 350"/>
                <a:gd name="T2" fmla="*/ 0 w 253"/>
                <a:gd name="T3" fmla="*/ 175 h 350"/>
                <a:gd name="T4" fmla="*/ 253 w 253"/>
                <a:gd name="T5" fmla="*/ 0 h 350"/>
                <a:gd name="T6" fmla="*/ 253 w 253"/>
                <a:gd name="T7" fmla="*/ 350 h 350"/>
              </a:gdLst>
              <a:ahLst/>
              <a:cxnLst>
                <a:cxn ang="0">
                  <a:pos x="T0" y="T1"/>
                </a:cxn>
                <a:cxn ang="0">
                  <a:pos x="T2" y="T3"/>
                </a:cxn>
                <a:cxn ang="0">
                  <a:pos x="T4" y="T5"/>
                </a:cxn>
                <a:cxn ang="0">
                  <a:pos x="T6" y="T7"/>
                </a:cxn>
              </a:cxnLst>
              <a:rect l="0" t="0" r="r" b="b"/>
              <a:pathLst>
                <a:path w="253" h="350">
                  <a:moveTo>
                    <a:pt x="253" y="350"/>
                  </a:moveTo>
                  <a:lnTo>
                    <a:pt x="0" y="175"/>
                  </a:lnTo>
                  <a:lnTo>
                    <a:pt x="253" y="0"/>
                  </a:lnTo>
                  <a:lnTo>
                    <a:pt x="253" y="350"/>
                  </a:lnTo>
                  <a:close/>
                </a:path>
              </a:pathLst>
            </a:custGeom>
            <a:grpFill/>
            <a:extLst>
              <a:ext uri="{91240B29-F687-4F45-9708-019B960494DF}">
                <a14:hiddenLine xmlns:a14="http://schemas.microsoft.com/office/drawing/2010/main" w="9525">
                  <a:solidFill>
                    <a:srgbClr val="000000"/>
                  </a:solidFill>
                  <a:round/>
                </a14:hiddenLine>
              </a:ext>
            </a:extLst>
          </p:spPr>
          <p:style>
            <a:lnRef idx="0">
              <a:srgbClr val="FFFFFF"/>
            </a:lnRef>
            <a:fillRef idx="2">
              <a:schemeClr val="accent1"/>
            </a:fillRef>
            <a:effectRef idx="0">
              <a:srgbClr val="FFFFFF"/>
            </a:effectRef>
            <a:fontRef idx="minor">
              <a:schemeClr val="dk1"/>
            </a:fontRef>
          </p:style>
          <p:txBody>
            <a:bodyPr vert="horz" wrap="square" lIns="91440" tIns="45720" rIns="91440" bIns="45720" numCol="1" anchor="t" anchorCtr="0" compatLnSpc="1"/>
            <a:lstStyle/>
            <a:p>
              <a:endParaRPr lang="zh-CN" altLang="en-US" sz="2210">
                <a:latin typeface="Arial" panose="020B0604020202020204" pitchFamily="34" charset="0"/>
                <a:ea typeface="黑体" panose="02010609060101010101" pitchFamily="49" charset="-122"/>
                <a:cs typeface="Arial" panose="020B0604020202020204" pitchFamily="34" charset="0"/>
              </a:endParaRPr>
            </a:p>
          </p:txBody>
        </p:sp>
        <p:sp>
          <p:nvSpPr>
            <p:cNvPr id="114" name="Rectangle 7"/>
            <p:cNvSpPr>
              <a:spLocks noChangeArrowheads="1"/>
            </p:cNvSpPr>
            <p:nvPr/>
          </p:nvSpPr>
          <p:spPr bwMode="auto">
            <a:xfrm>
              <a:off x="5181599" y="2014538"/>
              <a:ext cx="914401" cy="212725"/>
            </a:xfrm>
            <a:prstGeom prst="rect">
              <a:avLst/>
            </a:prstGeom>
            <a:grpFill/>
            <a:extLst>
              <a:ext uri="{91240B29-F687-4F45-9708-019B960494DF}">
                <a14:hiddenLine xmlns:a14="http://schemas.microsoft.com/office/drawing/2010/main" w="9525">
                  <a:solidFill>
                    <a:srgbClr val="000000"/>
                  </a:solidFill>
                  <a:miter lim="800000"/>
                  <a:headEnd/>
                  <a:tailEnd/>
                </a14:hiddenLine>
              </a:ext>
            </a:extLst>
          </p:spPr>
          <p:style>
            <a:lnRef idx="0">
              <a:srgbClr val="FFFFFF"/>
            </a:lnRef>
            <a:fillRef idx="2">
              <a:schemeClr val="accent1"/>
            </a:fillRef>
            <a:effectRef idx="0">
              <a:srgbClr val="FFFFFF"/>
            </a:effectRef>
            <a:fontRef idx="minor">
              <a:schemeClr val="dk1"/>
            </a:fontRef>
          </p:style>
          <p:txBody>
            <a:bodyPr vert="horz" wrap="square" lIns="91440" tIns="45720" rIns="91440" bIns="45720" numCol="1" anchor="t" anchorCtr="0" compatLnSpc="1"/>
            <a:lstStyle/>
            <a:p>
              <a:endParaRPr lang="zh-CN" altLang="en-US" sz="2210">
                <a:latin typeface="Arial" panose="020B0604020202020204" pitchFamily="34" charset="0"/>
                <a:ea typeface="黑体" panose="02010609060101010101" pitchFamily="49" charset="-122"/>
                <a:cs typeface="Arial" panose="020B0604020202020204" pitchFamily="34" charset="0"/>
              </a:endParaRPr>
            </a:p>
          </p:txBody>
        </p:sp>
      </p:grpSp>
      <p:sp>
        <p:nvSpPr>
          <p:cNvPr id="115" name="Rectangle 8"/>
          <p:cNvSpPr>
            <a:spLocks noChangeArrowheads="1"/>
          </p:cNvSpPr>
          <p:nvPr/>
        </p:nvSpPr>
        <p:spPr bwMode="auto">
          <a:xfrm>
            <a:off x="5524906" y="2603500"/>
            <a:ext cx="223838" cy="4273551"/>
          </a:xfrm>
          <a:prstGeom prst="rect">
            <a:avLst/>
          </a:prstGeom>
          <a:solidFill>
            <a:schemeClr val="accent1">
              <a:lumMod val="60000"/>
              <a:lumOff val="40000"/>
            </a:schemeClr>
          </a:solidFill>
        </p:spPr>
        <p:style>
          <a:lnRef idx="0">
            <a:srgbClr val="FFFFFF"/>
          </a:lnRef>
          <a:fillRef idx="2">
            <a:schemeClr val="accent1"/>
          </a:fillRef>
          <a:effectRef idx="0">
            <a:srgbClr val="FFFFFF"/>
          </a:effectRef>
          <a:fontRef idx="minor">
            <a:schemeClr val="dk1"/>
          </a:fontRef>
        </p:style>
        <p:txBody>
          <a:bodyPr vert="horz" wrap="square" lIns="91440" tIns="45720" rIns="91440" bIns="45720" numCol="1" anchor="t" anchorCtr="0" compatLnSpc="1"/>
          <a:lstStyle/>
          <a:p>
            <a:endParaRPr lang="zh-CN" altLang="en-US" sz="2210">
              <a:latin typeface="Arial" panose="020B0604020202020204" pitchFamily="34" charset="0"/>
              <a:ea typeface="黑体" panose="02010609060101010101" pitchFamily="49" charset="-122"/>
              <a:cs typeface="Arial" panose="020B0604020202020204" pitchFamily="34" charset="0"/>
            </a:endParaRPr>
          </a:p>
        </p:txBody>
      </p:sp>
      <p:sp>
        <p:nvSpPr>
          <p:cNvPr id="116" name="Freeform 6"/>
          <p:cNvSpPr/>
          <p:nvPr/>
        </p:nvSpPr>
        <p:spPr bwMode="auto">
          <a:xfrm>
            <a:off x="5345520" y="4173541"/>
            <a:ext cx="682625" cy="701675"/>
          </a:xfrm>
          <a:custGeom>
            <a:avLst/>
            <a:gdLst>
              <a:gd name="T0" fmla="*/ 33 w 226"/>
              <a:gd name="T1" fmla="*/ 0 h 233"/>
              <a:gd name="T2" fmla="*/ 0 w 226"/>
              <a:gd name="T3" fmla="*/ 0 h 233"/>
              <a:gd name="T4" fmla="*/ 0 w 226"/>
              <a:gd name="T5" fmla="*/ 71 h 233"/>
              <a:gd name="T6" fmla="*/ 18 w 226"/>
              <a:gd name="T7" fmla="*/ 71 h 233"/>
              <a:gd name="T8" fmla="*/ 152 w 226"/>
              <a:gd name="T9" fmla="*/ 205 h 233"/>
              <a:gd name="T10" fmla="*/ 152 w 226"/>
              <a:gd name="T11" fmla="*/ 233 h 233"/>
              <a:gd name="T12" fmla="*/ 226 w 226"/>
              <a:gd name="T13" fmla="*/ 233 h 233"/>
              <a:gd name="T14" fmla="*/ 226 w 226"/>
              <a:gd name="T15" fmla="*/ 193 h 233"/>
              <a:gd name="T16" fmla="*/ 33 w 226"/>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33">
                <a:moveTo>
                  <a:pt x="33" y="0"/>
                </a:moveTo>
                <a:cubicBezTo>
                  <a:pt x="0" y="0"/>
                  <a:pt x="0" y="0"/>
                  <a:pt x="0" y="0"/>
                </a:cubicBezTo>
                <a:cubicBezTo>
                  <a:pt x="0" y="71"/>
                  <a:pt x="0" y="71"/>
                  <a:pt x="0" y="71"/>
                </a:cubicBezTo>
                <a:cubicBezTo>
                  <a:pt x="18" y="71"/>
                  <a:pt x="18" y="71"/>
                  <a:pt x="18" y="71"/>
                </a:cubicBezTo>
                <a:cubicBezTo>
                  <a:pt x="92" y="71"/>
                  <a:pt x="152" y="131"/>
                  <a:pt x="152" y="205"/>
                </a:cubicBezTo>
                <a:cubicBezTo>
                  <a:pt x="152" y="233"/>
                  <a:pt x="152" y="233"/>
                  <a:pt x="152" y="233"/>
                </a:cubicBezTo>
                <a:cubicBezTo>
                  <a:pt x="226" y="233"/>
                  <a:pt x="226" y="233"/>
                  <a:pt x="226" y="233"/>
                </a:cubicBezTo>
                <a:cubicBezTo>
                  <a:pt x="226" y="193"/>
                  <a:pt x="226" y="193"/>
                  <a:pt x="226" y="193"/>
                </a:cubicBezTo>
                <a:cubicBezTo>
                  <a:pt x="226" y="87"/>
                  <a:pt x="140" y="0"/>
                  <a:pt x="33" y="0"/>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nvGrpSpPr>
          <p:cNvPr id="117" name="组合 116"/>
          <p:cNvGrpSpPr/>
          <p:nvPr/>
        </p:nvGrpSpPr>
        <p:grpSpPr>
          <a:xfrm>
            <a:off x="4502150" y="4010025"/>
            <a:ext cx="897255" cy="555625"/>
            <a:chOff x="4665663" y="1851025"/>
            <a:chExt cx="1384300" cy="555625"/>
          </a:xfrm>
          <a:solidFill>
            <a:schemeClr val="accent2">
              <a:lumMod val="60000"/>
              <a:lumOff val="40000"/>
            </a:schemeClr>
          </a:solidFill>
        </p:grpSpPr>
        <p:sp>
          <p:nvSpPr>
            <p:cNvPr id="118" name="Freeform 5"/>
            <p:cNvSpPr/>
            <p:nvPr/>
          </p:nvSpPr>
          <p:spPr bwMode="auto">
            <a:xfrm>
              <a:off x="4665663" y="1851025"/>
              <a:ext cx="401638" cy="555625"/>
            </a:xfrm>
            <a:custGeom>
              <a:avLst/>
              <a:gdLst>
                <a:gd name="T0" fmla="*/ 253 w 253"/>
                <a:gd name="T1" fmla="*/ 350 h 350"/>
                <a:gd name="T2" fmla="*/ 0 w 253"/>
                <a:gd name="T3" fmla="*/ 175 h 350"/>
                <a:gd name="T4" fmla="*/ 253 w 253"/>
                <a:gd name="T5" fmla="*/ 0 h 350"/>
                <a:gd name="T6" fmla="*/ 253 w 253"/>
                <a:gd name="T7" fmla="*/ 350 h 350"/>
              </a:gdLst>
              <a:ahLst/>
              <a:cxnLst>
                <a:cxn ang="0">
                  <a:pos x="T0" y="T1"/>
                </a:cxn>
                <a:cxn ang="0">
                  <a:pos x="T2" y="T3"/>
                </a:cxn>
                <a:cxn ang="0">
                  <a:pos x="T4" y="T5"/>
                </a:cxn>
                <a:cxn ang="0">
                  <a:pos x="T6" y="T7"/>
                </a:cxn>
              </a:cxnLst>
              <a:rect l="0" t="0" r="r" b="b"/>
              <a:pathLst>
                <a:path w="253" h="350">
                  <a:moveTo>
                    <a:pt x="253" y="350"/>
                  </a:moveTo>
                  <a:lnTo>
                    <a:pt x="0" y="175"/>
                  </a:lnTo>
                  <a:lnTo>
                    <a:pt x="253" y="0"/>
                  </a:lnTo>
                  <a:lnTo>
                    <a:pt x="253"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19" name="Rectangle 7"/>
            <p:cNvSpPr>
              <a:spLocks noChangeArrowheads="1"/>
            </p:cNvSpPr>
            <p:nvPr/>
          </p:nvSpPr>
          <p:spPr bwMode="auto">
            <a:xfrm>
              <a:off x="5048663" y="2014538"/>
              <a:ext cx="1001300" cy="212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sp>
        <p:nvSpPr>
          <p:cNvPr id="120" name="Rectangle 8"/>
          <p:cNvSpPr>
            <a:spLocks noChangeArrowheads="1"/>
          </p:cNvSpPr>
          <p:nvPr/>
        </p:nvSpPr>
        <p:spPr bwMode="auto">
          <a:xfrm>
            <a:off x="5804306" y="4821241"/>
            <a:ext cx="223838" cy="2053178"/>
          </a:xfrm>
          <a:prstGeom prst="rect">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21" name="Freeform 6"/>
          <p:cNvSpPr/>
          <p:nvPr/>
        </p:nvSpPr>
        <p:spPr bwMode="auto">
          <a:xfrm flipH="1">
            <a:off x="6093294" y="4725083"/>
            <a:ext cx="682625" cy="701675"/>
          </a:xfrm>
          <a:custGeom>
            <a:avLst/>
            <a:gdLst>
              <a:gd name="T0" fmla="*/ 33 w 226"/>
              <a:gd name="T1" fmla="*/ 0 h 233"/>
              <a:gd name="T2" fmla="*/ 0 w 226"/>
              <a:gd name="T3" fmla="*/ 0 h 233"/>
              <a:gd name="T4" fmla="*/ 0 w 226"/>
              <a:gd name="T5" fmla="*/ 71 h 233"/>
              <a:gd name="T6" fmla="*/ 18 w 226"/>
              <a:gd name="T7" fmla="*/ 71 h 233"/>
              <a:gd name="T8" fmla="*/ 152 w 226"/>
              <a:gd name="T9" fmla="*/ 205 h 233"/>
              <a:gd name="T10" fmla="*/ 152 w 226"/>
              <a:gd name="T11" fmla="*/ 233 h 233"/>
              <a:gd name="T12" fmla="*/ 226 w 226"/>
              <a:gd name="T13" fmla="*/ 233 h 233"/>
              <a:gd name="T14" fmla="*/ 226 w 226"/>
              <a:gd name="T15" fmla="*/ 193 h 233"/>
              <a:gd name="T16" fmla="*/ 33 w 226"/>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33">
                <a:moveTo>
                  <a:pt x="33" y="0"/>
                </a:moveTo>
                <a:cubicBezTo>
                  <a:pt x="0" y="0"/>
                  <a:pt x="0" y="0"/>
                  <a:pt x="0" y="0"/>
                </a:cubicBezTo>
                <a:cubicBezTo>
                  <a:pt x="0" y="71"/>
                  <a:pt x="0" y="71"/>
                  <a:pt x="0" y="71"/>
                </a:cubicBezTo>
                <a:cubicBezTo>
                  <a:pt x="18" y="71"/>
                  <a:pt x="18" y="71"/>
                  <a:pt x="18" y="71"/>
                </a:cubicBezTo>
                <a:cubicBezTo>
                  <a:pt x="92" y="71"/>
                  <a:pt x="152" y="131"/>
                  <a:pt x="152" y="205"/>
                </a:cubicBezTo>
                <a:cubicBezTo>
                  <a:pt x="152" y="233"/>
                  <a:pt x="152" y="233"/>
                  <a:pt x="152" y="233"/>
                </a:cubicBezTo>
                <a:cubicBezTo>
                  <a:pt x="226" y="233"/>
                  <a:pt x="226" y="233"/>
                  <a:pt x="226" y="233"/>
                </a:cubicBezTo>
                <a:cubicBezTo>
                  <a:pt x="226" y="193"/>
                  <a:pt x="226" y="193"/>
                  <a:pt x="226" y="193"/>
                </a:cubicBezTo>
                <a:cubicBezTo>
                  <a:pt x="226" y="87"/>
                  <a:pt x="140" y="0"/>
                  <a:pt x="33"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nvGrpSpPr>
          <p:cNvPr id="122" name="组合 121"/>
          <p:cNvGrpSpPr/>
          <p:nvPr/>
        </p:nvGrpSpPr>
        <p:grpSpPr>
          <a:xfrm flipH="1">
            <a:off x="6721941" y="4561571"/>
            <a:ext cx="1384300" cy="555625"/>
            <a:chOff x="4665663" y="1851025"/>
            <a:chExt cx="1384300" cy="555625"/>
          </a:xfrm>
          <a:solidFill>
            <a:schemeClr val="accent1">
              <a:lumMod val="60000"/>
              <a:lumOff val="40000"/>
            </a:schemeClr>
          </a:solidFill>
        </p:grpSpPr>
        <p:sp>
          <p:nvSpPr>
            <p:cNvPr id="123" name="Freeform 5"/>
            <p:cNvSpPr/>
            <p:nvPr/>
          </p:nvSpPr>
          <p:spPr bwMode="auto">
            <a:xfrm>
              <a:off x="4665663" y="1851025"/>
              <a:ext cx="401638" cy="555625"/>
            </a:xfrm>
            <a:custGeom>
              <a:avLst/>
              <a:gdLst>
                <a:gd name="T0" fmla="*/ 253 w 253"/>
                <a:gd name="T1" fmla="*/ 350 h 350"/>
                <a:gd name="T2" fmla="*/ 0 w 253"/>
                <a:gd name="T3" fmla="*/ 175 h 350"/>
                <a:gd name="T4" fmla="*/ 253 w 253"/>
                <a:gd name="T5" fmla="*/ 0 h 350"/>
                <a:gd name="T6" fmla="*/ 253 w 253"/>
                <a:gd name="T7" fmla="*/ 350 h 350"/>
              </a:gdLst>
              <a:ahLst/>
              <a:cxnLst>
                <a:cxn ang="0">
                  <a:pos x="T0" y="T1"/>
                </a:cxn>
                <a:cxn ang="0">
                  <a:pos x="T2" y="T3"/>
                </a:cxn>
                <a:cxn ang="0">
                  <a:pos x="T4" y="T5"/>
                </a:cxn>
                <a:cxn ang="0">
                  <a:pos x="T6" y="T7"/>
                </a:cxn>
              </a:cxnLst>
              <a:rect l="0" t="0" r="r" b="b"/>
              <a:pathLst>
                <a:path w="253" h="350">
                  <a:moveTo>
                    <a:pt x="253" y="350"/>
                  </a:moveTo>
                  <a:lnTo>
                    <a:pt x="0" y="175"/>
                  </a:lnTo>
                  <a:lnTo>
                    <a:pt x="253" y="0"/>
                  </a:lnTo>
                  <a:lnTo>
                    <a:pt x="253"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24" name="Rectangle 7"/>
            <p:cNvSpPr>
              <a:spLocks noChangeArrowheads="1"/>
            </p:cNvSpPr>
            <p:nvPr/>
          </p:nvSpPr>
          <p:spPr bwMode="auto">
            <a:xfrm>
              <a:off x="5048663" y="2014538"/>
              <a:ext cx="1001300" cy="212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sp>
        <p:nvSpPr>
          <p:cNvPr id="125" name="Rectangle 8"/>
          <p:cNvSpPr>
            <a:spLocks noChangeArrowheads="1"/>
          </p:cNvSpPr>
          <p:nvPr/>
        </p:nvSpPr>
        <p:spPr bwMode="auto">
          <a:xfrm flipH="1">
            <a:off x="6093293" y="5372782"/>
            <a:ext cx="223838" cy="1501634"/>
          </a:xfrm>
          <a:prstGeom prst="rect">
            <a:avLst/>
          </a:pr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26" name="Freeform 6"/>
          <p:cNvSpPr/>
          <p:nvPr/>
        </p:nvSpPr>
        <p:spPr bwMode="auto">
          <a:xfrm flipH="1">
            <a:off x="6384032" y="2557149"/>
            <a:ext cx="682625" cy="701675"/>
          </a:xfrm>
          <a:custGeom>
            <a:avLst/>
            <a:gdLst>
              <a:gd name="T0" fmla="*/ 33 w 226"/>
              <a:gd name="T1" fmla="*/ 0 h 233"/>
              <a:gd name="T2" fmla="*/ 0 w 226"/>
              <a:gd name="T3" fmla="*/ 0 h 233"/>
              <a:gd name="T4" fmla="*/ 0 w 226"/>
              <a:gd name="T5" fmla="*/ 71 h 233"/>
              <a:gd name="T6" fmla="*/ 18 w 226"/>
              <a:gd name="T7" fmla="*/ 71 h 233"/>
              <a:gd name="T8" fmla="*/ 152 w 226"/>
              <a:gd name="T9" fmla="*/ 205 h 233"/>
              <a:gd name="T10" fmla="*/ 152 w 226"/>
              <a:gd name="T11" fmla="*/ 233 h 233"/>
              <a:gd name="T12" fmla="*/ 226 w 226"/>
              <a:gd name="T13" fmla="*/ 233 h 233"/>
              <a:gd name="T14" fmla="*/ 226 w 226"/>
              <a:gd name="T15" fmla="*/ 193 h 233"/>
              <a:gd name="T16" fmla="*/ 33 w 226"/>
              <a:gd name="T1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33">
                <a:moveTo>
                  <a:pt x="33" y="0"/>
                </a:moveTo>
                <a:cubicBezTo>
                  <a:pt x="0" y="0"/>
                  <a:pt x="0" y="0"/>
                  <a:pt x="0" y="0"/>
                </a:cubicBezTo>
                <a:cubicBezTo>
                  <a:pt x="0" y="71"/>
                  <a:pt x="0" y="71"/>
                  <a:pt x="0" y="71"/>
                </a:cubicBezTo>
                <a:cubicBezTo>
                  <a:pt x="18" y="71"/>
                  <a:pt x="18" y="71"/>
                  <a:pt x="18" y="71"/>
                </a:cubicBezTo>
                <a:cubicBezTo>
                  <a:pt x="92" y="71"/>
                  <a:pt x="152" y="131"/>
                  <a:pt x="152" y="205"/>
                </a:cubicBezTo>
                <a:cubicBezTo>
                  <a:pt x="152" y="233"/>
                  <a:pt x="152" y="233"/>
                  <a:pt x="152" y="233"/>
                </a:cubicBezTo>
                <a:cubicBezTo>
                  <a:pt x="226" y="233"/>
                  <a:pt x="226" y="233"/>
                  <a:pt x="226" y="233"/>
                </a:cubicBezTo>
                <a:cubicBezTo>
                  <a:pt x="226" y="193"/>
                  <a:pt x="226" y="193"/>
                  <a:pt x="226" y="193"/>
                </a:cubicBezTo>
                <a:cubicBezTo>
                  <a:pt x="226" y="87"/>
                  <a:pt x="140" y="0"/>
                  <a:pt x="33" y="0"/>
                </a:cubicBez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nvGrpSpPr>
          <p:cNvPr id="127" name="组合 126"/>
          <p:cNvGrpSpPr/>
          <p:nvPr/>
        </p:nvGrpSpPr>
        <p:grpSpPr>
          <a:xfrm flipH="1">
            <a:off x="7012682" y="2393636"/>
            <a:ext cx="1104899" cy="555625"/>
            <a:chOff x="4945063" y="1851025"/>
            <a:chExt cx="1104899" cy="555625"/>
          </a:xfrm>
          <a:solidFill>
            <a:schemeClr val="accent2">
              <a:lumMod val="60000"/>
              <a:lumOff val="40000"/>
            </a:schemeClr>
          </a:solidFill>
        </p:grpSpPr>
        <p:sp>
          <p:nvSpPr>
            <p:cNvPr id="128" name="Freeform 5"/>
            <p:cNvSpPr/>
            <p:nvPr/>
          </p:nvSpPr>
          <p:spPr bwMode="auto">
            <a:xfrm>
              <a:off x="4945063" y="1851025"/>
              <a:ext cx="401638" cy="555625"/>
            </a:xfrm>
            <a:custGeom>
              <a:avLst/>
              <a:gdLst>
                <a:gd name="T0" fmla="*/ 253 w 253"/>
                <a:gd name="T1" fmla="*/ 350 h 350"/>
                <a:gd name="T2" fmla="*/ 0 w 253"/>
                <a:gd name="T3" fmla="*/ 175 h 350"/>
                <a:gd name="T4" fmla="*/ 253 w 253"/>
                <a:gd name="T5" fmla="*/ 0 h 350"/>
                <a:gd name="T6" fmla="*/ 253 w 253"/>
                <a:gd name="T7" fmla="*/ 350 h 350"/>
              </a:gdLst>
              <a:ahLst/>
              <a:cxnLst>
                <a:cxn ang="0">
                  <a:pos x="T0" y="T1"/>
                </a:cxn>
                <a:cxn ang="0">
                  <a:pos x="T2" y="T3"/>
                </a:cxn>
                <a:cxn ang="0">
                  <a:pos x="T4" y="T5"/>
                </a:cxn>
                <a:cxn ang="0">
                  <a:pos x="T6" y="T7"/>
                </a:cxn>
              </a:cxnLst>
              <a:rect l="0" t="0" r="r" b="b"/>
              <a:pathLst>
                <a:path w="253" h="350">
                  <a:moveTo>
                    <a:pt x="253" y="350"/>
                  </a:moveTo>
                  <a:lnTo>
                    <a:pt x="0" y="175"/>
                  </a:lnTo>
                  <a:lnTo>
                    <a:pt x="253" y="0"/>
                  </a:lnTo>
                  <a:lnTo>
                    <a:pt x="253" y="3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129" name="Rectangle 7"/>
            <p:cNvSpPr>
              <a:spLocks noChangeArrowheads="1"/>
            </p:cNvSpPr>
            <p:nvPr/>
          </p:nvSpPr>
          <p:spPr bwMode="auto">
            <a:xfrm>
              <a:off x="5181599" y="2014538"/>
              <a:ext cx="868363" cy="212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grpSp>
      <p:sp>
        <p:nvSpPr>
          <p:cNvPr id="130" name="Rectangle 8"/>
          <p:cNvSpPr>
            <a:spLocks noChangeArrowheads="1"/>
          </p:cNvSpPr>
          <p:nvPr/>
        </p:nvSpPr>
        <p:spPr bwMode="auto">
          <a:xfrm flipH="1">
            <a:off x="6384032" y="3204849"/>
            <a:ext cx="223838" cy="3669570"/>
          </a:xfrm>
          <a:prstGeom prst="rect">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sz="2210">
              <a:ea typeface="黑体" panose="02010609060101010101" pitchFamily="49" charset="-122"/>
              <a:cs typeface="Arial" panose="020B0604020202020204" pitchFamily="34" charset="0"/>
            </a:endParaRPr>
          </a:p>
        </p:txBody>
      </p:sp>
      <p:sp>
        <p:nvSpPr>
          <p:cNvPr id="7" name="Rectangle 13" descr="FD1DDF730CE4456e89755B07FE1653D0# #Rectangle 13"/>
          <p:cNvSpPr>
            <a:spLocks noChangeArrowheads="1"/>
          </p:cNvSpPr>
          <p:nvPr/>
        </p:nvSpPr>
        <p:spPr bwMode="auto">
          <a:xfrm>
            <a:off x="521335" y="2126615"/>
            <a:ext cx="3850640" cy="8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gn="just">
              <a:lnSpc>
                <a:spcPts val="2050"/>
              </a:lnSpc>
            </a:pPr>
            <a:r>
              <a:rPr lang="zh-CN" altLang="en-US" sz="1600" b="1" dirty="0">
                <a:solidFill>
                  <a:schemeClr val="tx1"/>
                </a:solidFill>
                <a:ea typeface="黑体" panose="02010609060101010101" pitchFamily="49" charset="-122"/>
                <a:cs typeface="Arial" panose="020B0604020202020204" pitchFamily="34" charset="0"/>
              </a:rPr>
              <a:t>高校、医疗卫生机构（协议类）：</a:t>
            </a:r>
            <a:r>
              <a:rPr lang="en-US" altLang="zh-CN" sz="1600" b="1" dirty="0">
                <a:solidFill>
                  <a:schemeClr val="tx1"/>
                </a:solidFill>
                <a:ea typeface="黑体" panose="02010609060101010101" pitchFamily="49" charset="-122"/>
                <a:cs typeface="Arial" panose="020B0604020202020204" pitchFamily="34" charset="0"/>
              </a:rPr>
              <a:t>≥100</a:t>
            </a:r>
            <a:r>
              <a:rPr lang="zh-CN" altLang="en-US" sz="1600" dirty="0">
                <a:solidFill>
                  <a:schemeClr val="tx1"/>
                </a:solidFill>
                <a:ea typeface="黑体" panose="02010609060101010101" pitchFamily="49" charset="-122"/>
                <a:cs typeface="Arial" panose="020B0604020202020204" pitchFamily="34" charset="0"/>
              </a:rPr>
              <a:t>万元</a:t>
            </a:r>
            <a:r>
              <a:rPr lang="en-US" altLang="zh-CN" sz="1600" dirty="0">
                <a:solidFill>
                  <a:schemeClr val="tx1"/>
                </a:solidFill>
                <a:ea typeface="黑体" panose="02010609060101010101" pitchFamily="49" charset="-122"/>
                <a:cs typeface="Arial" panose="020B0604020202020204" pitchFamily="34" charset="0"/>
              </a:rPr>
              <a:t>/</a:t>
            </a:r>
            <a:r>
              <a:rPr lang="zh-CN" altLang="en-US" sz="1600" dirty="0">
                <a:solidFill>
                  <a:schemeClr val="tx1"/>
                </a:solidFill>
                <a:ea typeface="黑体" panose="02010609060101010101" pitchFamily="49" charset="-122"/>
                <a:cs typeface="Arial" panose="020B0604020202020204" pitchFamily="34" charset="0"/>
              </a:rPr>
              <a:t>项，</a:t>
            </a:r>
            <a:r>
              <a:rPr lang="en-US" altLang="zh-CN" sz="1600" b="1" dirty="0">
                <a:solidFill>
                  <a:srgbClr val="FF0000"/>
                </a:solidFill>
                <a:ea typeface="黑体" panose="02010609060101010101" pitchFamily="49" charset="-122"/>
                <a:cs typeface="Arial" panose="020B0604020202020204" pitchFamily="34" charset="0"/>
              </a:rPr>
              <a:t>市级财政经费支持部分每个项目不高于100万元（不含100万元）</a:t>
            </a:r>
            <a:endParaRPr lang="zh-CN" altLang="en-US" sz="1600" b="1" dirty="0">
              <a:solidFill>
                <a:schemeClr val="tx1"/>
              </a:solidFill>
              <a:ea typeface="黑体" panose="02010609060101010101" pitchFamily="49" charset="-122"/>
              <a:cs typeface="Arial" panose="020B0604020202020204" pitchFamily="34" charset="0"/>
            </a:endParaRPr>
          </a:p>
        </p:txBody>
      </p:sp>
      <p:sp>
        <p:nvSpPr>
          <p:cNvPr id="9" name="Rectangle 13" descr="FD1DDF730CE4456e89755B07FE1653D0# #Rectangle 13"/>
          <p:cNvSpPr>
            <a:spLocks noChangeArrowheads="1"/>
          </p:cNvSpPr>
          <p:nvPr/>
        </p:nvSpPr>
        <p:spPr bwMode="auto">
          <a:xfrm>
            <a:off x="8106410" y="2227580"/>
            <a:ext cx="3956685" cy="444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a:lnSpc>
                <a:spcPts val="2050"/>
              </a:lnSpc>
              <a:buNone/>
            </a:pPr>
            <a:r>
              <a:rPr sz="1600" b="1" dirty="0">
                <a:solidFill>
                  <a:schemeClr val="tx1"/>
                </a:solidFill>
                <a:latin typeface="Arial" panose="020B0604020202020204" pitchFamily="34" charset="0"/>
                <a:ea typeface="黑体" panose="02010609060101010101" pitchFamily="49" charset="-122"/>
                <a:cs typeface="Arial" panose="020B0604020202020204" pitchFamily="34" charset="0"/>
              </a:rPr>
              <a:t>（一）实验室建设内容具有前瞻性</a:t>
            </a:r>
            <a:r>
              <a:rPr lang="zh-CN" sz="1600" b="1" dirty="0">
                <a:solidFill>
                  <a:schemeClr val="tx1"/>
                </a:solidFill>
                <a:latin typeface="Arial" panose="020B0604020202020204" pitchFamily="34" charset="0"/>
                <a:ea typeface="黑体" panose="02010609060101010101" pitchFamily="49" charset="-122"/>
                <a:cs typeface="Arial" panose="020B0604020202020204" pitchFamily="34" charset="0"/>
              </a:rPr>
              <a:t>等，</a:t>
            </a:r>
            <a:r>
              <a:rPr sz="1600" b="1" dirty="0">
                <a:solidFill>
                  <a:schemeClr val="tx1"/>
                </a:solidFill>
                <a:latin typeface="Arial" panose="020B0604020202020204" pitchFamily="34" charset="0"/>
                <a:ea typeface="黑体" panose="02010609060101010101" pitchFamily="49" charset="-122"/>
                <a:cs typeface="Arial" panose="020B0604020202020204" pitchFamily="34" charset="0"/>
              </a:rPr>
              <a:t>研究方向符合国家、省、市、粤港澳大湾区科技经济发展战略和目标。</a:t>
            </a:r>
            <a:endParaRPr sz="1600" b="1" dirty="0">
              <a:solidFill>
                <a:schemeClr val="tx1"/>
              </a:solidFill>
              <a:latin typeface="Arial" panose="020B0604020202020204" pitchFamily="34" charset="0"/>
              <a:ea typeface="黑体" panose="02010609060101010101" pitchFamily="49" charset="-122"/>
              <a:cs typeface="Arial" panose="020B0604020202020204" pitchFamily="34" charset="0"/>
            </a:endParaRPr>
          </a:p>
          <a:p>
            <a:pPr algn="just">
              <a:lnSpc>
                <a:spcPts val="2050"/>
              </a:lnSpc>
              <a:buNone/>
            </a:pPr>
            <a:r>
              <a:rPr sz="1600" b="1" dirty="0">
                <a:solidFill>
                  <a:schemeClr val="tx1"/>
                </a:solidFill>
                <a:latin typeface="Arial" panose="020B0604020202020204" pitchFamily="34" charset="0"/>
                <a:ea typeface="黑体" panose="02010609060101010101" pitchFamily="49" charset="-122"/>
                <a:cs typeface="Arial" panose="020B0604020202020204" pitchFamily="34" charset="0"/>
              </a:rPr>
              <a:t>（二）团队应有固定在职研究人员，学术带头人需为正高职称。科研团队近三年（202</a:t>
            </a:r>
            <a:r>
              <a:rPr lang="en-US" sz="1600" b="1" dirty="0">
                <a:solidFill>
                  <a:schemeClr val="tx1"/>
                </a:solidFill>
                <a:latin typeface="Arial" panose="020B0604020202020204" pitchFamily="34" charset="0"/>
                <a:ea typeface="黑体" panose="02010609060101010101" pitchFamily="49" charset="-122"/>
                <a:cs typeface="Arial" panose="020B0604020202020204" pitchFamily="34" charset="0"/>
              </a:rPr>
              <a:t>1</a:t>
            </a:r>
            <a:r>
              <a:rPr sz="1600" b="1" dirty="0">
                <a:solidFill>
                  <a:schemeClr val="tx1"/>
                </a:solidFill>
                <a:latin typeface="Arial" panose="020B0604020202020204" pitchFamily="34" charset="0"/>
                <a:ea typeface="黑体" panose="02010609060101010101" pitchFamily="49" charset="-122"/>
                <a:cs typeface="Arial" panose="020B0604020202020204" pitchFamily="34" charset="0"/>
              </a:rPr>
              <a:t>—202</a:t>
            </a:r>
            <a:r>
              <a:rPr lang="en-US" sz="1600" b="1" dirty="0">
                <a:solidFill>
                  <a:schemeClr val="tx1"/>
                </a:solidFill>
                <a:latin typeface="Arial" panose="020B0604020202020204" pitchFamily="34" charset="0"/>
                <a:ea typeface="黑体" panose="02010609060101010101" pitchFamily="49" charset="-122"/>
                <a:cs typeface="Arial" panose="020B0604020202020204" pitchFamily="34" charset="0"/>
              </a:rPr>
              <a:t>3</a:t>
            </a:r>
            <a:r>
              <a:rPr sz="1600" b="1" dirty="0">
                <a:solidFill>
                  <a:schemeClr val="tx1"/>
                </a:solidFill>
                <a:latin typeface="Arial" panose="020B0604020202020204" pitchFamily="34" charset="0"/>
                <a:ea typeface="黑体" panose="02010609060101010101" pitchFamily="49" charset="-122"/>
                <a:cs typeface="Arial" panose="020B0604020202020204" pitchFamily="34" charset="0"/>
              </a:rPr>
              <a:t>年）有主持市级及以上科研项目工作经验。</a:t>
            </a:r>
            <a:endParaRPr sz="1600" b="1" dirty="0">
              <a:solidFill>
                <a:schemeClr val="tx1"/>
              </a:solidFill>
              <a:latin typeface="Arial" panose="020B0604020202020204" pitchFamily="34" charset="0"/>
              <a:ea typeface="黑体" panose="02010609060101010101" pitchFamily="49" charset="-122"/>
              <a:cs typeface="Arial" panose="020B0604020202020204" pitchFamily="34" charset="0"/>
            </a:endParaRPr>
          </a:p>
          <a:p>
            <a:pPr algn="just">
              <a:lnSpc>
                <a:spcPts val="2050"/>
              </a:lnSpc>
              <a:buNone/>
            </a:pPr>
            <a:r>
              <a:rPr sz="1600" b="1" dirty="0">
                <a:solidFill>
                  <a:schemeClr val="tx1"/>
                </a:solidFill>
                <a:latin typeface="Arial" panose="020B0604020202020204" pitchFamily="34" charset="0"/>
                <a:ea typeface="黑体" panose="02010609060101010101" pitchFamily="49" charset="-122"/>
                <a:cs typeface="Arial" panose="020B0604020202020204" pitchFamily="34" charset="0"/>
              </a:rPr>
              <a:t>（三）具备较好的科研实验环境，科研实验室使用场地较集中，场地面积和科研仪器设备（含软件）满足科研实验活动需要，具备规范的实验室运行管理规定。实验室仪器设备提供对外服务。</a:t>
            </a:r>
            <a:endParaRPr sz="1600" b="1" dirty="0">
              <a:solidFill>
                <a:schemeClr val="tx1"/>
              </a:solidFill>
              <a:latin typeface="Arial" panose="020B0604020202020204" pitchFamily="34" charset="0"/>
              <a:ea typeface="黑体" panose="02010609060101010101" pitchFamily="49" charset="-122"/>
              <a:cs typeface="Arial" panose="020B0604020202020204" pitchFamily="34" charset="0"/>
            </a:endParaRPr>
          </a:p>
          <a:p>
            <a:pPr algn="just">
              <a:lnSpc>
                <a:spcPts val="2050"/>
              </a:lnSpc>
              <a:buNone/>
            </a:pPr>
            <a:r>
              <a:rPr sz="1600" b="1" dirty="0">
                <a:solidFill>
                  <a:schemeClr val="tx1"/>
                </a:solidFill>
                <a:latin typeface="Arial" panose="020B0604020202020204" pitchFamily="34" charset="0"/>
                <a:ea typeface="黑体" panose="02010609060101010101" pitchFamily="49" charset="-122"/>
                <a:cs typeface="Arial" panose="020B0604020202020204" pitchFamily="34" charset="0"/>
              </a:rPr>
              <a:t>（四）科研团队近五年（2018—2022年）在国内或省、市内相关方向和领域取得一定研究成果（包括论文、专利、省级二等奖以上科技奖励等）。</a:t>
            </a:r>
            <a:endParaRPr sz="1600" b="1" dirty="0">
              <a:solidFill>
                <a:schemeClr val="tx1"/>
              </a:solidFill>
              <a:latin typeface="Arial" panose="020B0604020202020204" pitchFamily="34" charset="0"/>
              <a:ea typeface="黑体" panose="02010609060101010101" pitchFamily="49" charset="-122"/>
              <a:cs typeface="Arial" panose="020B0604020202020204" pitchFamily="34" charset="0"/>
            </a:endParaRPr>
          </a:p>
        </p:txBody>
      </p:sp>
      <p:sp>
        <p:nvSpPr>
          <p:cNvPr id="10" name="TextBox 32"/>
          <p:cNvSpPr txBox="1"/>
          <p:nvPr/>
        </p:nvSpPr>
        <p:spPr>
          <a:xfrm>
            <a:off x="8117930" y="1646823"/>
            <a:ext cx="2711450" cy="368300"/>
          </a:xfrm>
          <a:prstGeom prst="rect">
            <a:avLst/>
          </a:prstGeom>
          <a:noFill/>
        </p:spPr>
        <p:txBody>
          <a:bodyPr wrap="none" rtlCol="0">
            <a:spAutoFit/>
          </a:bodyPr>
          <a:p>
            <a:r>
              <a:rPr lang="zh-CN" altLang="en-US" b="1" dirty="0">
                <a:solidFill>
                  <a:schemeClr val="tx1"/>
                </a:solidFill>
                <a:ea typeface="黑体" panose="02010609060101010101" pitchFamily="49" charset="-122"/>
              </a:rPr>
              <a:t>重点实验室其他申报条件</a:t>
            </a:r>
            <a:endParaRPr lang="zh-CN" altLang="en-US" b="1" dirty="0">
              <a:solidFill>
                <a:schemeClr val="tx1"/>
              </a:solidFill>
              <a:ea typeface="黑体" panose="02010609060101010101" pitchFamily="49" charset="-122"/>
            </a:endParaRPr>
          </a:p>
        </p:txBody>
      </p:sp>
      <p:sp>
        <p:nvSpPr>
          <p:cNvPr id="3" name="文本框 2"/>
          <p:cNvSpPr txBox="1"/>
          <p:nvPr/>
        </p:nvSpPr>
        <p:spPr>
          <a:xfrm>
            <a:off x="542925" y="230505"/>
            <a:ext cx="4246880" cy="583565"/>
          </a:xfrm>
          <a:prstGeom prst="rect">
            <a:avLst/>
          </a:prstGeom>
          <a:noFill/>
        </p:spPr>
        <p:txBody>
          <a:bodyPr wrap="none" rtlCol="0" anchor="t">
            <a:spAutoFit/>
          </a:bodyPr>
          <a:p>
            <a:pPr algn="ctr"/>
            <a:r>
              <a:rPr sz="3200" dirty="0">
                <a:solidFill>
                  <a:srgbClr val="FF0000"/>
                </a:solidFill>
                <a:effectLst>
                  <a:outerShdw blurRad="38100" dist="38100" dir="2700000" algn="tl">
                    <a:srgbClr val="000000">
                      <a:alpha val="43137"/>
                    </a:srgbClr>
                  </a:outerShdw>
                </a:effectLst>
                <a:ea typeface="黑体" panose="02010609060101010101" pitchFamily="49" charset="-122"/>
                <a:sym typeface="+mn-ea"/>
              </a:rPr>
              <a:t>市重点实验室建设方向</a:t>
            </a:r>
            <a:endParaRPr lang="zh-CN" altLang="en-US" sz="3200" dirty="0">
              <a:solidFill>
                <a:srgbClr val="FF0000"/>
              </a:solidFill>
              <a:effectLst>
                <a:outerShdw blurRad="38100" dist="38100" dir="2700000" algn="tl">
                  <a:srgbClr val="000000">
                    <a:alpha val="43137"/>
                  </a:srgbClr>
                </a:outerShdw>
              </a:effectLst>
              <a:ea typeface="黑体" panose="02010609060101010101" pitchFamily="49" charset="-122"/>
              <a:sym typeface="+mn-ea"/>
            </a:endParaRPr>
          </a:p>
        </p:txBody>
      </p:sp>
      <p:sp>
        <p:nvSpPr>
          <p:cNvPr id="11" name="文本框 10"/>
          <p:cNvSpPr txBox="1"/>
          <p:nvPr/>
        </p:nvSpPr>
        <p:spPr>
          <a:xfrm>
            <a:off x="553085" y="3082925"/>
            <a:ext cx="3573145" cy="354330"/>
          </a:xfrm>
          <a:prstGeom prst="rect">
            <a:avLst/>
          </a:prstGeom>
          <a:noFill/>
        </p:spPr>
        <p:txBody>
          <a:bodyPr wrap="square" rtlCol="0" anchor="t">
            <a:spAutoFit/>
          </a:bodyPr>
          <a:p>
            <a:pPr algn="just">
              <a:lnSpc>
                <a:spcPts val="2050"/>
              </a:lnSpc>
              <a:buNone/>
            </a:pPr>
            <a:r>
              <a:rPr lang="zh-CN" altLang="en-US" dirty="0">
                <a:cs typeface="Arial" panose="020B0604020202020204" pitchFamily="34" charset="0"/>
                <a:sym typeface="+mn-ea"/>
              </a:rPr>
              <a:t>项目实施期：</a:t>
            </a:r>
            <a:r>
              <a:rPr lang="en-US" altLang="zh-CN" dirty="0">
                <a:cs typeface="Arial" panose="020B0604020202020204" pitchFamily="34" charset="0"/>
                <a:sym typeface="+mn-ea"/>
              </a:rPr>
              <a:t>2</a:t>
            </a:r>
            <a:r>
              <a:rPr lang="zh-CN" altLang="en-US" dirty="0">
                <a:cs typeface="Arial" panose="020B0604020202020204" pitchFamily="34" charset="0"/>
                <a:sym typeface="+mn-ea"/>
              </a:rPr>
              <a:t>年</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申报条件</a:t>
            </a:r>
            <a:endParaRPr lang="zh-CN" altLang="en-US" sz="3000" b="1" dirty="0">
              <a:solidFill>
                <a:schemeClr val="tx1"/>
              </a:solidFill>
              <a:latin typeface="+mn-lt"/>
              <a:ea typeface="+mn-ea"/>
              <a:cs typeface="+mn-ea"/>
              <a:sym typeface="+mn-lt"/>
            </a:endParaRPr>
          </a:p>
        </p:txBody>
      </p:sp>
      <p:sp>
        <p:nvSpPr>
          <p:cNvPr id="6" name="文本框 5"/>
          <p:cNvSpPr txBox="1"/>
          <p:nvPr/>
        </p:nvSpPr>
        <p:spPr>
          <a:xfrm>
            <a:off x="262890" y="1059180"/>
            <a:ext cx="10952480" cy="5262245"/>
          </a:xfrm>
          <a:prstGeom prst="rect">
            <a:avLst/>
          </a:prstGeom>
          <a:noFill/>
        </p:spPr>
        <p:txBody>
          <a:bodyPr wrap="square">
            <a:spAutoFit/>
          </a:bodyPr>
          <a:p>
            <a:pPr marL="342900" indent="-342900" algn="just" eaLnBrk="1" latinLnBrk="0" hangingPunct="1">
              <a:lnSpc>
                <a:spcPct val="150000"/>
              </a:lnSpc>
              <a:buFont typeface="Arial" panose="020B0604020202020204" pitchFamily="34" charset="0"/>
              <a:buChar char="•"/>
            </a:pPr>
            <a:r>
              <a:rPr sz="2400" b="1" dirty="0">
                <a:solidFill>
                  <a:srgbClr val="FF0000"/>
                </a:solidFill>
                <a:effectLst>
                  <a:outerShdw blurRad="38100" dist="38100" dir="2700000" algn="tl">
                    <a:srgbClr val="000000">
                      <a:alpha val="43137"/>
                    </a:srgbClr>
                  </a:outerShdw>
                </a:effectLst>
                <a:latin typeface="+mn-lt"/>
                <a:ea typeface="+mn-ea"/>
                <a:cs typeface="+mn-ea"/>
                <a:sym typeface="+mn-lt"/>
              </a:rPr>
              <a:t>组织单位：</a:t>
            </a:r>
            <a:r>
              <a:rPr sz="2000" dirty="0">
                <a:latin typeface="+mn-lt"/>
                <a:ea typeface="+mn-ea"/>
                <a:cs typeface="+mn-ea"/>
                <a:sym typeface="+mn-lt"/>
              </a:rPr>
              <a:t>“市校（院）企联合资助项目”由相关组织单位负责项目的遴选、过程管理和验收等工作。 </a:t>
            </a:r>
            <a:r>
              <a:rPr sz="2000" b="1" dirty="0">
                <a:solidFill>
                  <a:srgbClr val="FF0000"/>
                </a:solidFill>
                <a:effectLst>
                  <a:outerShdw blurRad="38100" dist="38100" dir="2700000" algn="tl">
                    <a:srgbClr val="000000">
                      <a:alpha val="43137"/>
                    </a:srgbClr>
                  </a:outerShdw>
                </a:effectLst>
                <a:latin typeface="+mn-lt"/>
                <a:ea typeface="+mn-ea"/>
                <a:cs typeface="+mn-ea"/>
                <a:sym typeface="+mn-lt"/>
              </a:rPr>
              <a:t>协议类组织单位</a:t>
            </a:r>
            <a:r>
              <a:rPr lang="zh-CN" sz="2000" b="1" dirty="0">
                <a:solidFill>
                  <a:srgbClr val="FF0000"/>
                </a:solidFill>
                <a:effectLst>
                  <a:outerShdw blurRad="38100" dist="38100" dir="2700000" algn="tl">
                    <a:srgbClr val="000000">
                      <a:alpha val="43137"/>
                    </a:srgbClr>
                  </a:outerShdw>
                </a:effectLst>
                <a:latin typeface="+mn-lt"/>
                <a:ea typeface="+mn-ea"/>
                <a:cs typeface="+mn-ea"/>
                <a:sym typeface="+mn-lt"/>
              </a:rPr>
              <a:t>：</a:t>
            </a:r>
            <a:r>
              <a:rPr sz="2000" dirty="0">
                <a:latin typeface="+mn-lt"/>
                <a:ea typeface="+mn-ea"/>
                <a:cs typeface="+mn-ea"/>
                <a:sym typeface="+mn-lt"/>
              </a:rPr>
              <a:t>暨南大学、广州大学、广州医科大学、香港科技大学（广州）、广州医科大学附属第一医院、广东省中医院、广州市第一人民医院、广州医科大学附属妇女儿童医疗中心、中山大学孙逸仙纪念医院、中山大学附属第三医院、广州中医药大学第一附属医院、中山大学中山眼科中心、暨南大学附属第一医院、广东省第二人民医院、广州医科大学附属市八医院、南部战区总医院</a:t>
            </a:r>
            <a:r>
              <a:rPr lang="zh-CN" sz="2000" dirty="0">
                <a:latin typeface="+mn-lt"/>
                <a:ea typeface="+mn-ea"/>
                <a:cs typeface="+mn-ea"/>
                <a:sym typeface="+mn-lt"/>
              </a:rPr>
              <a:t>、</a:t>
            </a:r>
            <a:r>
              <a:rPr sz="2000" dirty="0">
                <a:latin typeface="+mn-lt"/>
                <a:ea typeface="+mn-ea"/>
                <a:cs typeface="+mn-ea"/>
                <a:sym typeface="+mn-lt"/>
              </a:rPr>
              <a:t>市卫生健康委</a:t>
            </a:r>
            <a:r>
              <a:rPr lang="zh-CN" sz="2000" dirty="0">
                <a:latin typeface="+mn-lt"/>
                <a:ea typeface="+mn-ea"/>
                <a:cs typeface="+mn-ea"/>
                <a:sym typeface="+mn-lt"/>
              </a:rPr>
              <a:t>、 广州汽车集团有限公司、广州地铁集团有限公司、中铁隧道局集团有限公司、广州小鹏汽车科技有限公司、广州金域医学检验集团股份有限公司；</a:t>
            </a:r>
            <a:r>
              <a:rPr sz="2000" b="1" dirty="0">
                <a:solidFill>
                  <a:srgbClr val="FF0000"/>
                </a:solidFill>
                <a:effectLst>
                  <a:outerShdw blurRad="38100" dist="38100" dir="2700000" algn="tl">
                    <a:srgbClr val="000000">
                      <a:alpha val="43137"/>
                    </a:srgbClr>
                  </a:outerShdw>
                </a:effectLst>
                <a:latin typeface="+mn-lt"/>
                <a:ea typeface="+mn-ea"/>
                <a:cs typeface="+mn-ea"/>
                <a:sym typeface="+mn-lt"/>
              </a:rPr>
              <a:t>2024年新增组织单位：</a:t>
            </a:r>
            <a:r>
              <a:rPr lang="zh-CN" sz="2000" dirty="0">
                <a:latin typeface="+mn-lt"/>
                <a:ea typeface="+mn-ea"/>
                <a:cs typeface="+mn-ea"/>
                <a:sym typeface="+mn-lt"/>
              </a:rPr>
              <a:t>中山大学、广东药科大学、广东省农业科学院、广东省人民医院、广东省妇幼保健院、南方医科大学第五附属医院、广州市花都区人民医院、中国电器科学研究院股份有限公司。</a:t>
            </a:r>
            <a:endParaRPr lang="zh-CN" sz="2000" dirty="0">
              <a:latin typeface="+mn-lt"/>
              <a:ea typeface="+mn-ea"/>
              <a:cs typeface="+mn-ea"/>
              <a:sym typeface="+mn-lt"/>
            </a:endParaRPr>
          </a:p>
          <a:p>
            <a:pPr marL="342900" indent="-342900" algn="just" eaLnBrk="1" latinLnBrk="0" hangingPunct="1">
              <a:lnSpc>
                <a:spcPct val="150000"/>
              </a:lnSpc>
              <a:buFont typeface="Arial" panose="020B0604020202020204" pitchFamily="34" charset="0"/>
              <a:buChar char="•"/>
            </a:pPr>
            <a:r>
              <a:rPr lang="zh-CN" sz="2000" b="1" dirty="0">
                <a:solidFill>
                  <a:srgbClr val="FF0000"/>
                </a:solidFill>
                <a:effectLst>
                  <a:outerShdw blurRad="38100" dist="38100" dir="2700000" algn="tl">
                    <a:srgbClr val="000000">
                      <a:alpha val="43137"/>
                    </a:srgbClr>
                  </a:outerShdw>
                </a:effectLst>
                <a:latin typeface="+mn-lt"/>
                <a:ea typeface="+mn-ea"/>
                <a:cs typeface="+mn-ea"/>
                <a:sym typeface="+mn-lt"/>
              </a:rPr>
              <a:t>申报单位及对应的组织单位详见申报指南附件3。</a:t>
            </a:r>
            <a:endParaRPr lang="zh-CN" sz="2000" b="1" dirty="0">
              <a:solidFill>
                <a:srgbClr val="FF0000"/>
              </a:solidFill>
              <a:effectLst>
                <a:outerShdw blurRad="38100" dist="38100" dir="2700000" algn="tl">
                  <a:srgbClr val="000000">
                    <a:alpha val="43137"/>
                  </a:srgbClr>
                </a:outerShdw>
              </a:effectLst>
              <a:latin typeface="+mn-lt"/>
              <a:ea typeface="+mn-ea"/>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申报条件</a:t>
            </a:r>
            <a:endParaRPr lang="zh-CN" altLang="en-US" sz="3000" b="1" dirty="0">
              <a:solidFill>
                <a:schemeClr val="tx1"/>
              </a:solidFill>
              <a:latin typeface="+mn-lt"/>
              <a:ea typeface="+mn-ea"/>
              <a:cs typeface="+mn-ea"/>
              <a:sym typeface="+mn-lt"/>
            </a:endParaRPr>
          </a:p>
        </p:txBody>
      </p:sp>
      <p:sp>
        <p:nvSpPr>
          <p:cNvPr id="23" name="AutoShape 4"/>
          <p:cNvSpPr/>
          <p:nvPr/>
        </p:nvSpPr>
        <p:spPr bwMode="auto">
          <a:xfrm rot="2700000">
            <a:off x="4243705" y="3956685"/>
            <a:ext cx="1493520" cy="1493520"/>
          </a:xfrm>
          <a:prstGeom prst="roundRect">
            <a:avLst/>
          </a:prstGeom>
          <a:solidFill>
            <a:schemeClr val="accent2"/>
          </a:solidFill>
          <a:ln>
            <a:noFill/>
          </a:ln>
          <a:effectLst/>
        </p:spPr>
        <p:txBody>
          <a:bodyPr lIns="50800" tIns="50800" rIns="50800" bIns="50800" anchor="ctr"/>
          <a:p>
            <a:endParaRPr lang="id-ID" sz="3200" b="1">
              <a:solidFill>
                <a:schemeClr val="tx2"/>
              </a:solidFill>
              <a:effectLst>
                <a:outerShdw blurRad="38100" dist="38100" dir="2700000" algn="tl">
                  <a:srgbClr val="000000">
                    <a:alpha val="43137"/>
                  </a:srgbClr>
                </a:outerShdw>
              </a:effectLst>
              <a:latin typeface="黑体" panose="02010609060101010101" pitchFamily="49" charset="-122"/>
            </a:endParaRPr>
          </a:p>
        </p:txBody>
      </p:sp>
      <p:sp>
        <p:nvSpPr>
          <p:cNvPr id="24" name="AutoShape 6"/>
          <p:cNvSpPr/>
          <p:nvPr/>
        </p:nvSpPr>
        <p:spPr bwMode="auto">
          <a:xfrm rot="13500000" flipH="1">
            <a:off x="6112510" y="2056130"/>
            <a:ext cx="1493520" cy="1493520"/>
          </a:xfrm>
          <a:prstGeom prst="roundRect">
            <a:avLst/>
          </a:prstGeom>
          <a:solidFill>
            <a:schemeClr val="accent2"/>
          </a:solidFill>
          <a:ln>
            <a:noFill/>
          </a:ln>
          <a:effectLst/>
        </p:spPr>
        <p:txBody>
          <a:bodyPr lIns="50800" tIns="50800" rIns="50800" bIns="50800" anchor="ctr"/>
          <a:p>
            <a:endParaRPr lang="id-ID" sz="3200" b="1">
              <a:solidFill>
                <a:schemeClr val="tx2"/>
              </a:solidFill>
              <a:effectLst>
                <a:outerShdw blurRad="38100" dist="38100" dir="2700000" algn="tl">
                  <a:srgbClr val="000000">
                    <a:alpha val="43137"/>
                  </a:srgbClr>
                </a:outerShdw>
              </a:effectLst>
              <a:latin typeface="黑体" panose="02010609060101010101" pitchFamily="49" charset="-122"/>
            </a:endParaRPr>
          </a:p>
        </p:txBody>
      </p:sp>
      <p:sp>
        <p:nvSpPr>
          <p:cNvPr id="25" name="AutoShape 7"/>
          <p:cNvSpPr/>
          <p:nvPr/>
        </p:nvSpPr>
        <p:spPr bwMode="auto">
          <a:xfrm rot="2700000" flipH="1">
            <a:off x="6112510" y="3956685"/>
            <a:ext cx="1493520" cy="1493520"/>
          </a:xfrm>
          <a:prstGeom prst="roundRect">
            <a:avLst/>
          </a:prstGeom>
          <a:solidFill>
            <a:schemeClr val="accent1"/>
          </a:solidFill>
          <a:ln>
            <a:noFill/>
          </a:ln>
          <a:effectLst/>
        </p:spPr>
        <p:txBody>
          <a:bodyPr lIns="50800" tIns="50800" rIns="50800" bIns="50800" anchor="ctr"/>
          <a:p>
            <a:endParaRPr lang="id-ID" sz="3200" b="1">
              <a:solidFill>
                <a:schemeClr val="tx2"/>
              </a:solidFill>
              <a:effectLst>
                <a:outerShdw blurRad="38100" dist="38100" dir="2700000" algn="tl">
                  <a:srgbClr val="000000">
                    <a:alpha val="43137"/>
                  </a:srgbClr>
                </a:outerShdw>
              </a:effectLst>
              <a:latin typeface="黑体" panose="02010609060101010101" pitchFamily="49" charset="-122"/>
            </a:endParaRPr>
          </a:p>
        </p:txBody>
      </p:sp>
      <p:sp>
        <p:nvSpPr>
          <p:cNvPr id="26" name="AutoShape 5"/>
          <p:cNvSpPr/>
          <p:nvPr/>
        </p:nvSpPr>
        <p:spPr bwMode="auto">
          <a:xfrm rot="2700000">
            <a:off x="4243705" y="2056130"/>
            <a:ext cx="1493520" cy="1493520"/>
          </a:xfrm>
          <a:prstGeom prst="roundRect">
            <a:avLst/>
          </a:prstGeom>
          <a:solidFill>
            <a:schemeClr val="accent1"/>
          </a:solidFill>
          <a:ln>
            <a:noFill/>
          </a:ln>
          <a:effectLst/>
        </p:spPr>
        <p:txBody>
          <a:bodyPr lIns="0" tIns="0" rIns="0" bIns="0" anchor="ctr"/>
          <a:p>
            <a:endParaRPr lang="id-ID" sz="3200" b="1">
              <a:solidFill>
                <a:schemeClr val="tx2"/>
              </a:solidFill>
              <a:effectLst>
                <a:outerShdw blurRad="38100" dist="38100" dir="2700000" algn="tl">
                  <a:srgbClr val="000000">
                    <a:alpha val="43137"/>
                  </a:srgbClr>
                </a:outerShdw>
              </a:effectLst>
              <a:latin typeface="黑体" panose="02010609060101010101" pitchFamily="49" charset="-122"/>
            </a:endParaRPr>
          </a:p>
        </p:txBody>
      </p:sp>
      <p:sp>
        <p:nvSpPr>
          <p:cNvPr id="27" name="Rectangle 20"/>
          <p:cNvSpPr/>
          <p:nvPr/>
        </p:nvSpPr>
        <p:spPr>
          <a:xfrm>
            <a:off x="410210" y="3764915"/>
            <a:ext cx="3597910" cy="2584450"/>
          </a:xfrm>
          <a:prstGeom prst="rect">
            <a:avLst/>
          </a:prstGeom>
        </p:spPr>
        <p:txBody>
          <a:bodyPr wrap="square">
            <a:spAutoFit/>
          </a:bodyPr>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sz="1800" spc="150" noProof="0" dirty="0">
                <a:ln>
                  <a:noFill/>
                </a:ln>
                <a:solidFill>
                  <a:schemeClr val="tx1"/>
                </a:solidFill>
                <a:effectLst/>
                <a:uLnTx/>
                <a:uFillTx/>
                <a:ea typeface="黑体" panose="02010609060101010101" pitchFamily="49" charset="-122"/>
                <a:sym typeface="Arial" panose="020B0604020202020204" pitchFamily="34" charset="0"/>
              </a:rPr>
              <a:t>项目负责人在项目任务书签订环节，须提供符合国家有关法律法规和伦理准则要求的审查批准文件，项目承担单位负责审核批准文件的真实性和有效性。</a:t>
            </a:r>
            <a:endParaRPr lang="zh-CN" altLang="en-US" sz="1800" spc="150" noProof="0" dirty="0">
              <a:ln>
                <a:noFill/>
              </a:ln>
              <a:solidFill>
                <a:schemeClr val="tx1"/>
              </a:solidFill>
              <a:effectLst/>
              <a:uLnTx/>
              <a:uFillTx/>
              <a:ea typeface="黑体" panose="02010609060101010101" pitchFamily="49" charset="-122"/>
              <a:sym typeface="Arial" panose="020B0604020202020204" pitchFamily="34" charset="0"/>
            </a:endParaRPr>
          </a:p>
        </p:txBody>
      </p:sp>
      <p:sp>
        <p:nvSpPr>
          <p:cNvPr id="29" name="Rectangle 22"/>
          <p:cNvSpPr/>
          <p:nvPr/>
        </p:nvSpPr>
        <p:spPr>
          <a:xfrm>
            <a:off x="7915275" y="1184275"/>
            <a:ext cx="3890645" cy="4246245"/>
          </a:xfrm>
          <a:prstGeom prst="rect">
            <a:avLst/>
          </a:prstGeom>
        </p:spPr>
        <p:txBody>
          <a:bodyPr wrap="square">
            <a:spAutoFit/>
          </a:bodyPr>
          <a:p>
            <a:pPr algn="just">
              <a:lnSpc>
                <a:spcPct val="150000"/>
              </a:lnSpc>
            </a:pPr>
            <a:r>
              <a:rPr sz="1800" spc="150" noProof="0" dirty="0">
                <a:ln>
                  <a:noFill/>
                </a:ln>
                <a:solidFill>
                  <a:schemeClr val="tx1"/>
                </a:solidFill>
                <a:effectLst/>
                <a:uLnTx/>
                <a:uFillTx/>
                <a:ea typeface="黑体" panose="02010609060101010101" pitchFamily="49" charset="-122"/>
                <a:cs typeface="Arial" panose="020B0604020202020204" pitchFamily="34" charset="0"/>
              </a:rPr>
              <a:t>   </a:t>
            </a:r>
            <a:r>
              <a:rPr lang="en-US" sz="1800" spc="150" noProof="0" dirty="0">
                <a:ln>
                  <a:noFill/>
                </a:ln>
                <a:solidFill>
                  <a:schemeClr val="tx1"/>
                </a:solidFill>
                <a:effectLst/>
                <a:uLnTx/>
                <a:uFillTx/>
                <a:ea typeface="黑体" panose="02010609060101010101" pitchFamily="49" charset="-122"/>
                <a:cs typeface="Arial" panose="020B0604020202020204" pitchFamily="34" charset="0"/>
              </a:rPr>
              <a:t> </a:t>
            </a:r>
            <a:r>
              <a:rPr sz="1800" spc="150" noProof="0" dirty="0">
                <a:ln>
                  <a:noFill/>
                </a:ln>
                <a:solidFill>
                  <a:schemeClr val="tx1"/>
                </a:solidFill>
                <a:effectLst/>
                <a:uLnTx/>
                <a:uFillTx/>
                <a:ea typeface="黑体" panose="02010609060101010101" pitchFamily="49" charset="-122"/>
                <a:cs typeface="Arial" panose="020B0604020202020204" pitchFamily="34" charset="0"/>
                <a:sym typeface="+mn-ea"/>
              </a:rPr>
              <a:t>相关组织单位负责项目的遴选、过程管理和验收等工作。组织单位须在“广州科技大脑”完成上传202</a:t>
            </a:r>
            <a:r>
              <a:rPr lang="en-US" sz="1800" spc="150" noProof="0" dirty="0">
                <a:ln>
                  <a:noFill/>
                </a:ln>
                <a:solidFill>
                  <a:schemeClr val="tx1"/>
                </a:solidFill>
                <a:effectLst/>
                <a:uLnTx/>
                <a:uFillTx/>
                <a:ea typeface="黑体" panose="02010609060101010101" pitchFamily="49" charset="-122"/>
                <a:cs typeface="Arial" panose="020B0604020202020204" pitchFamily="34" charset="0"/>
                <a:sym typeface="+mn-ea"/>
              </a:rPr>
              <a:t>3</a:t>
            </a:r>
            <a:r>
              <a:rPr sz="1800" spc="150" noProof="0" dirty="0">
                <a:ln>
                  <a:noFill/>
                </a:ln>
                <a:solidFill>
                  <a:schemeClr val="tx1"/>
                </a:solidFill>
                <a:effectLst/>
                <a:uLnTx/>
                <a:uFillTx/>
                <a:ea typeface="黑体" panose="02010609060101010101" pitchFamily="49" charset="-122"/>
                <a:cs typeface="Arial" panose="020B0604020202020204" pitchFamily="34" charset="0"/>
                <a:sym typeface="+mn-ea"/>
              </a:rPr>
              <a:t>年本专题的年度报告、对应的项目管理制度、经费使用管理制度等（2024年新增组织单位无需上传2023年度本专题的年度工作报告），才能按本指南要求组织对口申报单位开展项目申报</a:t>
            </a:r>
            <a:r>
              <a:rPr lang="zh-CN" sz="1800" spc="150" noProof="0" dirty="0">
                <a:ln>
                  <a:noFill/>
                </a:ln>
                <a:solidFill>
                  <a:schemeClr val="tx1"/>
                </a:solidFill>
                <a:effectLst/>
                <a:uLnTx/>
                <a:uFillTx/>
                <a:ea typeface="黑体" panose="02010609060101010101" pitchFamily="49" charset="-122"/>
                <a:cs typeface="Arial" panose="020B0604020202020204" pitchFamily="34" charset="0"/>
                <a:sym typeface="+mn-ea"/>
              </a:rPr>
              <a:t>推荐</a:t>
            </a:r>
            <a:r>
              <a:rPr sz="1800" spc="150" noProof="0" dirty="0">
                <a:ln>
                  <a:noFill/>
                </a:ln>
                <a:solidFill>
                  <a:schemeClr val="tx1"/>
                </a:solidFill>
                <a:effectLst/>
                <a:uLnTx/>
                <a:uFillTx/>
                <a:ea typeface="黑体" panose="02010609060101010101" pitchFamily="49" charset="-122"/>
                <a:cs typeface="Arial" panose="020B0604020202020204" pitchFamily="34" charset="0"/>
                <a:sym typeface="+mn-ea"/>
              </a:rPr>
              <a:t>工作。</a:t>
            </a:r>
            <a:endParaRPr sz="1800" spc="150" noProof="0" dirty="0">
              <a:ln>
                <a:noFill/>
              </a:ln>
              <a:solidFill>
                <a:schemeClr val="tx1"/>
              </a:solidFill>
              <a:effectLst/>
              <a:uLnTx/>
              <a:uFillTx/>
              <a:ea typeface="黑体" panose="02010609060101010101" pitchFamily="49" charset="-122"/>
              <a:cs typeface="Arial" panose="020B0604020202020204" pitchFamily="34" charset="0"/>
              <a:sym typeface="+mn-ea"/>
            </a:endParaRPr>
          </a:p>
        </p:txBody>
      </p:sp>
      <p:sp>
        <p:nvSpPr>
          <p:cNvPr id="37" name="Rectangle 29"/>
          <p:cNvSpPr/>
          <p:nvPr/>
        </p:nvSpPr>
        <p:spPr>
          <a:xfrm>
            <a:off x="6236335" y="2261235"/>
            <a:ext cx="1317625" cy="1076325"/>
          </a:xfrm>
          <a:prstGeom prst="rect">
            <a:avLst/>
          </a:prstGeom>
        </p:spPr>
        <p:txBody>
          <a:bodyPr wrap="square">
            <a:spAutoFit/>
          </a:bodyPr>
          <a:p>
            <a:pPr algn="ctr"/>
            <a:r>
              <a:rPr lang="zh-CN" altLang="en-US" sz="3200" b="1" dirty="0">
                <a:solidFill>
                  <a:schemeClr val="bg1"/>
                </a:solidFill>
                <a:effectLst>
                  <a:outerShdw blurRad="38100" dist="38100" dir="2700000" algn="tl">
                    <a:srgbClr val="000000">
                      <a:alpha val="43137"/>
                    </a:srgbClr>
                  </a:outerShdw>
                </a:effectLst>
                <a:latin typeface="黑体" panose="02010609060101010101" pitchFamily="49" charset="-122"/>
              </a:rPr>
              <a:t>组织单位</a:t>
            </a:r>
            <a:endParaRPr lang="zh-CN" altLang="en-US" sz="3200" b="1" dirty="0">
              <a:solidFill>
                <a:schemeClr val="bg1"/>
              </a:solidFill>
              <a:effectLst>
                <a:outerShdw blurRad="38100" dist="38100" dir="2700000" algn="tl">
                  <a:srgbClr val="000000">
                    <a:alpha val="43137"/>
                  </a:srgbClr>
                </a:outerShdw>
              </a:effectLst>
              <a:latin typeface="黑体" panose="02010609060101010101" pitchFamily="49" charset="-122"/>
            </a:endParaRPr>
          </a:p>
        </p:txBody>
      </p:sp>
      <p:sp>
        <p:nvSpPr>
          <p:cNvPr id="42" name="Rectangle 30"/>
          <p:cNvSpPr/>
          <p:nvPr/>
        </p:nvSpPr>
        <p:spPr>
          <a:xfrm>
            <a:off x="4366895" y="4210685"/>
            <a:ext cx="1184910" cy="1076325"/>
          </a:xfrm>
          <a:prstGeom prst="rect">
            <a:avLst/>
          </a:prstGeom>
        </p:spPr>
        <p:txBody>
          <a:bodyPr wrap="square">
            <a:spAutoFit/>
          </a:bodyPr>
          <a:p>
            <a:pPr algn="ctr"/>
            <a:r>
              <a:rPr lang="zh-CN" altLang="bg-BG" sz="3200" b="1" dirty="0">
                <a:solidFill>
                  <a:schemeClr val="bg1"/>
                </a:solidFill>
                <a:effectLst>
                  <a:outerShdw blurRad="38100" dist="38100" dir="2700000" algn="tl">
                    <a:srgbClr val="000000">
                      <a:alpha val="43137"/>
                    </a:srgbClr>
                  </a:outerShdw>
                </a:effectLst>
                <a:latin typeface="黑体" panose="02010609060101010101" pitchFamily="49" charset="-122"/>
              </a:rPr>
              <a:t>申报单位</a:t>
            </a:r>
            <a:endParaRPr lang="zh-CN" altLang="bg-BG" sz="3200" b="1" dirty="0">
              <a:solidFill>
                <a:schemeClr val="bg1"/>
              </a:solidFill>
              <a:effectLst>
                <a:outerShdw blurRad="38100" dist="38100" dir="2700000" algn="tl">
                  <a:srgbClr val="000000">
                    <a:alpha val="43137"/>
                  </a:srgbClr>
                </a:outerShdw>
              </a:effectLst>
              <a:latin typeface="黑体" panose="02010609060101010101" pitchFamily="49" charset="-122"/>
            </a:endParaRPr>
          </a:p>
        </p:txBody>
      </p:sp>
      <p:sp>
        <p:nvSpPr>
          <p:cNvPr id="43" name="Rectangle 31"/>
          <p:cNvSpPr/>
          <p:nvPr/>
        </p:nvSpPr>
        <p:spPr>
          <a:xfrm>
            <a:off x="6391910" y="4149090"/>
            <a:ext cx="1044575" cy="1076325"/>
          </a:xfrm>
          <a:prstGeom prst="rect">
            <a:avLst/>
          </a:prstGeom>
        </p:spPr>
        <p:txBody>
          <a:bodyPr wrap="square">
            <a:spAutoFit/>
          </a:bodyPr>
          <a:p>
            <a:pPr algn="ctr"/>
            <a:r>
              <a:rPr lang="zh-CN" altLang="en-US" sz="3200" b="1" dirty="0">
                <a:solidFill>
                  <a:schemeClr val="bg1"/>
                </a:solidFill>
                <a:effectLst>
                  <a:outerShdw blurRad="38100" dist="38100" dir="2700000" algn="tl">
                    <a:srgbClr val="000000">
                      <a:alpha val="43137"/>
                    </a:srgbClr>
                  </a:outerShdw>
                </a:effectLst>
                <a:latin typeface="黑体" panose="02010609060101010101" pitchFamily="49" charset="-122"/>
              </a:rPr>
              <a:t>其他说明</a:t>
            </a:r>
            <a:endParaRPr lang="zh-CN" altLang="en-US" sz="3200" b="1" dirty="0">
              <a:solidFill>
                <a:schemeClr val="bg1"/>
              </a:solidFill>
              <a:effectLst>
                <a:outerShdw blurRad="38100" dist="38100" dir="2700000" algn="tl">
                  <a:srgbClr val="000000">
                    <a:alpha val="43137"/>
                  </a:srgbClr>
                </a:outerShdw>
              </a:effectLst>
              <a:latin typeface="黑体" panose="02010609060101010101" pitchFamily="49" charset="-122"/>
            </a:endParaRPr>
          </a:p>
        </p:txBody>
      </p:sp>
      <p:sp>
        <p:nvSpPr>
          <p:cNvPr id="11" name="文本框 10"/>
          <p:cNvSpPr txBox="1"/>
          <p:nvPr/>
        </p:nvSpPr>
        <p:spPr>
          <a:xfrm>
            <a:off x="4231005" y="2330450"/>
            <a:ext cx="1644015" cy="1076325"/>
          </a:xfrm>
          <a:prstGeom prst="rect">
            <a:avLst/>
          </a:prstGeom>
          <a:noFill/>
        </p:spPr>
        <p:txBody>
          <a:bodyPr wrap="square" rtlCol="0">
            <a:spAutoFit/>
          </a:bodyPr>
          <a:p>
            <a:pPr algn="ctr"/>
            <a:r>
              <a:rPr lang="zh-CN" altLang="zh-CN" sz="3200" b="1">
                <a:solidFill>
                  <a:schemeClr val="bg1"/>
                </a:solidFill>
                <a:effectLst>
                  <a:outerShdw blurRad="38100" dist="38100" dir="2700000" algn="tl">
                    <a:srgbClr val="000000">
                      <a:alpha val="43137"/>
                    </a:srgbClr>
                  </a:outerShdw>
                </a:effectLst>
                <a:latin typeface="黑体" panose="02010609060101010101" pitchFamily="49" charset="-122"/>
              </a:rPr>
              <a:t>项目负责人</a:t>
            </a:r>
            <a:endParaRPr lang="zh-CN" altLang="zh-CN" sz="3200" b="1">
              <a:solidFill>
                <a:schemeClr val="bg1"/>
              </a:solidFill>
              <a:effectLst>
                <a:outerShdw blurRad="38100" dist="38100" dir="2700000" algn="tl">
                  <a:srgbClr val="000000">
                    <a:alpha val="43137"/>
                  </a:srgbClr>
                </a:outerShdw>
              </a:effectLst>
              <a:latin typeface="黑体" panose="02010609060101010101" pitchFamily="49" charset="-122"/>
            </a:endParaRPr>
          </a:p>
        </p:txBody>
      </p:sp>
      <p:sp>
        <p:nvSpPr>
          <p:cNvPr id="12" name="Rectangle 20"/>
          <p:cNvSpPr/>
          <p:nvPr/>
        </p:nvSpPr>
        <p:spPr>
          <a:xfrm>
            <a:off x="410210" y="1746885"/>
            <a:ext cx="3513455" cy="1753235"/>
          </a:xfrm>
          <a:prstGeom prst="rect">
            <a:avLst/>
          </a:prstGeom>
        </p:spPr>
        <p:txBody>
          <a:bodyPr wrap="square">
            <a:spAutoFit/>
          </a:bodyPr>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8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19</a:t>
            </a:r>
            <a:r>
              <a:rPr lang="en-US" altLang="zh-CN" sz="18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64</a:t>
            </a:r>
            <a:r>
              <a:rPr lang="zh-CN" altLang="en-US" sz="18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年1月1日及以后出生（两院院士除外）</a:t>
            </a:r>
            <a:endParaRPr kumimoji="0" lang="zh-CN" altLang="en-US" sz="1800" i="0" u="none" strike="noStrike" kern="1200" cap="none" spc="150" normalizeH="0" baseline="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endParaRP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18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rPr>
              <a:t>在研和当年新申报市科技计划项目只能依托同一个单位</a:t>
            </a:r>
            <a:endParaRPr lang="zh-CN" altLang="en-US" sz="1800" spc="150" noProof="0" dirty="0">
              <a:ln>
                <a:noFill/>
              </a:ln>
              <a:solidFill>
                <a:schemeClr val="tx1"/>
              </a:solidFill>
              <a:effectLst/>
              <a:uLnTx/>
              <a:uFillTx/>
              <a:ea typeface="黑体" panose="02010609060101010101" pitchFamily="49" charset="-122"/>
              <a:cs typeface="Arial" panose="020B0604020202020204" pitchFamily="34" charset="0"/>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3525" y="214630"/>
            <a:ext cx="9772650" cy="783590"/>
          </a:xfrm>
          <a:prstGeom prst="rect">
            <a:avLst/>
          </a:prstGeom>
          <a:noFill/>
          <a:ln>
            <a:noFill/>
          </a:ln>
        </p:spPr>
        <p:txBody>
          <a:bodyPr wrap="square">
            <a:spAutoFit/>
          </a:bodyPr>
          <a:p>
            <a:pPr marR="0" defTabSz="914400" fontAlgn="auto">
              <a:lnSpc>
                <a:spcPct val="150000"/>
              </a:lnSpc>
              <a:buClrTx/>
              <a:buSzTx/>
              <a:buFontTx/>
              <a:defRPr/>
            </a:pPr>
            <a:r>
              <a:rPr lang="zh-CN" altLang="en-US" sz="3000" b="1" dirty="0">
                <a:solidFill>
                  <a:schemeClr val="tx1"/>
                </a:solidFill>
                <a:latin typeface="+mn-lt"/>
                <a:ea typeface="+mn-ea"/>
                <a:cs typeface="+mn-ea"/>
                <a:sym typeface="+mn-lt"/>
              </a:rPr>
              <a:t>申报限制</a:t>
            </a:r>
            <a:endParaRPr lang="zh-CN" altLang="en-US" sz="3000" b="1" dirty="0">
              <a:solidFill>
                <a:schemeClr val="tx1"/>
              </a:solidFill>
              <a:latin typeface="+mn-lt"/>
              <a:ea typeface="+mn-ea"/>
              <a:cs typeface="+mn-ea"/>
              <a:sym typeface="+mn-lt"/>
            </a:endParaRPr>
          </a:p>
        </p:txBody>
      </p:sp>
      <p:grpSp>
        <p:nvGrpSpPr>
          <p:cNvPr id="31" name="Group 214"/>
          <p:cNvGrpSpPr/>
          <p:nvPr/>
        </p:nvGrpSpPr>
        <p:grpSpPr bwMode="auto">
          <a:xfrm>
            <a:off x="6242988" y="3013839"/>
            <a:ext cx="1245411" cy="1061044"/>
            <a:chOff x="0" y="0"/>
            <a:chExt cx="680374" cy="587404"/>
          </a:xfrm>
        </p:grpSpPr>
        <p:sp>
          <p:nvSpPr>
            <p:cNvPr id="32"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400" tIns="49715" rIns="95400" bIns="49715"/>
            <a:lstStyle/>
            <a:p>
              <a:endParaRPr lang="zh-CN" altLang="en-US"/>
            </a:p>
          </p:txBody>
        </p:sp>
        <p:sp>
          <p:nvSpPr>
            <p:cNvPr id="33"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34" name="Freeform 6"/>
          <p:cNvSpPr>
            <a:spLocks noChangeArrowheads="1"/>
          </p:cNvSpPr>
          <p:nvPr/>
        </p:nvSpPr>
        <p:spPr bwMode="auto">
          <a:xfrm>
            <a:off x="5741701" y="4078218"/>
            <a:ext cx="3762" cy="1881"/>
          </a:xfrm>
          <a:custGeom>
            <a:avLst/>
            <a:gdLst>
              <a:gd name="T0" fmla="*/ 2147483647 w 4"/>
              <a:gd name="T1" fmla="*/ 0 h 4"/>
              <a:gd name="T2" fmla="*/ 2147483647 w 4"/>
              <a:gd name="T3" fmla="*/ 2147483647 h 4"/>
              <a:gd name="T4" fmla="*/ 0 w 4"/>
              <a:gd name="T5" fmla="*/ 2147483647 h 4"/>
              <a:gd name="T6" fmla="*/ 2147483647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lnTo>
                  <a:pt x="4" y="4"/>
                </a:lnTo>
                <a:lnTo>
                  <a:pt x="0" y="4"/>
                </a:lnTo>
                <a:lnTo>
                  <a:pt x="2" y="0"/>
                </a:lnTo>
                <a:close/>
              </a:path>
            </a:pathLst>
          </a:cu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893" tIns="65447" rIns="130893" bIns="65447"/>
          <a:lstStyle/>
          <a:p>
            <a:endParaRPr lang="zh-CN" altLang="en-US"/>
          </a:p>
        </p:txBody>
      </p:sp>
      <p:sp>
        <p:nvSpPr>
          <p:cNvPr id="35" name="Freeform 46"/>
          <p:cNvSpPr/>
          <p:nvPr/>
        </p:nvSpPr>
        <p:spPr bwMode="auto">
          <a:xfrm flipH="1">
            <a:off x="7000875" y="1272540"/>
            <a:ext cx="4067810" cy="205740"/>
          </a:xfrm>
          <a:custGeom>
            <a:avLst/>
            <a:gdLst>
              <a:gd name="T0" fmla="*/ 0 w 21600"/>
              <a:gd name="T1" fmla="*/ 51331308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chemeClr val="tx1">
                <a:lumMod val="65000"/>
                <a:lumOff val="35000"/>
              </a:schemeClr>
            </a:solidFill>
            <a:miter lim="800000"/>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37" name="Freeform 46"/>
          <p:cNvSpPr/>
          <p:nvPr/>
        </p:nvSpPr>
        <p:spPr bwMode="auto">
          <a:xfrm flipH="1">
            <a:off x="6509385" y="4145280"/>
            <a:ext cx="4547870" cy="185420"/>
          </a:xfrm>
          <a:custGeom>
            <a:avLst/>
            <a:gdLst>
              <a:gd name="T0" fmla="*/ 0 w 21600"/>
              <a:gd name="T1" fmla="*/ 51331308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chemeClr val="tx1">
                <a:lumMod val="65000"/>
                <a:lumOff val="35000"/>
              </a:schemeClr>
            </a:solidFill>
            <a:miter lim="800000"/>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38" name="Freeform 46"/>
          <p:cNvSpPr/>
          <p:nvPr/>
        </p:nvSpPr>
        <p:spPr bwMode="auto">
          <a:xfrm>
            <a:off x="769871" y="2086173"/>
            <a:ext cx="3453648" cy="178722"/>
          </a:xfrm>
          <a:custGeom>
            <a:avLst/>
            <a:gdLst>
              <a:gd name="T0" fmla="*/ 0 w 21600"/>
              <a:gd name="T1" fmla="*/ 5133267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chemeClr val="tx1">
                <a:lumMod val="65000"/>
                <a:lumOff val="35000"/>
              </a:schemeClr>
            </a:solidFill>
            <a:miter lim="800000"/>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39" name="Rectangle 37"/>
          <p:cNvSpPr>
            <a:spLocks noChangeArrowheads="1"/>
          </p:cNvSpPr>
          <p:nvPr/>
        </p:nvSpPr>
        <p:spPr bwMode="auto">
          <a:xfrm>
            <a:off x="1283970" y="2221865"/>
            <a:ext cx="2928620" cy="157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5000"/>
              </a:lnSpc>
              <a:defRPr/>
            </a:pPr>
            <a:r>
              <a:rPr lang="en-US" altLang="zh-CN" sz="1800" dirty="0">
                <a:solidFill>
                  <a:schemeClr val="tx1"/>
                </a:solidFill>
                <a:ea typeface="黑体" panose="02010609060101010101" pitchFamily="49" charset="-122"/>
                <a:cs typeface="Arial" panose="020B0604020202020204" pitchFamily="34" charset="0"/>
              </a:rPr>
              <a:t>1. </a:t>
            </a:r>
            <a:r>
              <a:rPr lang="zh-CN" altLang="en-US" sz="1800" dirty="0">
                <a:solidFill>
                  <a:schemeClr val="tx1"/>
                </a:solidFill>
                <a:ea typeface="黑体" panose="02010609060101010101" pitchFamily="49" charset="-122"/>
                <a:cs typeface="Arial" panose="020B0604020202020204" pitchFamily="34" charset="0"/>
              </a:rPr>
              <a:t>作为申报单位存在202</a:t>
            </a:r>
            <a:r>
              <a:rPr lang="en-US" altLang="zh-CN" sz="1800" dirty="0">
                <a:solidFill>
                  <a:schemeClr val="tx1"/>
                </a:solidFill>
                <a:ea typeface="黑体" panose="02010609060101010101" pitchFamily="49" charset="-122"/>
                <a:cs typeface="Arial" panose="020B0604020202020204" pitchFamily="34" charset="0"/>
              </a:rPr>
              <a:t>4</a:t>
            </a:r>
            <a:r>
              <a:rPr lang="zh-CN" altLang="en-US" sz="1800" dirty="0">
                <a:solidFill>
                  <a:schemeClr val="tx1"/>
                </a:solidFill>
                <a:ea typeface="黑体" panose="02010609060101010101" pitchFamily="49" charset="-122"/>
                <a:cs typeface="Arial" panose="020B0604020202020204" pitchFamily="34" charset="0"/>
              </a:rPr>
              <a:t>年1月15日已到期，且未按要求提交市科技计划项目验收材料的，不得新申报竞争性前资助项目。</a:t>
            </a:r>
            <a:endParaRPr lang="zh-CN" altLang="en-US" sz="1800" dirty="0">
              <a:solidFill>
                <a:schemeClr val="tx1"/>
              </a:solidFill>
              <a:ea typeface="黑体" panose="02010609060101010101" pitchFamily="49" charset="-122"/>
              <a:cs typeface="Arial" panose="020B0604020202020204" pitchFamily="34" charset="0"/>
            </a:endParaRPr>
          </a:p>
        </p:txBody>
      </p:sp>
      <p:sp>
        <p:nvSpPr>
          <p:cNvPr id="43" name="Rectangle 37"/>
          <p:cNvSpPr>
            <a:spLocks noChangeArrowheads="1"/>
          </p:cNvSpPr>
          <p:nvPr/>
        </p:nvSpPr>
        <p:spPr bwMode="auto">
          <a:xfrm>
            <a:off x="1236980" y="4074795"/>
            <a:ext cx="2986405" cy="219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5000"/>
              </a:lnSpc>
              <a:defRPr/>
            </a:pPr>
            <a:r>
              <a:rPr lang="en-US" altLang="zh-CN" sz="1800" dirty="0">
                <a:solidFill>
                  <a:schemeClr val="tx1"/>
                </a:solidFill>
                <a:ea typeface="黑体" panose="02010609060101010101" pitchFamily="49" charset="-122"/>
                <a:cs typeface="Arial" panose="020B0604020202020204" pitchFamily="34" charset="0"/>
              </a:rPr>
              <a:t>2. </a:t>
            </a:r>
            <a:r>
              <a:rPr lang="zh-CN" altLang="en-US" sz="1800" dirty="0">
                <a:solidFill>
                  <a:schemeClr val="tx1"/>
                </a:solidFill>
                <a:ea typeface="黑体" panose="02010609060101010101" pitchFamily="49" charset="-122"/>
                <a:cs typeface="Arial" panose="020B0604020202020204" pitchFamily="34" charset="0"/>
              </a:rPr>
              <a:t>高等院校、科研院所、医疗卫生机构、企业等申报单位所属二级单位、所属二级院系（所）及相关分院、分部、分中心驻地不在广州市行政区域内的，不得申报本项目，并由各组织单位负责审查。</a:t>
            </a:r>
            <a:endParaRPr lang="zh-CN" altLang="en-US" sz="1800" dirty="0">
              <a:solidFill>
                <a:schemeClr val="tx1"/>
              </a:solidFill>
              <a:ea typeface="黑体" panose="02010609060101010101" pitchFamily="49" charset="-122"/>
              <a:cs typeface="Arial" panose="020B0604020202020204" pitchFamily="34" charset="0"/>
            </a:endParaRPr>
          </a:p>
        </p:txBody>
      </p:sp>
      <p:sp>
        <p:nvSpPr>
          <p:cNvPr id="44" name="Oval 2"/>
          <p:cNvSpPr>
            <a:spLocks noChangeArrowheads="1"/>
          </p:cNvSpPr>
          <p:nvPr/>
        </p:nvSpPr>
        <p:spPr bwMode="auto">
          <a:xfrm>
            <a:off x="347980" y="2221865"/>
            <a:ext cx="863600" cy="855345"/>
          </a:xfrm>
          <a:prstGeom prst="ellipse">
            <a:avLst/>
          </a:prstGeom>
          <a:solidFill>
            <a:schemeClr val="accent1"/>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8040" dirty="0">
              <a:solidFill>
                <a:srgbClr val="000000"/>
              </a:solidFill>
              <a:latin typeface="Impact" panose="020B0806030902050204" pitchFamily="34" charset="0"/>
              <a:ea typeface="微软雅黑" panose="020B0503020204020204" pitchFamily="34" charset="-122"/>
              <a:sym typeface="微软雅黑" panose="020B0503020204020204" pitchFamily="34" charset="-122"/>
            </a:endParaRPr>
          </a:p>
        </p:txBody>
      </p:sp>
      <p:sp>
        <p:nvSpPr>
          <p:cNvPr id="45" name="Rectangle 22"/>
          <p:cNvSpPr>
            <a:spLocks noChangeArrowheads="1"/>
          </p:cNvSpPr>
          <p:nvPr/>
        </p:nvSpPr>
        <p:spPr bwMode="auto">
          <a:xfrm>
            <a:off x="441325" y="2428240"/>
            <a:ext cx="663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单位</a:t>
            </a:r>
            <a:endParaRPr lang="zh-CN"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50" name="Rectangle 37"/>
          <p:cNvSpPr>
            <a:spLocks noChangeArrowheads="1"/>
          </p:cNvSpPr>
          <p:nvPr/>
        </p:nvSpPr>
        <p:spPr bwMode="auto">
          <a:xfrm>
            <a:off x="7479665" y="1344295"/>
            <a:ext cx="3192780" cy="216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25000"/>
              </a:lnSpc>
              <a:defRPr/>
            </a:pPr>
            <a:r>
              <a:rPr lang="en-US" altLang="zh-CN" sz="1400" b="1" dirty="0">
                <a:solidFill>
                  <a:schemeClr val="tx1"/>
                </a:solidFill>
                <a:ea typeface="微软雅黑 Light" panose="020B0502040204020203" pitchFamily="34" charset="-122"/>
                <a:cs typeface="Arial" panose="020B0604020202020204" pitchFamily="34" charset="0"/>
              </a:rPr>
              <a:t>   </a:t>
            </a:r>
            <a:r>
              <a:rPr lang="en-US" altLang="zh-CN" sz="1400" dirty="0">
                <a:solidFill>
                  <a:schemeClr val="tx1"/>
                </a:solidFill>
                <a:ea typeface="微软雅黑 Light" panose="020B0502040204020203" pitchFamily="34" charset="-122"/>
                <a:cs typeface="Arial" panose="020B0604020202020204" pitchFamily="34" charset="0"/>
              </a:rPr>
              <a:t> </a:t>
            </a:r>
            <a:r>
              <a:rPr lang="zh-CN" altLang="en-US" sz="1600" dirty="0">
                <a:solidFill>
                  <a:schemeClr val="tx1"/>
                </a:solidFill>
                <a:ea typeface="微软雅黑 Light" panose="020B0502040204020203" pitchFamily="34" charset="-122"/>
                <a:cs typeface="Arial" panose="020B0604020202020204" pitchFamily="34" charset="0"/>
              </a:rPr>
              <a:t>该专题项目可不受市科技计划除本专题以外的在研项目数量限制，但作为项目负责人已有本专题在研项目的，暂不受理新项目申报。</a:t>
            </a:r>
            <a:endParaRPr lang="zh-CN" altLang="en-US" sz="1600" dirty="0">
              <a:solidFill>
                <a:schemeClr val="tx1"/>
              </a:solidFill>
              <a:ea typeface="微软雅黑 Light" panose="020B0502040204020203" pitchFamily="34" charset="-122"/>
              <a:cs typeface="Arial" panose="020B0604020202020204" pitchFamily="34" charset="0"/>
            </a:endParaRPr>
          </a:p>
          <a:p>
            <a:pPr algn="just">
              <a:lnSpc>
                <a:spcPct val="125000"/>
              </a:lnSpc>
              <a:defRPr/>
            </a:pPr>
            <a:r>
              <a:rPr lang="en-US" altLang="zh-CN" sz="1600" dirty="0">
                <a:solidFill>
                  <a:schemeClr val="tx1"/>
                </a:solidFill>
                <a:ea typeface="微软雅黑 Light" panose="020B0502040204020203" pitchFamily="34" charset="-122"/>
                <a:cs typeface="Arial" panose="020B0604020202020204" pitchFamily="34" charset="0"/>
              </a:rPr>
              <a:t>   </a:t>
            </a:r>
            <a:r>
              <a:rPr lang="zh-CN" altLang="en-US" sz="1600" dirty="0">
                <a:solidFill>
                  <a:schemeClr val="tx1"/>
                </a:solidFill>
                <a:ea typeface="微软雅黑 Light" panose="020B0502040204020203" pitchFamily="34" charset="-122"/>
                <a:cs typeface="Arial" panose="020B0604020202020204" pitchFamily="34" charset="0"/>
              </a:rPr>
              <a:t>“在研”项目是指，在申报新市科技计划项目前，存在未完成项目验收流程的竞争性前资助项目。202</a:t>
            </a:r>
            <a:r>
              <a:rPr lang="en-US" altLang="zh-CN" sz="1600" dirty="0">
                <a:solidFill>
                  <a:schemeClr val="tx1"/>
                </a:solidFill>
                <a:ea typeface="微软雅黑 Light" panose="020B0502040204020203" pitchFamily="34" charset="-122"/>
                <a:cs typeface="Arial" panose="020B0604020202020204" pitchFamily="34" charset="0"/>
              </a:rPr>
              <a:t>4</a:t>
            </a:r>
            <a:r>
              <a:rPr lang="zh-CN" altLang="en-US" sz="1600" dirty="0">
                <a:solidFill>
                  <a:schemeClr val="tx1"/>
                </a:solidFill>
                <a:ea typeface="微软雅黑 Light" panose="020B0502040204020203" pitchFamily="34" charset="-122"/>
                <a:cs typeface="Arial" panose="020B0604020202020204" pitchFamily="34" charset="0"/>
              </a:rPr>
              <a:t>年度待完成任务书签订的竞争性前资助项目视同“在研”。</a:t>
            </a:r>
            <a:endParaRPr lang="zh-CN" altLang="en-US" sz="1600" dirty="0">
              <a:solidFill>
                <a:schemeClr val="tx1"/>
              </a:solidFill>
              <a:ea typeface="微软雅黑 Light" panose="020B0502040204020203" pitchFamily="34" charset="-122"/>
              <a:cs typeface="Arial" panose="020B0604020202020204" pitchFamily="34" charset="0"/>
            </a:endParaRPr>
          </a:p>
          <a:p>
            <a:pPr algn="l">
              <a:lnSpc>
                <a:spcPct val="125000"/>
              </a:lnSpc>
              <a:defRPr/>
            </a:pPr>
            <a:r>
              <a:rPr lang="zh-CN" altLang="en-US" sz="1300" dirty="0">
                <a:solidFill>
                  <a:schemeClr val="tx1"/>
                </a:solidFill>
                <a:latin typeface="微软雅黑 Light" panose="020B0502040204020203" pitchFamily="34" charset="-122"/>
                <a:ea typeface="微软雅黑 Light" panose="020B0502040204020203" pitchFamily="34" charset="-122"/>
              </a:rPr>
              <a:t>　　</a:t>
            </a:r>
            <a:endParaRPr lang="zh-CN" altLang="en-US" sz="1300" dirty="0">
              <a:solidFill>
                <a:schemeClr val="tx1"/>
              </a:solidFill>
              <a:latin typeface="微软雅黑 Light" panose="020B0502040204020203" pitchFamily="34" charset="-122"/>
              <a:ea typeface="微软雅黑 Light" panose="020B0502040204020203" pitchFamily="34" charset="-122"/>
            </a:endParaRPr>
          </a:p>
        </p:txBody>
      </p:sp>
      <p:sp>
        <p:nvSpPr>
          <p:cNvPr id="52" name="Rectangle 37"/>
          <p:cNvSpPr>
            <a:spLocks noChangeArrowheads="1"/>
          </p:cNvSpPr>
          <p:nvPr/>
        </p:nvSpPr>
        <p:spPr bwMode="auto">
          <a:xfrm>
            <a:off x="6449695" y="4220845"/>
            <a:ext cx="4467225"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en-US" altLang="zh-CN" sz="1800" dirty="0">
                <a:solidFill>
                  <a:schemeClr val="tx1"/>
                </a:solidFill>
                <a:ea typeface="黑体" panose="02010609060101010101" pitchFamily="49" charset="-122"/>
                <a:cs typeface="Arial" panose="020B0604020202020204" pitchFamily="34" charset="0"/>
                <a:sym typeface="Arial" panose="020B0604020202020204" pitchFamily="34" charset="0"/>
              </a:rPr>
              <a:t>1. </a:t>
            </a:r>
            <a:r>
              <a:rPr lang="zh-CN" altLang="en-US" sz="1800" dirty="0">
                <a:solidFill>
                  <a:schemeClr val="tx1"/>
                </a:solidFill>
                <a:ea typeface="黑体" panose="02010609060101010101" pitchFamily="49" charset="-122"/>
                <a:cs typeface="Arial" panose="020B0604020202020204" pitchFamily="34" charset="0"/>
                <a:sym typeface="Arial" panose="020B0604020202020204" pitchFamily="34" charset="0"/>
              </a:rPr>
              <a:t>已立项竞争性项目不得再次申报</a:t>
            </a:r>
            <a:endParaRPr lang="zh-CN" altLang="en-US" sz="1800" dirty="0">
              <a:solidFill>
                <a:schemeClr val="tx1"/>
              </a:solidFill>
              <a:ea typeface="黑体" panose="02010609060101010101" pitchFamily="49" charset="-122"/>
              <a:cs typeface="Arial" panose="020B0604020202020204" pitchFamily="34" charset="0"/>
              <a:sym typeface="Arial" panose="020B0604020202020204" pitchFamily="34" charset="0"/>
            </a:endParaRPr>
          </a:p>
          <a:p>
            <a:pPr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en-US" altLang="zh-CN" sz="1800" dirty="0">
                <a:solidFill>
                  <a:schemeClr val="tx1"/>
                </a:solidFill>
                <a:ea typeface="黑体" panose="02010609060101010101" pitchFamily="49" charset="-122"/>
                <a:cs typeface="Arial" panose="020B0604020202020204" pitchFamily="34" charset="0"/>
                <a:sym typeface="Arial" panose="020B0604020202020204" pitchFamily="34" charset="0"/>
              </a:rPr>
              <a:t>2. </a:t>
            </a:r>
            <a:r>
              <a:rPr lang="zh-CN" altLang="en-US" sz="1800" dirty="0">
                <a:solidFill>
                  <a:schemeClr val="tx1"/>
                </a:solidFill>
                <a:ea typeface="黑体" panose="02010609060101010101" pitchFamily="49" charset="-122"/>
                <a:cs typeface="Arial" panose="020B0604020202020204" pitchFamily="34" charset="0"/>
                <a:sym typeface="Arial" panose="020B0604020202020204" pitchFamily="34" charset="0"/>
              </a:rPr>
              <a:t>同一项目不得申报不同的科技计划类别</a:t>
            </a:r>
            <a:endParaRPr lang="zh-CN" altLang="en-US" sz="1800" dirty="0">
              <a:solidFill>
                <a:schemeClr val="tx1"/>
              </a:solidFill>
              <a:ea typeface="黑体" panose="02010609060101010101" pitchFamily="49" charset="-122"/>
              <a:cs typeface="Arial" panose="020B0604020202020204" pitchFamily="34" charset="0"/>
              <a:sym typeface="Arial" panose="020B0604020202020204" pitchFamily="34" charset="0"/>
            </a:endParaRPr>
          </a:p>
          <a:p>
            <a:pPr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en-US" altLang="zh-CN" sz="1800" dirty="0">
                <a:solidFill>
                  <a:schemeClr val="tx1"/>
                </a:solidFill>
                <a:ea typeface="黑体" panose="02010609060101010101" pitchFamily="49" charset="-122"/>
                <a:cs typeface="Arial" panose="020B0604020202020204" pitchFamily="34" charset="0"/>
                <a:sym typeface="Arial" panose="020B0604020202020204" pitchFamily="34" charset="0"/>
              </a:rPr>
              <a:t>3. </a:t>
            </a:r>
            <a:r>
              <a:rPr lang="zh-CN" altLang="en-US" sz="1800" dirty="0">
                <a:solidFill>
                  <a:schemeClr val="tx1"/>
                </a:solidFill>
                <a:ea typeface="黑体" panose="02010609060101010101" pitchFamily="49" charset="-122"/>
                <a:cs typeface="Arial" panose="020B0604020202020204" pitchFamily="34" charset="0"/>
                <a:sym typeface="Arial" panose="020B0604020202020204" pitchFamily="34" charset="0"/>
              </a:rPr>
              <a:t>已获得财政资金支持的项目不得再次申报</a:t>
            </a:r>
            <a:endParaRPr lang="zh-CN" altLang="en-US" sz="1800" dirty="0">
              <a:solidFill>
                <a:schemeClr val="tx1"/>
              </a:solidFill>
              <a:ea typeface="黑体" panose="02010609060101010101" pitchFamily="49" charset="-122"/>
              <a:cs typeface="Arial" panose="020B0604020202020204" pitchFamily="34" charset="0"/>
              <a:sym typeface="Arial" panose="020B0604020202020204" pitchFamily="34" charset="0"/>
            </a:endParaRPr>
          </a:p>
          <a:p>
            <a:pPr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en-US" altLang="zh-CN" sz="1800" dirty="0">
                <a:solidFill>
                  <a:schemeClr val="tx1"/>
                </a:solidFill>
                <a:ea typeface="黑体" panose="02010609060101010101" pitchFamily="49" charset="-122"/>
                <a:cs typeface="Arial" panose="020B0604020202020204" pitchFamily="34" charset="0"/>
              </a:rPr>
              <a:t>4. </a:t>
            </a:r>
            <a:r>
              <a:rPr lang="zh-CN" altLang="en-US" sz="1800" dirty="0">
                <a:solidFill>
                  <a:schemeClr val="tx1"/>
                </a:solidFill>
                <a:ea typeface="黑体" panose="02010609060101010101" pitchFamily="49" charset="-122"/>
                <a:cs typeface="Arial" panose="020B0604020202020204" pitchFamily="34" charset="0"/>
              </a:rPr>
              <a:t>每个项目合作单位不超过2家</a:t>
            </a:r>
            <a:endParaRPr lang="zh-CN" altLang="en-US" sz="1800" dirty="0">
              <a:solidFill>
                <a:schemeClr val="tx1"/>
              </a:solidFill>
              <a:ea typeface="黑体" panose="02010609060101010101" pitchFamily="49" charset="-122"/>
              <a:cs typeface="Arial" panose="020B0604020202020204" pitchFamily="34" charset="0"/>
            </a:endParaRPr>
          </a:p>
          <a:p>
            <a:pPr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en-US" altLang="zh-CN" sz="1800" dirty="0">
                <a:solidFill>
                  <a:schemeClr val="tx1"/>
                </a:solidFill>
                <a:ea typeface="黑体" panose="02010609060101010101" pitchFamily="49" charset="-122"/>
                <a:cs typeface="Arial" panose="020B0604020202020204" pitchFamily="34" charset="0"/>
              </a:rPr>
              <a:t>5.</a:t>
            </a:r>
            <a:r>
              <a:rPr lang="zh-CN" altLang="zh-CN" sz="1800" dirty="0">
                <a:solidFill>
                  <a:schemeClr val="tx1"/>
                </a:solidFill>
                <a:ea typeface="黑体" panose="02010609060101010101" pitchFamily="49" charset="-122"/>
                <a:cs typeface="Arial" panose="020B0604020202020204" pitchFamily="34" charset="0"/>
              </a:rPr>
              <a:t> 组织单位可以结合实际情况在上述条件基</a:t>
            </a:r>
            <a:r>
              <a:rPr lang="en-US" altLang="zh-CN" sz="1800" dirty="0">
                <a:solidFill>
                  <a:schemeClr val="tx1"/>
                </a:solidFill>
                <a:ea typeface="黑体" panose="02010609060101010101" pitchFamily="49" charset="-122"/>
                <a:cs typeface="Arial" panose="020B0604020202020204" pitchFamily="34" charset="0"/>
              </a:rPr>
              <a:t>   </a:t>
            </a:r>
            <a:endParaRPr lang="en-US" altLang="zh-CN" sz="1800" dirty="0">
              <a:solidFill>
                <a:schemeClr val="tx1"/>
              </a:solidFill>
              <a:ea typeface="黑体" panose="02010609060101010101" pitchFamily="49" charset="-122"/>
              <a:cs typeface="Arial" panose="020B0604020202020204" pitchFamily="34" charset="0"/>
            </a:endParaRPr>
          </a:p>
          <a:p>
            <a:pPr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defRPr/>
            </a:pPr>
            <a:r>
              <a:rPr lang="en-US" altLang="zh-CN" sz="1800" dirty="0">
                <a:solidFill>
                  <a:schemeClr val="tx1"/>
                </a:solidFill>
                <a:ea typeface="黑体" panose="02010609060101010101" pitchFamily="49" charset="-122"/>
                <a:cs typeface="Arial" panose="020B0604020202020204" pitchFamily="34" charset="0"/>
              </a:rPr>
              <a:t>   </a:t>
            </a:r>
            <a:r>
              <a:rPr lang="zh-CN" altLang="zh-CN" sz="1800" dirty="0">
                <a:solidFill>
                  <a:schemeClr val="tx1"/>
                </a:solidFill>
                <a:ea typeface="黑体" panose="02010609060101010101" pitchFamily="49" charset="-122"/>
                <a:cs typeface="Arial" panose="020B0604020202020204" pitchFamily="34" charset="0"/>
              </a:rPr>
              <a:t>础上提出其他申报限制要求</a:t>
            </a:r>
            <a:endParaRPr lang="zh-CN" altLang="zh-CN" sz="1800" dirty="0">
              <a:solidFill>
                <a:schemeClr val="tx1"/>
              </a:solidFill>
              <a:ea typeface="黑体" panose="02010609060101010101" pitchFamily="49" charset="-122"/>
              <a:cs typeface="Arial" panose="020B0604020202020204" pitchFamily="34" charset="0"/>
            </a:endParaRPr>
          </a:p>
          <a:p>
            <a:pPr marR="0" lvl="0" indent="0" algn="just" rtl="0" eaLnBrk="1" fontAlgn="auto" latinLnBrk="0" hangingPunct="1">
              <a:lnSpc>
                <a:spcPct val="150000"/>
              </a:lnSpc>
              <a:spcBef>
                <a:spcPts val="0"/>
              </a:spcBef>
              <a:spcAft>
                <a:spcPts val="0"/>
              </a:spcAft>
              <a:buClrTx/>
              <a:buSzTx/>
              <a:buFont typeface="Wingdings" panose="05000000000000000000" pitchFamily="2" charset="2"/>
              <a:buNone/>
              <a:defRPr/>
            </a:pPr>
            <a:endParaRPr lang="zh-CN" altLang="zh-CN" sz="1800" dirty="0">
              <a:solidFill>
                <a:schemeClr val="tx1"/>
              </a:solidFill>
              <a:ea typeface="黑体" panose="02010609060101010101" pitchFamily="49" charset="-122"/>
              <a:cs typeface="Arial" panose="020B0604020202020204" pitchFamily="34" charset="0"/>
            </a:endParaRPr>
          </a:p>
        </p:txBody>
      </p:sp>
      <p:sp>
        <p:nvSpPr>
          <p:cNvPr id="54" name="Oval 245"/>
          <p:cNvSpPr>
            <a:spLocks noChangeArrowheads="1"/>
          </p:cNvSpPr>
          <p:nvPr/>
        </p:nvSpPr>
        <p:spPr bwMode="auto">
          <a:xfrm>
            <a:off x="10674350" y="1478915"/>
            <a:ext cx="819785" cy="81089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8040" dirty="0">
              <a:solidFill>
                <a:srgbClr val="000000"/>
              </a:solidFill>
              <a:latin typeface="Impact" panose="020B0806030902050204" pitchFamily="34" charset="0"/>
              <a:ea typeface="微软雅黑" panose="020B0503020204020204" pitchFamily="34" charset="-122"/>
              <a:sym typeface="微软雅黑" panose="020B0503020204020204" pitchFamily="34" charset="-122"/>
            </a:endParaRPr>
          </a:p>
        </p:txBody>
      </p:sp>
      <p:grpSp>
        <p:nvGrpSpPr>
          <p:cNvPr id="59" name="Group 250"/>
          <p:cNvGrpSpPr/>
          <p:nvPr/>
        </p:nvGrpSpPr>
        <p:grpSpPr bwMode="auto">
          <a:xfrm>
            <a:off x="10572941" y="4288155"/>
            <a:ext cx="943418" cy="843915"/>
            <a:chOff x="-28803" y="393224"/>
            <a:chExt cx="298739" cy="264080"/>
          </a:xfrm>
        </p:grpSpPr>
        <p:sp>
          <p:nvSpPr>
            <p:cNvPr id="60" name="Oval 251"/>
            <p:cNvSpPr>
              <a:spLocks noChangeArrowheads="1"/>
            </p:cNvSpPr>
            <p:nvPr/>
          </p:nvSpPr>
          <p:spPr bwMode="auto">
            <a:xfrm>
              <a:off x="-9560" y="393224"/>
              <a:ext cx="264080" cy="26408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8040" dirty="0">
                <a:solidFill>
                  <a:srgbClr val="000000"/>
                </a:solidFill>
                <a:latin typeface="Impact" panose="020B0806030902050204" pitchFamily="34" charset="0"/>
                <a:ea typeface="微软雅黑" panose="020B0503020204020204" pitchFamily="34" charset="-122"/>
                <a:sym typeface="微软雅黑" panose="020B0503020204020204" pitchFamily="34" charset="-122"/>
              </a:endParaRPr>
            </a:p>
          </p:txBody>
        </p:sp>
        <p:sp>
          <p:nvSpPr>
            <p:cNvPr id="61" name="Rectangle 22"/>
            <p:cNvSpPr>
              <a:spLocks noChangeArrowheads="1"/>
            </p:cNvSpPr>
            <p:nvPr/>
          </p:nvSpPr>
          <p:spPr bwMode="auto">
            <a:xfrm>
              <a:off x="-28803" y="424115"/>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b="1" dirty="0">
                  <a:solidFill>
                    <a:srgbClr val="FFFF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Bebas Neue" charset="0"/>
                </a:rPr>
                <a:t>其他</a:t>
              </a:r>
              <a:endParaRPr lang="zh-CN" altLang="en-US" sz="2400" b="1" dirty="0">
                <a:solidFill>
                  <a:srgbClr val="FFFF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Bebas Neue" charset="0"/>
              </a:endParaRPr>
            </a:p>
            <a:p>
              <a:pPr algn="ctr" eaLnBrk="1" hangingPunct="1">
                <a:buFont typeface="Arial" panose="020B0604020202020204" pitchFamily="34" charset="0"/>
                <a:buNone/>
              </a:pPr>
              <a:r>
                <a:rPr lang="zh-CN" altLang="en-US" sz="2400" b="1" dirty="0">
                  <a:solidFill>
                    <a:srgbClr val="FFFF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Bebas Neue" charset="0"/>
                </a:rPr>
                <a:t>要求</a:t>
              </a:r>
              <a:endParaRPr lang="zh-CN" altLang="en-US" sz="2400" b="1" dirty="0">
                <a:solidFill>
                  <a:srgbClr val="FFFF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Bebas Neue" charset="0"/>
              </a:endParaRPr>
            </a:p>
          </p:txBody>
        </p:sp>
      </p:grpSp>
      <p:grpSp>
        <p:nvGrpSpPr>
          <p:cNvPr id="62" name="Group 214"/>
          <p:cNvGrpSpPr/>
          <p:nvPr/>
        </p:nvGrpSpPr>
        <p:grpSpPr bwMode="auto">
          <a:xfrm>
            <a:off x="5263322" y="2436085"/>
            <a:ext cx="1245411" cy="1061044"/>
            <a:chOff x="0" y="0"/>
            <a:chExt cx="680374" cy="587404"/>
          </a:xfrm>
        </p:grpSpPr>
        <p:sp>
          <p:nvSpPr>
            <p:cNvPr id="63"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400" tIns="49715" rIns="95400" bIns="49715"/>
            <a:lstStyle/>
            <a:p>
              <a:endParaRPr lang="zh-CN" altLang="en-US"/>
            </a:p>
          </p:txBody>
        </p:sp>
        <p:sp>
          <p:nvSpPr>
            <p:cNvPr id="64"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65" name="Freeform 6"/>
          <p:cNvSpPr>
            <a:spLocks noEditPoints="1" noChangeArrowheads="1"/>
          </p:cNvSpPr>
          <p:nvPr/>
        </p:nvSpPr>
        <p:spPr bwMode="auto">
          <a:xfrm>
            <a:off x="5665649" y="2792309"/>
            <a:ext cx="410666" cy="363644"/>
          </a:xfrm>
          <a:custGeom>
            <a:avLst/>
            <a:gdLst>
              <a:gd name="T0" fmla="*/ 2147483647 w 158"/>
              <a:gd name="T1" fmla="*/ 2147483647 h 141"/>
              <a:gd name="T2" fmla="*/ 2147483647 w 158"/>
              <a:gd name="T3" fmla="*/ 2147483647 h 141"/>
              <a:gd name="T4" fmla="*/ 2147483647 w 158"/>
              <a:gd name="T5" fmla="*/ 2147483647 h 141"/>
              <a:gd name="T6" fmla="*/ 2147483647 w 158"/>
              <a:gd name="T7" fmla="*/ 2147483647 h 141"/>
              <a:gd name="T8" fmla="*/ 2147483647 w 158"/>
              <a:gd name="T9" fmla="*/ 2147483647 h 141"/>
              <a:gd name="T10" fmla="*/ 2147483647 w 158"/>
              <a:gd name="T11" fmla="*/ 2147483647 h 141"/>
              <a:gd name="T12" fmla="*/ 0 w 158"/>
              <a:gd name="T13" fmla="*/ 2147483647 h 141"/>
              <a:gd name="T14" fmla="*/ 2147483647 w 158"/>
              <a:gd name="T15" fmla="*/ 0 h 141"/>
              <a:gd name="T16" fmla="*/ 2147483647 w 158"/>
              <a:gd name="T17" fmla="*/ 2147483647 h 141"/>
              <a:gd name="T18" fmla="*/ 2147483647 w 158"/>
              <a:gd name="T19" fmla="*/ 2147483647 h 141"/>
              <a:gd name="T20" fmla="*/ 2147483647 w 158"/>
              <a:gd name="T21" fmla="*/ 2147483647 h 141"/>
              <a:gd name="T22" fmla="*/ 2147483647 w 158"/>
              <a:gd name="T23" fmla="*/ 2147483647 h 141"/>
              <a:gd name="T24" fmla="*/ 2147483647 w 158"/>
              <a:gd name="T25" fmla="*/ 2147483647 h 141"/>
              <a:gd name="T26" fmla="*/ 2147483647 w 158"/>
              <a:gd name="T27" fmla="*/ 2147483647 h 141"/>
              <a:gd name="T28" fmla="*/ 2147483647 w 158"/>
              <a:gd name="T29" fmla="*/ 2147483647 h 141"/>
              <a:gd name="T30" fmla="*/ 2147483647 w 158"/>
              <a:gd name="T31" fmla="*/ 2147483647 h 141"/>
              <a:gd name="T32" fmla="*/ 2147483647 w 158"/>
              <a:gd name="T33" fmla="*/ 2147483647 h 141"/>
              <a:gd name="T34" fmla="*/ 2147483647 w 158"/>
              <a:gd name="T35" fmla="*/ 2147483647 h 141"/>
              <a:gd name="T36" fmla="*/ 2147483647 w 158"/>
              <a:gd name="T37" fmla="*/ 2147483647 h 141"/>
              <a:gd name="T38" fmla="*/ 2147483647 w 158"/>
              <a:gd name="T39" fmla="*/ 2147483647 h 141"/>
              <a:gd name="T40" fmla="*/ 2147483647 w 158"/>
              <a:gd name="T41" fmla="*/ 2147483647 h 141"/>
              <a:gd name="T42" fmla="*/ 2147483647 w 158"/>
              <a:gd name="T43" fmla="*/ 2147483647 h 141"/>
              <a:gd name="T44" fmla="*/ 2147483647 w 158"/>
              <a:gd name="T45" fmla="*/ 2147483647 h 141"/>
              <a:gd name="T46" fmla="*/ 2147483647 w 158"/>
              <a:gd name="T47" fmla="*/ 2147483647 h 141"/>
              <a:gd name="T48" fmla="*/ 2147483647 w 158"/>
              <a:gd name="T49" fmla="*/ 2147483647 h 141"/>
              <a:gd name="T50" fmla="*/ 2147483647 w 158"/>
              <a:gd name="T51" fmla="*/ 2147483647 h 141"/>
              <a:gd name="T52" fmla="*/ 2147483647 w 158"/>
              <a:gd name="T53" fmla="*/ 2147483647 h 141"/>
              <a:gd name="T54" fmla="*/ 2147483647 w 158"/>
              <a:gd name="T55" fmla="*/ 2147483647 h 141"/>
              <a:gd name="T56" fmla="*/ 2147483647 w 158"/>
              <a:gd name="T57" fmla="*/ 2147483647 h 141"/>
              <a:gd name="T58" fmla="*/ 2147483647 w 158"/>
              <a:gd name="T59" fmla="*/ 2147483647 h 141"/>
              <a:gd name="T60" fmla="*/ 2147483647 w 158"/>
              <a:gd name="T61" fmla="*/ 2147483647 h 141"/>
              <a:gd name="T62" fmla="*/ 2147483647 w 158"/>
              <a:gd name="T63" fmla="*/ 2147483647 h 141"/>
              <a:gd name="T64" fmla="*/ 2147483647 w 158"/>
              <a:gd name="T65" fmla="*/ 2147483647 h 141"/>
              <a:gd name="T66" fmla="*/ 2147483647 w 158"/>
              <a:gd name="T67" fmla="*/ 2147483647 h 141"/>
              <a:gd name="T68" fmla="*/ 2147483647 w 158"/>
              <a:gd name="T69" fmla="*/ 2147483647 h 141"/>
              <a:gd name="T70" fmla="*/ 2147483647 w 158"/>
              <a:gd name="T71" fmla="*/ 2147483647 h 141"/>
              <a:gd name="T72" fmla="*/ 2147483647 w 158"/>
              <a:gd name="T73" fmla="*/ 2147483647 h 141"/>
              <a:gd name="T74" fmla="*/ 2147483647 w 158"/>
              <a:gd name="T75" fmla="*/ 2147483647 h 141"/>
              <a:gd name="T76" fmla="*/ 2147483647 w 158"/>
              <a:gd name="T77" fmla="*/ 2147483647 h 141"/>
              <a:gd name="T78" fmla="*/ 2147483647 w 158"/>
              <a:gd name="T79" fmla="*/ 2147483647 h 141"/>
              <a:gd name="T80" fmla="*/ 2147483647 w 158"/>
              <a:gd name="T81" fmla="*/ 2147483647 h 141"/>
              <a:gd name="T82" fmla="*/ 2147483647 w 158"/>
              <a:gd name="T83" fmla="*/ 2147483647 h 141"/>
              <a:gd name="T84" fmla="*/ 2147483647 w 158"/>
              <a:gd name="T85" fmla="*/ 2147483647 h 141"/>
              <a:gd name="T86" fmla="*/ 2147483647 w 158"/>
              <a:gd name="T87" fmla="*/ 2147483647 h 141"/>
              <a:gd name="T88" fmla="*/ 2147483647 w 158"/>
              <a:gd name="T89" fmla="*/ 2147483647 h 141"/>
              <a:gd name="T90" fmla="*/ 2147483647 w 158"/>
              <a:gd name="T91" fmla="*/ 2147483647 h 141"/>
              <a:gd name="T92" fmla="*/ 2147483647 w 158"/>
              <a:gd name="T93" fmla="*/ 2147483647 h 141"/>
              <a:gd name="T94" fmla="*/ 2147483647 w 158"/>
              <a:gd name="T95" fmla="*/ 2147483647 h 141"/>
              <a:gd name="T96" fmla="*/ 2147483647 w 158"/>
              <a:gd name="T97" fmla="*/ 2147483647 h 141"/>
              <a:gd name="T98" fmla="*/ 2147483647 w 158"/>
              <a:gd name="T99" fmla="*/ 2147483647 h 141"/>
              <a:gd name="T100" fmla="*/ 2147483647 w 158"/>
              <a:gd name="T101" fmla="*/ 2147483647 h 141"/>
              <a:gd name="T102" fmla="*/ 2147483647 w 158"/>
              <a:gd name="T103" fmla="*/ 2147483647 h 141"/>
              <a:gd name="T104" fmla="*/ 2147483647 w 158"/>
              <a:gd name="T105" fmla="*/ 2147483647 h 141"/>
              <a:gd name="T106" fmla="*/ 2147483647 w 158"/>
              <a:gd name="T107" fmla="*/ 2147483647 h 141"/>
              <a:gd name="T108" fmla="*/ 2147483647 w 158"/>
              <a:gd name="T109" fmla="*/ 2147483647 h 141"/>
              <a:gd name="T110" fmla="*/ 2147483647 w 158"/>
              <a:gd name="T111" fmla="*/ 2147483647 h 141"/>
              <a:gd name="T112" fmla="*/ 2147483647 w 158"/>
              <a:gd name="T113" fmla="*/ 2147483647 h 141"/>
              <a:gd name="T114" fmla="*/ 2147483647 w 158"/>
              <a:gd name="T115" fmla="*/ 2147483647 h 141"/>
              <a:gd name="T116" fmla="*/ 2147483647 w 158"/>
              <a:gd name="T117" fmla="*/ 2147483647 h 141"/>
              <a:gd name="T118" fmla="*/ 2147483647 w 158"/>
              <a:gd name="T119" fmla="*/ 2147483647 h 141"/>
              <a:gd name="T120" fmla="*/ 2147483647 w 158"/>
              <a:gd name="T121" fmla="*/ 2147483647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141"/>
              <a:gd name="T185" fmla="*/ 158 w 158"/>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tx1">
              <a:lumMod val="65000"/>
              <a:lumOff val="35000"/>
            </a:schemeClr>
          </a:solidFill>
          <a:ln>
            <a:noFill/>
          </a:ln>
        </p:spPr>
        <p:txBody>
          <a:bodyPr/>
          <a:lstStyle/>
          <a:p>
            <a:endParaRPr lang="zh-CN" altLang="en-US"/>
          </a:p>
        </p:txBody>
      </p:sp>
      <p:grpSp>
        <p:nvGrpSpPr>
          <p:cNvPr id="66" name="Group 223"/>
          <p:cNvGrpSpPr/>
          <p:nvPr/>
        </p:nvGrpSpPr>
        <p:grpSpPr bwMode="auto">
          <a:xfrm>
            <a:off x="5244510" y="3553569"/>
            <a:ext cx="1245411" cy="1059163"/>
            <a:chOff x="0" y="0"/>
            <a:chExt cx="680374" cy="587404"/>
          </a:xfrm>
        </p:grpSpPr>
        <p:sp>
          <p:nvSpPr>
            <p:cNvPr id="67"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p>
          </p:txBody>
        </p:sp>
        <p:sp>
          <p:nvSpPr>
            <p:cNvPr id="68"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400" tIns="49715" rIns="95400" bIns="49715"/>
            <a:lstStyle/>
            <a:p>
              <a:endParaRPr lang="zh-CN" altLang="en-US"/>
            </a:p>
          </p:txBody>
        </p:sp>
      </p:grpSp>
      <p:sp>
        <p:nvSpPr>
          <p:cNvPr id="69" name="Freeform 7"/>
          <p:cNvSpPr>
            <a:spLocks noEditPoints="1" noChangeArrowheads="1"/>
          </p:cNvSpPr>
          <p:nvPr/>
        </p:nvSpPr>
        <p:spPr bwMode="auto">
          <a:xfrm>
            <a:off x="5662090" y="3878442"/>
            <a:ext cx="413802" cy="405964"/>
          </a:xfrm>
          <a:custGeom>
            <a:avLst/>
            <a:gdLst>
              <a:gd name="T0" fmla="*/ 2147483647 w 141"/>
              <a:gd name="T1" fmla="*/ 2147483647 h 140"/>
              <a:gd name="T2" fmla="*/ 2147483647 w 141"/>
              <a:gd name="T3" fmla="*/ 2147483647 h 140"/>
              <a:gd name="T4" fmla="*/ 2147483647 w 141"/>
              <a:gd name="T5" fmla="*/ 2147483647 h 140"/>
              <a:gd name="T6" fmla="*/ 2147483647 w 141"/>
              <a:gd name="T7" fmla="*/ 2147483647 h 140"/>
              <a:gd name="T8" fmla="*/ 2147483647 w 141"/>
              <a:gd name="T9" fmla="*/ 2147483647 h 140"/>
              <a:gd name="T10" fmla="*/ 2147483647 w 141"/>
              <a:gd name="T11" fmla="*/ 2147483647 h 140"/>
              <a:gd name="T12" fmla="*/ 2147483647 w 141"/>
              <a:gd name="T13" fmla="*/ 2147483647 h 140"/>
              <a:gd name="T14" fmla="*/ 2147483647 w 141"/>
              <a:gd name="T15" fmla="*/ 0 h 140"/>
              <a:gd name="T16" fmla="*/ 2147483647 w 141"/>
              <a:gd name="T17" fmla="*/ 0 h 140"/>
              <a:gd name="T18" fmla="*/ 2147483647 w 141"/>
              <a:gd name="T19" fmla="*/ 2147483647 h 140"/>
              <a:gd name="T20" fmla="*/ 2147483647 w 141"/>
              <a:gd name="T21" fmla="*/ 2147483647 h 140"/>
              <a:gd name="T22" fmla="*/ 2147483647 w 141"/>
              <a:gd name="T23" fmla="*/ 2147483647 h 140"/>
              <a:gd name="T24" fmla="*/ 2147483647 w 141"/>
              <a:gd name="T25" fmla="*/ 2147483647 h 140"/>
              <a:gd name="T26" fmla="*/ 2147483647 w 141"/>
              <a:gd name="T27" fmla="*/ 2147483647 h 140"/>
              <a:gd name="T28" fmla="*/ 2147483647 w 141"/>
              <a:gd name="T29" fmla="*/ 2147483647 h 140"/>
              <a:gd name="T30" fmla="*/ 2147483647 w 141"/>
              <a:gd name="T31" fmla="*/ 2147483647 h 140"/>
              <a:gd name="T32" fmla="*/ 2147483647 w 141"/>
              <a:gd name="T33" fmla="*/ 2147483647 h 140"/>
              <a:gd name="T34" fmla="*/ 2147483647 w 141"/>
              <a:gd name="T35" fmla="*/ 2147483647 h 140"/>
              <a:gd name="T36" fmla="*/ 2147483647 w 141"/>
              <a:gd name="T37" fmla="*/ 2147483647 h 140"/>
              <a:gd name="T38" fmla="*/ 2147483647 w 141"/>
              <a:gd name="T39" fmla="*/ 2147483647 h 140"/>
              <a:gd name="T40" fmla="*/ 2147483647 w 141"/>
              <a:gd name="T41" fmla="*/ 2147483647 h 140"/>
              <a:gd name="T42" fmla="*/ 2147483647 w 141"/>
              <a:gd name="T43" fmla="*/ 2147483647 h 140"/>
              <a:gd name="T44" fmla="*/ 2147483647 w 141"/>
              <a:gd name="T45" fmla="*/ 2147483647 h 140"/>
              <a:gd name="T46" fmla="*/ 2147483647 w 141"/>
              <a:gd name="T47" fmla="*/ 2147483647 h 140"/>
              <a:gd name="T48" fmla="*/ 2147483647 w 141"/>
              <a:gd name="T49" fmla="*/ 2147483647 h 140"/>
              <a:gd name="T50" fmla="*/ 2147483647 w 141"/>
              <a:gd name="T51" fmla="*/ 2147483647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140"/>
              <a:gd name="T80" fmla="*/ 141 w 141"/>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bg1"/>
          </a:solidFill>
          <a:ln>
            <a:noFill/>
          </a:ln>
        </p:spPr>
        <p:txBody>
          <a:bodyPr/>
          <a:lstStyle/>
          <a:p>
            <a:endParaRPr lang="zh-CN" altLang="en-US"/>
          </a:p>
        </p:txBody>
      </p:sp>
      <p:sp>
        <p:nvSpPr>
          <p:cNvPr id="70" name="Freeform 8"/>
          <p:cNvSpPr>
            <a:spLocks noEditPoints="1" noChangeArrowheads="1"/>
          </p:cNvSpPr>
          <p:nvPr/>
        </p:nvSpPr>
        <p:spPr bwMode="auto">
          <a:xfrm>
            <a:off x="6681209" y="3365196"/>
            <a:ext cx="402832" cy="330728"/>
          </a:xfrm>
          <a:custGeom>
            <a:avLst/>
            <a:gdLst>
              <a:gd name="T0" fmla="*/ 2147483647 w 141"/>
              <a:gd name="T1" fmla="*/ 2147483647 h 117"/>
              <a:gd name="T2" fmla="*/ 2147483647 w 141"/>
              <a:gd name="T3" fmla="*/ 2147483647 h 117"/>
              <a:gd name="T4" fmla="*/ 2147483647 w 141"/>
              <a:gd name="T5" fmla="*/ 2147483647 h 117"/>
              <a:gd name="T6" fmla="*/ 0 w 141"/>
              <a:gd name="T7" fmla="*/ 2147483647 h 117"/>
              <a:gd name="T8" fmla="*/ 0 w 141"/>
              <a:gd name="T9" fmla="*/ 2147483647 h 117"/>
              <a:gd name="T10" fmla="*/ 2147483647 w 141"/>
              <a:gd name="T11" fmla="*/ 2147483647 h 117"/>
              <a:gd name="T12" fmla="*/ 2147483647 w 141"/>
              <a:gd name="T13" fmla="*/ 2147483647 h 117"/>
              <a:gd name="T14" fmla="*/ 2147483647 w 141"/>
              <a:gd name="T15" fmla="*/ 0 h 117"/>
              <a:gd name="T16" fmla="*/ 2147483647 w 141"/>
              <a:gd name="T17" fmla="*/ 0 h 117"/>
              <a:gd name="T18" fmla="*/ 2147483647 w 141"/>
              <a:gd name="T19" fmla="*/ 2147483647 h 117"/>
              <a:gd name="T20" fmla="*/ 2147483647 w 141"/>
              <a:gd name="T21" fmla="*/ 2147483647 h 117"/>
              <a:gd name="T22" fmla="*/ 2147483647 w 141"/>
              <a:gd name="T23" fmla="*/ 2147483647 h 117"/>
              <a:gd name="T24" fmla="*/ 2147483647 w 141"/>
              <a:gd name="T25" fmla="*/ 2147483647 h 117"/>
              <a:gd name="T26" fmla="*/ 2147483647 w 141"/>
              <a:gd name="T27" fmla="*/ 2147483647 h 117"/>
              <a:gd name="T28" fmla="*/ 2147483647 w 141"/>
              <a:gd name="T29" fmla="*/ 2147483647 h 117"/>
              <a:gd name="T30" fmla="*/ 2147483647 w 141"/>
              <a:gd name="T31" fmla="*/ 2147483647 h 117"/>
              <a:gd name="T32" fmla="*/ 2147483647 w 141"/>
              <a:gd name="T33" fmla="*/ 2147483647 h 117"/>
              <a:gd name="T34" fmla="*/ 2147483647 w 141"/>
              <a:gd name="T35" fmla="*/ 2147483647 h 117"/>
              <a:gd name="T36" fmla="*/ 2147483647 w 141"/>
              <a:gd name="T37" fmla="*/ 2147483647 h 117"/>
              <a:gd name="T38" fmla="*/ 2147483647 w 141"/>
              <a:gd name="T39" fmla="*/ 2147483647 h 117"/>
              <a:gd name="T40" fmla="*/ 2147483647 w 141"/>
              <a:gd name="T41" fmla="*/ 2147483647 h 117"/>
              <a:gd name="T42" fmla="*/ 2147483647 w 141"/>
              <a:gd name="T43" fmla="*/ 2147483647 h 117"/>
              <a:gd name="T44" fmla="*/ 2147483647 w 141"/>
              <a:gd name="T45" fmla="*/ 2147483647 h 117"/>
              <a:gd name="T46" fmla="*/ 2147483647 w 141"/>
              <a:gd name="T47" fmla="*/ 2147483647 h 117"/>
              <a:gd name="T48" fmla="*/ 2147483647 w 141"/>
              <a:gd name="T49" fmla="*/ 2147483647 h 117"/>
              <a:gd name="T50" fmla="*/ 2147483647 w 141"/>
              <a:gd name="T51" fmla="*/ 2147483647 h 117"/>
              <a:gd name="T52" fmla="*/ 2147483647 w 141"/>
              <a:gd name="T53" fmla="*/ 2147483647 h 117"/>
              <a:gd name="T54" fmla="*/ 2147483647 w 141"/>
              <a:gd name="T55" fmla="*/ 2147483647 h 117"/>
              <a:gd name="T56" fmla="*/ 2147483647 w 141"/>
              <a:gd name="T57" fmla="*/ 2147483647 h 117"/>
              <a:gd name="T58" fmla="*/ 2147483647 w 141"/>
              <a:gd name="T59" fmla="*/ 2147483647 h 117"/>
              <a:gd name="T60" fmla="*/ 2147483647 w 141"/>
              <a:gd name="T61" fmla="*/ 2147483647 h 117"/>
              <a:gd name="T62" fmla="*/ 2147483647 w 141"/>
              <a:gd name="T63" fmla="*/ 2147483647 h 117"/>
              <a:gd name="T64" fmla="*/ 2147483647 w 141"/>
              <a:gd name="T65" fmla="*/ 2147483647 h 117"/>
              <a:gd name="T66" fmla="*/ 2147483647 w 141"/>
              <a:gd name="T67" fmla="*/ 2147483647 h 117"/>
              <a:gd name="T68" fmla="*/ 2147483647 w 141"/>
              <a:gd name="T69" fmla="*/ 2147483647 h 117"/>
              <a:gd name="T70" fmla="*/ 2147483647 w 141"/>
              <a:gd name="T71" fmla="*/ 2147483647 h 117"/>
              <a:gd name="T72" fmla="*/ 2147483647 w 141"/>
              <a:gd name="T73" fmla="*/ 2147483647 h 117"/>
              <a:gd name="T74" fmla="*/ 2147483647 w 141"/>
              <a:gd name="T75" fmla="*/ 2147483647 h 117"/>
              <a:gd name="T76" fmla="*/ 2147483647 w 141"/>
              <a:gd name="T77" fmla="*/ 2147483647 h 1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
              <a:gd name="T118" fmla="*/ 0 h 117"/>
              <a:gd name="T119" fmla="*/ 141 w 141"/>
              <a:gd name="T120" fmla="*/ 117 h 1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tx1">
              <a:lumMod val="65000"/>
              <a:lumOff val="35000"/>
            </a:schemeClr>
          </a:solidFill>
          <a:ln>
            <a:noFill/>
          </a:ln>
        </p:spPr>
        <p:txBody>
          <a:bodyPr/>
          <a:lstStyle/>
          <a:p>
            <a:endParaRPr lang="zh-CN" altLang="en-US"/>
          </a:p>
        </p:txBody>
      </p:sp>
      <p:grpSp>
        <p:nvGrpSpPr>
          <p:cNvPr id="71" name="Group 4"/>
          <p:cNvGrpSpPr/>
          <p:nvPr/>
        </p:nvGrpSpPr>
        <p:grpSpPr bwMode="auto">
          <a:xfrm>
            <a:off x="5912632" y="1360525"/>
            <a:ext cx="1243529" cy="1061044"/>
            <a:chOff x="0" y="0"/>
            <a:chExt cx="823252" cy="710758"/>
          </a:xfrm>
        </p:grpSpPr>
        <p:grpSp>
          <p:nvGrpSpPr>
            <p:cNvPr id="72" name="Group 217"/>
            <p:cNvGrpSpPr/>
            <p:nvPr/>
          </p:nvGrpSpPr>
          <p:grpSpPr bwMode="auto">
            <a:xfrm>
              <a:off x="0" y="0"/>
              <a:ext cx="823252" cy="710758"/>
              <a:chOff x="0" y="0"/>
              <a:chExt cx="680374" cy="587404"/>
            </a:xfrm>
          </p:grpSpPr>
          <p:sp>
            <p:nvSpPr>
              <p:cNvPr id="74"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a:solidFill>
                    <a:schemeClr val="accent4">
                      <a:lumMod val="50000"/>
                    </a:schemeClr>
                  </a:solidFill>
                </a:endParaRPr>
              </a:p>
            </p:txBody>
          </p:sp>
          <p:sp>
            <p:nvSpPr>
              <p:cNvPr id="75"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400" tIns="49715" rIns="95400" bIns="49715"/>
              <a:lstStyle/>
              <a:p>
                <a:endParaRPr lang="zh-CN" altLang="en-US"/>
              </a:p>
            </p:txBody>
          </p:sp>
        </p:grpSp>
        <p:sp>
          <p:nvSpPr>
            <p:cNvPr id="73" name="Freeform 9"/>
            <p:cNvSpPr>
              <a:spLocks noEditPoints="1" noChangeArrowheads="1"/>
            </p:cNvSpPr>
            <p:nvPr/>
          </p:nvSpPr>
          <p:spPr bwMode="auto">
            <a:xfrm>
              <a:off x="254605" y="261474"/>
              <a:ext cx="330478" cy="221875"/>
            </a:xfrm>
            <a:custGeom>
              <a:avLst/>
              <a:gdLst>
                <a:gd name="T0" fmla="*/ 2147483647 w 210"/>
                <a:gd name="T1" fmla="*/ 2147483647 h 141"/>
                <a:gd name="T2" fmla="*/ 2147483647 w 210"/>
                <a:gd name="T3" fmla="*/ 2147483647 h 141"/>
                <a:gd name="T4" fmla="*/ 2147483647 w 210"/>
                <a:gd name="T5" fmla="*/ 2147483647 h 141"/>
                <a:gd name="T6" fmla="*/ 2147483647 w 210"/>
                <a:gd name="T7" fmla="*/ 2147483647 h 141"/>
                <a:gd name="T8" fmla="*/ 2147483647 w 210"/>
                <a:gd name="T9" fmla="*/ 2147483647 h 141"/>
                <a:gd name="T10" fmla="*/ 2147483647 w 210"/>
                <a:gd name="T11" fmla="*/ 2147483647 h 141"/>
                <a:gd name="T12" fmla="*/ 2147483647 w 210"/>
                <a:gd name="T13" fmla="*/ 2147483647 h 141"/>
                <a:gd name="T14" fmla="*/ 2147483647 w 210"/>
                <a:gd name="T15" fmla="*/ 2147483647 h 141"/>
                <a:gd name="T16" fmla="*/ 2147483647 w 210"/>
                <a:gd name="T17" fmla="*/ 2147483647 h 141"/>
                <a:gd name="T18" fmla="*/ 2147483647 w 210"/>
                <a:gd name="T19" fmla="*/ 2147483647 h 141"/>
                <a:gd name="T20" fmla="*/ 2147483647 w 210"/>
                <a:gd name="T21" fmla="*/ 2147483647 h 141"/>
                <a:gd name="T22" fmla="*/ 2147483647 w 210"/>
                <a:gd name="T23" fmla="*/ 2147483647 h 141"/>
                <a:gd name="T24" fmla="*/ 2147483647 w 210"/>
                <a:gd name="T25" fmla="*/ 2147483647 h 141"/>
                <a:gd name="T26" fmla="*/ 2147483647 w 210"/>
                <a:gd name="T27" fmla="*/ 2147483647 h 141"/>
                <a:gd name="T28" fmla="*/ 2147483647 w 210"/>
                <a:gd name="T29" fmla="*/ 2147483647 h 141"/>
                <a:gd name="T30" fmla="*/ 2147483647 w 210"/>
                <a:gd name="T31" fmla="*/ 2147483647 h 141"/>
                <a:gd name="T32" fmla="*/ 2147483647 w 210"/>
                <a:gd name="T33" fmla="*/ 2147483647 h 141"/>
                <a:gd name="T34" fmla="*/ 2147483647 w 210"/>
                <a:gd name="T35" fmla="*/ 2147483647 h 141"/>
                <a:gd name="T36" fmla="*/ 2147483647 w 210"/>
                <a:gd name="T37" fmla="*/ 2147483647 h 141"/>
                <a:gd name="T38" fmla="*/ 0 w 210"/>
                <a:gd name="T39" fmla="*/ 2147483647 h 141"/>
                <a:gd name="T40" fmla="*/ 2147483647 w 210"/>
                <a:gd name="T41" fmla="*/ 2147483647 h 141"/>
                <a:gd name="T42" fmla="*/ 2147483647 w 210"/>
                <a:gd name="T43" fmla="*/ 0 h 141"/>
                <a:gd name="T44" fmla="*/ 2147483647 w 210"/>
                <a:gd name="T45" fmla="*/ 0 h 141"/>
                <a:gd name="T46" fmla="*/ 2147483647 w 210"/>
                <a:gd name="T47" fmla="*/ 0 h 141"/>
                <a:gd name="T48" fmla="*/ 2147483647 w 210"/>
                <a:gd name="T49" fmla="*/ 2147483647 h 141"/>
                <a:gd name="T50" fmla="*/ 2147483647 w 210"/>
                <a:gd name="T51" fmla="*/ 2147483647 h 141"/>
                <a:gd name="T52" fmla="*/ 2147483647 w 210"/>
                <a:gd name="T53" fmla="*/ 2147483647 h 141"/>
                <a:gd name="T54" fmla="*/ 2147483647 w 210"/>
                <a:gd name="T55" fmla="*/ 2147483647 h 141"/>
                <a:gd name="T56" fmla="*/ 2147483647 w 210"/>
                <a:gd name="T57" fmla="*/ 2147483647 h 141"/>
                <a:gd name="T58" fmla="*/ 2147483647 w 210"/>
                <a:gd name="T59" fmla="*/ 2147483647 h 141"/>
                <a:gd name="T60" fmla="*/ 2147483647 w 210"/>
                <a:gd name="T61" fmla="*/ 2147483647 h 141"/>
                <a:gd name="T62" fmla="*/ 2147483647 w 210"/>
                <a:gd name="T63" fmla="*/ 2147483647 h 141"/>
                <a:gd name="T64" fmla="*/ 2147483647 w 210"/>
                <a:gd name="T65" fmla="*/ 2147483647 h 141"/>
                <a:gd name="T66" fmla="*/ 2147483647 w 210"/>
                <a:gd name="T67" fmla="*/ 2147483647 h 141"/>
                <a:gd name="T68" fmla="*/ 2147483647 w 210"/>
                <a:gd name="T69" fmla="*/ 2147483647 h 141"/>
                <a:gd name="T70" fmla="*/ 2147483647 w 210"/>
                <a:gd name="T71" fmla="*/ 2147483647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0"/>
                <a:gd name="T109" fmla="*/ 0 h 141"/>
                <a:gd name="T110" fmla="*/ 210 w 210"/>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76" name="Group 14"/>
          <p:cNvGrpSpPr/>
          <p:nvPr/>
        </p:nvGrpSpPr>
        <p:grpSpPr bwMode="auto">
          <a:xfrm>
            <a:off x="4616160" y="4618375"/>
            <a:ext cx="1245411" cy="1061044"/>
            <a:chOff x="0" y="0"/>
            <a:chExt cx="823252" cy="710758"/>
          </a:xfrm>
        </p:grpSpPr>
        <p:grpSp>
          <p:nvGrpSpPr>
            <p:cNvPr id="77" name="Group 226"/>
            <p:cNvGrpSpPr/>
            <p:nvPr/>
          </p:nvGrpSpPr>
          <p:grpSpPr bwMode="auto">
            <a:xfrm>
              <a:off x="0" y="0"/>
              <a:ext cx="823252" cy="710758"/>
              <a:chOff x="0" y="0"/>
              <a:chExt cx="680374" cy="587404"/>
            </a:xfrm>
          </p:grpSpPr>
          <p:sp>
            <p:nvSpPr>
              <p:cNvPr id="107"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400" tIns="49715" rIns="95400" bIns="49715"/>
              <a:lstStyle/>
              <a:p>
                <a:endParaRPr lang="zh-CN" altLang="en-US"/>
              </a:p>
            </p:txBody>
          </p:sp>
          <p:sp>
            <p:nvSpPr>
              <p:cNvPr id="108"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06" name="Freeform 10"/>
            <p:cNvSpPr>
              <a:spLocks noEditPoints="1" noChangeArrowheads="1"/>
            </p:cNvSpPr>
            <p:nvPr/>
          </p:nvSpPr>
          <p:spPr bwMode="auto">
            <a:xfrm>
              <a:off x="291861" y="239090"/>
              <a:ext cx="251491" cy="232576"/>
            </a:xfrm>
            <a:custGeom>
              <a:avLst/>
              <a:gdLst>
                <a:gd name="T0" fmla="*/ 2147483647 w 152"/>
                <a:gd name="T1" fmla="*/ 2147483647 h 140"/>
                <a:gd name="T2" fmla="*/ 2147483647 w 152"/>
                <a:gd name="T3" fmla="*/ 2147483647 h 140"/>
                <a:gd name="T4" fmla="*/ 2147483647 w 152"/>
                <a:gd name="T5" fmla="*/ 2147483647 h 140"/>
                <a:gd name="T6" fmla="*/ 2147483647 w 152"/>
                <a:gd name="T7" fmla="*/ 2147483647 h 140"/>
                <a:gd name="T8" fmla="*/ 2147483647 w 152"/>
                <a:gd name="T9" fmla="*/ 2147483647 h 140"/>
                <a:gd name="T10" fmla="*/ 2147483647 w 152"/>
                <a:gd name="T11" fmla="*/ 2147483647 h 140"/>
                <a:gd name="T12" fmla="*/ 2147483647 w 152"/>
                <a:gd name="T13" fmla="*/ 2147483647 h 140"/>
                <a:gd name="T14" fmla="*/ 2147483647 w 152"/>
                <a:gd name="T15" fmla="*/ 2147483647 h 140"/>
                <a:gd name="T16" fmla="*/ 2147483647 w 152"/>
                <a:gd name="T17" fmla="*/ 2147483647 h 140"/>
                <a:gd name="T18" fmla="*/ 0 w 152"/>
                <a:gd name="T19" fmla="*/ 2147483647 h 140"/>
                <a:gd name="T20" fmla="*/ 0 w 152"/>
                <a:gd name="T21" fmla="*/ 2147483647 h 140"/>
                <a:gd name="T22" fmla="*/ 2147483647 w 152"/>
                <a:gd name="T23" fmla="*/ 2147483647 h 140"/>
                <a:gd name="T24" fmla="*/ 2147483647 w 152"/>
                <a:gd name="T25" fmla="*/ 2147483647 h 140"/>
                <a:gd name="T26" fmla="*/ 2147483647 w 152"/>
                <a:gd name="T27" fmla="*/ 2147483647 h 140"/>
                <a:gd name="T28" fmla="*/ 2147483647 w 152"/>
                <a:gd name="T29" fmla="*/ 0 h 140"/>
                <a:gd name="T30" fmla="*/ 2147483647 w 152"/>
                <a:gd name="T31" fmla="*/ 0 h 140"/>
                <a:gd name="T32" fmla="*/ 2147483647 w 152"/>
                <a:gd name="T33" fmla="*/ 2147483647 h 140"/>
                <a:gd name="T34" fmla="*/ 2147483647 w 152"/>
                <a:gd name="T35" fmla="*/ 2147483647 h 140"/>
                <a:gd name="T36" fmla="*/ 2147483647 w 152"/>
                <a:gd name="T37" fmla="*/ 2147483647 h 140"/>
                <a:gd name="T38" fmla="*/ 2147483647 w 152"/>
                <a:gd name="T39" fmla="*/ 2147483647 h 140"/>
                <a:gd name="T40" fmla="*/ 2147483647 w 152"/>
                <a:gd name="T41" fmla="*/ 2147483647 h 140"/>
                <a:gd name="T42" fmla="*/ 2147483647 w 152"/>
                <a:gd name="T43" fmla="*/ 2147483647 h 140"/>
                <a:gd name="T44" fmla="*/ 2147483647 w 152"/>
                <a:gd name="T45" fmla="*/ 2147483647 h 140"/>
                <a:gd name="T46" fmla="*/ 2147483647 w 152"/>
                <a:gd name="T47" fmla="*/ 2147483647 h 140"/>
                <a:gd name="T48" fmla="*/ 2147483647 w 152"/>
                <a:gd name="T49" fmla="*/ 2147483647 h 140"/>
                <a:gd name="T50" fmla="*/ 2147483647 w 152"/>
                <a:gd name="T51" fmla="*/ 2147483647 h 140"/>
                <a:gd name="T52" fmla="*/ 2147483647 w 152"/>
                <a:gd name="T53" fmla="*/ 2147483647 h 140"/>
                <a:gd name="T54" fmla="*/ 2147483647 w 152"/>
                <a:gd name="T55" fmla="*/ 2147483647 h 140"/>
                <a:gd name="T56" fmla="*/ 2147483647 w 152"/>
                <a:gd name="T57" fmla="*/ 2147483647 h 140"/>
                <a:gd name="T58" fmla="*/ 2147483647 w 152"/>
                <a:gd name="T59" fmla="*/ 2147483647 h 140"/>
                <a:gd name="T60" fmla="*/ 2147483647 w 152"/>
                <a:gd name="T61" fmla="*/ 2147483647 h 140"/>
                <a:gd name="T62" fmla="*/ 2147483647 w 152"/>
                <a:gd name="T63" fmla="*/ 2147483647 h 140"/>
                <a:gd name="T64" fmla="*/ 2147483647 w 152"/>
                <a:gd name="T65" fmla="*/ 2147483647 h 140"/>
                <a:gd name="T66" fmla="*/ 2147483647 w 152"/>
                <a:gd name="T67" fmla="*/ 2147483647 h 140"/>
                <a:gd name="T68" fmla="*/ 2147483647 w 152"/>
                <a:gd name="T69" fmla="*/ 2147483647 h 140"/>
                <a:gd name="T70" fmla="*/ 2147483647 w 152"/>
                <a:gd name="T71" fmla="*/ 2147483647 h 140"/>
                <a:gd name="T72" fmla="*/ 2147483647 w 152"/>
                <a:gd name="T73" fmla="*/ 2147483647 h 140"/>
                <a:gd name="T74" fmla="*/ 2147483647 w 152"/>
                <a:gd name="T75" fmla="*/ 2147483647 h 140"/>
                <a:gd name="T76" fmla="*/ 2147483647 w 152"/>
                <a:gd name="T77" fmla="*/ 2147483647 h 140"/>
                <a:gd name="T78" fmla="*/ 2147483647 w 152"/>
                <a:gd name="T79" fmla="*/ 2147483647 h 140"/>
                <a:gd name="T80" fmla="*/ 2147483647 w 152"/>
                <a:gd name="T81" fmla="*/ 2147483647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40"/>
                <a:gd name="T125" fmla="*/ 152 w 152"/>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grpSp>
        <p:nvGrpSpPr>
          <p:cNvPr id="109" name="Group 3"/>
          <p:cNvGrpSpPr/>
          <p:nvPr/>
        </p:nvGrpSpPr>
        <p:grpSpPr bwMode="auto">
          <a:xfrm>
            <a:off x="4278892" y="1877343"/>
            <a:ext cx="1245411" cy="1061044"/>
            <a:chOff x="0" y="0"/>
            <a:chExt cx="823252" cy="710758"/>
          </a:xfrm>
        </p:grpSpPr>
        <p:grpSp>
          <p:nvGrpSpPr>
            <p:cNvPr id="110" name="Group 1"/>
            <p:cNvGrpSpPr/>
            <p:nvPr/>
          </p:nvGrpSpPr>
          <p:grpSpPr bwMode="auto">
            <a:xfrm>
              <a:off x="0" y="0"/>
              <a:ext cx="823252" cy="710758"/>
              <a:chOff x="0" y="0"/>
              <a:chExt cx="680374" cy="587404"/>
            </a:xfrm>
          </p:grpSpPr>
          <p:sp>
            <p:nvSpPr>
              <p:cNvPr id="112"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400" tIns="49715" rIns="95400" bIns="49715"/>
              <a:lstStyle/>
              <a:p>
                <a:endParaRPr lang="zh-CN" altLang="en-US"/>
              </a:p>
            </p:txBody>
          </p:sp>
          <p:sp>
            <p:nvSpPr>
              <p:cNvPr id="113"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111" name="Freeform 11"/>
            <p:cNvSpPr>
              <a:spLocks noEditPoints="1" noChangeArrowheads="1"/>
            </p:cNvSpPr>
            <p:nvPr/>
          </p:nvSpPr>
          <p:spPr bwMode="auto">
            <a:xfrm>
              <a:off x="287401" y="214312"/>
              <a:ext cx="248450" cy="292437"/>
            </a:xfrm>
            <a:custGeom>
              <a:avLst/>
              <a:gdLst>
                <a:gd name="T0" fmla="*/ 2147483647 w 129"/>
                <a:gd name="T1" fmla="*/ 2147483647 h 152"/>
                <a:gd name="T2" fmla="*/ 2147483647 w 129"/>
                <a:gd name="T3" fmla="*/ 2147483647 h 152"/>
                <a:gd name="T4" fmla="*/ 2147483647 w 129"/>
                <a:gd name="T5" fmla="*/ 2147483647 h 152"/>
                <a:gd name="T6" fmla="*/ 2147483647 w 129"/>
                <a:gd name="T7" fmla="*/ 2147483647 h 152"/>
                <a:gd name="T8" fmla="*/ 2147483647 w 129"/>
                <a:gd name="T9" fmla="*/ 2147483647 h 152"/>
                <a:gd name="T10" fmla="*/ 0 w 129"/>
                <a:gd name="T11" fmla="*/ 2147483647 h 152"/>
                <a:gd name="T12" fmla="*/ 2147483647 w 129"/>
                <a:gd name="T13" fmla="*/ 2147483647 h 152"/>
                <a:gd name="T14" fmla="*/ 2147483647 w 129"/>
                <a:gd name="T15" fmla="*/ 2147483647 h 152"/>
                <a:gd name="T16" fmla="*/ 2147483647 w 129"/>
                <a:gd name="T17" fmla="*/ 2147483647 h 152"/>
                <a:gd name="T18" fmla="*/ 2147483647 w 129"/>
                <a:gd name="T19" fmla="*/ 2147483647 h 152"/>
                <a:gd name="T20" fmla="*/ 2147483647 w 129"/>
                <a:gd name="T21" fmla="*/ 2147483647 h 152"/>
                <a:gd name="T22" fmla="*/ 2147483647 w 129"/>
                <a:gd name="T23" fmla="*/ 2147483647 h 152"/>
                <a:gd name="T24" fmla="*/ 2147483647 w 129"/>
                <a:gd name="T25" fmla="*/ 2147483647 h 152"/>
                <a:gd name="T26" fmla="*/ 2147483647 w 129"/>
                <a:gd name="T27" fmla="*/ 2147483647 h 152"/>
                <a:gd name="T28" fmla="*/ 2147483647 w 129"/>
                <a:gd name="T29" fmla="*/ 2147483647 h 152"/>
                <a:gd name="T30" fmla="*/ 2147483647 w 129"/>
                <a:gd name="T31" fmla="*/ 2147483647 h 152"/>
                <a:gd name="T32" fmla="*/ 2147483647 w 129"/>
                <a:gd name="T33" fmla="*/ 2147483647 h 152"/>
                <a:gd name="T34" fmla="*/ 2147483647 w 129"/>
                <a:gd name="T35" fmla="*/ 2147483647 h 152"/>
                <a:gd name="T36" fmla="*/ 2147483647 w 129"/>
                <a:gd name="T37" fmla="*/ 2147483647 h 152"/>
                <a:gd name="T38" fmla="*/ 2147483647 w 129"/>
                <a:gd name="T39" fmla="*/ 2147483647 h 152"/>
                <a:gd name="T40" fmla="*/ 2147483647 w 129"/>
                <a:gd name="T41" fmla="*/ 2147483647 h 152"/>
                <a:gd name="T42" fmla="*/ 2147483647 w 129"/>
                <a:gd name="T43" fmla="*/ 2147483647 h 152"/>
                <a:gd name="T44" fmla="*/ 2147483647 w 129"/>
                <a:gd name="T45" fmla="*/ 2147483647 h 152"/>
                <a:gd name="T46" fmla="*/ 2147483647 w 129"/>
                <a:gd name="T47" fmla="*/ 2147483647 h 152"/>
                <a:gd name="T48" fmla="*/ 2147483647 w 129"/>
                <a:gd name="T49" fmla="*/ 2147483647 h 152"/>
                <a:gd name="T50" fmla="*/ 2147483647 w 129"/>
                <a:gd name="T51" fmla="*/ 2147483647 h 152"/>
                <a:gd name="T52" fmla="*/ 2147483647 w 129"/>
                <a:gd name="T53" fmla="*/ 2147483647 h 152"/>
                <a:gd name="T54" fmla="*/ 2147483647 w 129"/>
                <a:gd name="T55" fmla="*/ 2147483647 h 152"/>
                <a:gd name="T56" fmla="*/ 2147483647 w 129"/>
                <a:gd name="T57" fmla="*/ 2147483647 h 152"/>
                <a:gd name="T58" fmla="*/ 2147483647 w 129"/>
                <a:gd name="T59" fmla="*/ 2147483647 h 152"/>
                <a:gd name="T60" fmla="*/ 2147483647 w 129"/>
                <a:gd name="T61" fmla="*/ 2147483647 h 152"/>
                <a:gd name="T62" fmla="*/ 2147483647 w 129"/>
                <a:gd name="T63" fmla="*/ 2147483647 h 152"/>
                <a:gd name="T64" fmla="*/ 2147483647 w 129"/>
                <a:gd name="T65" fmla="*/ 2147483647 h 152"/>
                <a:gd name="T66" fmla="*/ 2147483647 w 129"/>
                <a:gd name="T67" fmla="*/ 2147483647 h 152"/>
                <a:gd name="T68" fmla="*/ 2147483647 w 129"/>
                <a:gd name="T69" fmla="*/ 2147483647 h 152"/>
                <a:gd name="T70" fmla="*/ 2147483647 w 129"/>
                <a:gd name="T71" fmla="*/ 2147483647 h 152"/>
                <a:gd name="T72" fmla="*/ 2147483647 w 129"/>
                <a:gd name="T73" fmla="*/ 2147483647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152"/>
                <a:gd name="T113" fmla="*/ 129 w 129"/>
                <a:gd name="T114" fmla="*/ 152 h 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3" name="Rectangle 22"/>
          <p:cNvSpPr>
            <a:spLocks noChangeArrowheads="1"/>
          </p:cNvSpPr>
          <p:nvPr/>
        </p:nvSpPr>
        <p:spPr bwMode="auto">
          <a:xfrm>
            <a:off x="10748645" y="1649095"/>
            <a:ext cx="663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个人</a:t>
            </a:r>
            <a:endParaRPr lang="zh-CN" altLang="zh-CN" sz="2400"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xml><?xml version="1.0" encoding="utf-8"?>
<p:tagLst xmlns:p="http://schemas.openxmlformats.org/presentationml/2006/main">
  <p:tag name="KSO_WM_UNIT_COLOR_SCHEME_SHAPE_ID" val="9"/>
  <p:tag name="KSO_WM_UNIT_COLOR_SCHEME_PARENT_PAGE" val="0_4"/>
  <p:tag name="KSO_WM_UNIT_TIMELINE_EMPHASIS_ID" val="1"/>
  <p:tag name="KSO_WM_UNIT_HIGHLIGHT" val="0"/>
  <p:tag name="KSO_WM_UNIT_COMPATIBLE" val="0"/>
  <p:tag name="KSO_WM_DIAGRAM_GROUP_CODE" val="m1-1"/>
  <p:tag name="KSO_WM_UNIT_TYPE" val="m_i"/>
  <p:tag name="KSO_WM_UNIT_INDEX" val="1_1"/>
  <p:tag name="KSO_WM_UNIT_ID" val="diagram20191589_4*m_i*1_1"/>
  <p:tag name="KSO_WM_TEMPLATE_CATEGORY" val="diagram"/>
  <p:tag name="KSO_WM_TEMPLATE_INDEX" val="20191589"/>
  <p:tag name="KSO_WM_UNIT_LAYERLEVEL" val="1_1"/>
  <p:tag name="KSO_WM_TAG_VERSION" val="1.0"/>
  <p:tag name="KSO_WM_BEAUTIFY_FLAG" val="#wm#"/>
  <p:tag name="KSO_WM_UNIT_DIAGRAM_ISNUMVISUAL" val="0"/>
  <p:tag name="KSO_WM_UNIT_DIAGRAM_ISREFERUNIT" val="0"/>
  <p:tag name="KSO_WM_UNIT_LINE_FORE_SCHEMECOLOR_INDEX" val="6"/>
  <p:tag name="KSO_WM_UNIT_LINE_FILL_TYPE" val="2"/>
  <p:tag name="KSO_WM_UNIT_TEXT_FILL_FORE_SCHEMECOLOR_INDEX" val="2"/>
  <p:tag name="KSO_WM_UNIT_TEXT_FILL_TYPE" val="1"/>
  <p:tag name="KSO_WM_UNIT_USESOURCEFORMAT_APPLY" val="1"/>
  <p:tag name="KSO_WM_DIAGRAM_VIRTUALLY_FRAME" val="{&quot;height&quot;:284.34881889763784,&quot;left&quot;:25.1,&quot;top&quot;:105.2511811023622,&quot;width&quot;:902.8}"/>
</p:tagLst>
</file>

<file path=ppt/tags/tag11.xml><?xml version="1.0" encoding="utf-8"?>
<p:tagLst xmlns:p="http://schemas.openxmlformats.org/presentationml/2006/main">
  <p:tag name="KSO_WM_UNIT_TIMELINE_IDINGROUP" val="1"/>
  <p:tag name="KSO_WM_UNIT_COLOR_SCHEME_SHAPE_ID" val="18"/>
  <p:tag name="KSO_WM_UNIT_COLOR_SCHEME_PARENT_PAGE" val="0_4"/>
  <p:tag name="KSO_WM_UNIT_TIMELINE_EMPHASIS_ID" val="1"/>
  <p:tag name="KSO_WM_UNIT_HIGHLIGHT" val="0"/>
  <p:tag name="KSO_WM_UNIT_COMPATIBLE" val="0"/>
  <p:tag name="KSO_WM_DIAGRAM_GROUP_CODE" val="m1-1"/>
  <p:tag name="KSO_WM_UNIT_TYPE" val="m_h_i"/>
  <p:tag name="KSO_WM_UNIT_INDEX" val="1_1_1"/>
  <p:tag name="KSO_WM_UNIT_ID" val="diagram20191589_4*m_h_i*1_1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LINE_FORE_SCHEMECOLOR_INDEX" val="5"/>
  <p:tag name="KSO_WM_UNIT_LINE_FILL_TYPE" val="2"/>
  <p:tag name="KSO_WM_UNIT_USESOURCEFORMAT_APPLY" val="1"/>
  <p:tag name="KSO_WM_DIAGRAM_VIRTUALLY_FRAME" val="{&quot;height&quot;:284.34881889763784,&quot;left&quot;:25.1,&quot;top&quot;:105.2511811023622,&quot;width&quot;:902.8}"/>
</p:tagLst>
</file>

<file path=ppt/tags/tag12.xml><?xml version="1.0" encoding="utf-8"?>
<p:tagLst xmlns:p="http://schemas.openxmlformats.org/presentationml/2006/main">
  <p:tag name="KSO_WM_UNIT_TIMELINE_IDINGROUP" val="2"/>
  <p:tag name="KSO_WM_UNIT_COLOR_SCHEME_SHAPE_ID" val="85"/>
  <p:tag name="KSO_WM_UNIT_COLOR_SCHEME_PARENT_PAGE" val="0_4"/>
  <p:tag name="KSO_WM_UNIT_TIMELINE_EMPHASIS_ID" val="2"/>
  <p:tag name="KSO_WM_UNIT_ISCONTENTSTITLE" val="0"/>
  <p:tag name="KSO_WM_UNIT_PRESET_TEXT" val="2015"/>
  <p:tag name="KSO_WM_UNIT_VALUE" val="2"/>
  <p:tag name="KSO_WM_UNIT_HIGHLIGHT" val="0"/>
  <p:tag name="KSO_WM_UNIT_COMPATIBLE" val="0"/>
  <p:tag name="KSO_WM_DIAGRAM_GROUP_CODE" val="m1-1"/>
  <p:tag name="KSO_WM_UNIT_TYPE" val="m_h_a"/>
  <p:tag name="KSO_WM_UNIT_INDEX" val="1_1_1"/>
  <p:tag name="KSO_WM_UNIT_ID" val="diagram20191589_4*m_h_a*1_1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NOCLEAR" val="0"/>
  <p:tag name="KSO_WM_UNIT_TEXT_FILL_FORE_SCHEMECOLOR_INDEX" val="5"/>
  <p:tag name="KSO_WM_UNIT_TEXT_FILL_TYPE" val="1"/>
  <p:tag name="KSO_WM_UNIT_USESOURCEFORMAT_APPLY" val="1"/>
  <p:tag name="KSO_WM_DIAGRAM_VIRTUALLY_FRAME" val="{&quot;height&quot;:284.34881889763784,&quot;left&quot;:25.1,&quot;top&quot;:105.2511811023622,&quot;width&quot;:902.8}"/>
</p:tagLst>
</file>

<file path=ppt/tags/tag13.xml><?xml version="1.0" encoding="utf-8"?>
<p:tagLst xmlns:p="http://schemas.openxmlformats.org/presentationml/2006/main">
  <p:tag name="KSO_WM_UNIT_TIMELINE_IDINGROUP" val="3"/>
  <p:tag name="KSO_WM_UNIT_COLOR_SCHEME_SHAPE_ID" val="44"/>
  <p:tag name="KSO_WM_UNIT_COLOR_SCHEME_PARENT_PAGE" val="0_4"/>
  <p:tag name="KSO_WM_UNIT_TIMELINE_EMPHASIS_ID" val="3"/>
  <p:tag name="KSO_WM_UNIT_HIGHLIGHT" val="0"/>
  <p:tag name="KSO_WM_UNIT_COMPATIBLE" val="0"/>
  <p:tag name="KSO_WM_DIAGRAM_GROUP_CODE" val="m1-1"/>
  <p:tag name="KSO_WM_UNIT_TYPE" val="m_h_i"/>
  <p:tag name="KSO_WM_UNIT_INDEX" val="1_1_2"/>
  <p:tag name="KSO_WM_UNIT_ID" val="diagram20191589_4*m_h_i*1_1_2"/>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 name="KSO_WM_DIAGRAM_VIRTUALLY_FRAME" val="{&quot;height&quot;:284.34881889763784,&quot;left&quot;:25.1,&quot;top&quot;:105.2511811023622,&quot;width&quot;:902.8}"/>
</p:tagLst>
</file>

<file path=ppt/tags/tag14.xml><?xml version="1.0" encoding="utf-8"?>
<p:tagLst xmlns:p="http://schemas.openxmlformats.org/presentationml/2006/main">
  <p:tag name="KSO_WM_UNIT_TIMELINE_IDINGROUP" val="4"/>
  <p:tag name="KSO_WM_UNIT_COLOR_SCHEME_SHAPE_ID" val="47"/>
  <p:tag name="KSO_WM_UNIT_COLOR_SCHEME_PARENT_PAGE" val="0_4"/>
  <p:tag name="KSO_WM_UNIT_TIMELINE_EMPHASIS_ID" val="4"/>
  <p:tag name="KSO_WM_UNIT_PRESET_TEXT" val="简单地描述该时间点发生的一些事件"/>
  <p:tag name="KSO_WM_UNIT_VALUE" val="22"/>
  <p:tag name="KSO_WM_UNIT_HIGHLIGHT" val="0"/>
  <p:tag name="KSO_WM_UNIT_COMPATIBLE" val="0"/>
  <p:tag name="KSO_WM_DIAGRAM_GROUP_CODE" val="m1-1"/>
  <p:tag name="KSO_WM_UNIT_TYPE" val="m_h_h_f"/>
  <p:tag name="KSO_WM_UNIT_INDEX" val="1_1_1_1"/>
  <p:tag name="KSO_WM_UNIT_ID" val="diagram20191589_4*m_h_h_f*1_1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 name="KSO_WM_DIAGRAM_VIRTUALLY_FRAME" val="{&quot;height&quot;:284.34881889763784,&quot;left&quot;:25.1,&quot;top&quot;:105.2511811023622,&quot;width&quot;:902.8}"/>
</p:tagLst>
</file>

<file path=ppt/tags/tag15.xml><?xml version="1.0" encoding="utf-8"?>
<p:tagLst xmlns:p="http://schemas.openxmlformats.org/presentationml/2006/main">
  <p:tag name="KSO_WM_UNIT_TIMELINE_IDINGROUP" val="5"/>
  <p:tag name="KSO_WM_UNIT_COLOR_SCHEME_SHAPE_ID" val="48"/>
  <p:tag name="KSO_WM_UNIT_COLOR_SCHEME_PARENT_PAGE" val="0_4"/>
  <p:tag name="KSO_WM_UNIT_TIMELINE_EMPHASIS_ID" val="5"/>
  <p:tag name="KSO_WM_UNIT_ISCONTENTSTITLE" val="0"/>
  <p:tag name="KSO_WM_UNIT_PRESET_TEXT" val="事件内容标题"/>
  <p:tag name="KSO_WM_UNIT_VALUE" val="7"/>
  <p:tag name="KSO_WM_UNIT_HIGHLIGHT" val="0"/>
  <p:tag name="KSO_WM_UNIT_COMPATIBLE" val="0"/>
  <p:tag name="KSO_WM_DIAGRAM_GROUP_CODE" val="m1-1"/>
  <p:tag name="KSO_WM_UNIT_TYPE" val="m_h_h_a"/>
  <p:tag name="KSO_WM_UNIT_INDEX" val="1_1_1_1"/>
  <p:tag name="KSO_WM_UNIT_ID" val="diagram20191589_4*m_h_h_a*1_1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USESOURCEFORMAT_APPLY" val="1"/>
  <p:tag name="KSO_WM_DIAGRAM_VIRTUALLY_FRAME" val="{&quot;height&quot;:284.34881889763784,&quot;left&quot;:25.1,&quot;top&quot;:105.2511811023622,&quot;width&quot;:902.8}"/>
</p:tagLst>
</file>

<file path=ppt/tags/tag16.xml><?xml version="1.0" encoding="utf-8"?>
<p:tagLst xmlns:p="http://schemas.openxmlformats.org/presentationml/2006/main">
  <p:tag name="KSO_WM_UNIT_TIMELINE_IDINGROUP" val="6"/>
  <p:tag name="KSO_WM_UNIT_COLOR_SCHEME_SHAPE_ID" val="20"/>
  <p:tag name="KSO_WM_UNIT_COLOR_SCHEME_PARENT_PAGE" val="0_4"/>
  <p:tag name="KSO_WM_UNIT_TIMELINE_EMPHASIS_ID" val="6"/>
  <p:tag name="KSO_WM_UNIT_HIGHLIGHT" val="0"/>
  <p:tag name="KSO_WM_UNIT_COMPATIBLE" val="0"/>
  <p:tag name="KSO_WM_DIAGRAM_GROUP_CODE" val="m1-1"/>
  <p:tag name="KSO_WM_UNIT_TYPE" val="m_h_i"/>
  <p:tag name="KSO_WM_UNIT_INDEX" val="1_1_3"/>
  <p:tag name="KSO_WM_UNIT_ID" val="diagram20191589_4*m_h_i*1_1_3"/>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 name="KSO_WM_DIAGRAM_VIRTUALLY_FRAME" val="{&quot;height&quot;:284.34881889763784,&quot;left&quot;:25.1,&quot;top&quot;:105.2511811023622,&quot;width&quot;:902.8}"/>
</p:tagLst>
</file>

<file path=ppt/tags/tag17.xml><?xml version="1.0" encoding="utf-8"?>
<p:tagLst xmlns:p="http://schemas.openxmlformats.org/presentationml/2006/main">
  <p:tag name="KSO_WM_UNIT_TIMELINE_IDINGROUP" val="1"/>
  <p:tag name="KSO_WM_UNIT_COLOR_SCHEME_SHAPE_ID" val="10"/>
  <p:tag name="KSO_WM_UNIT_COLOR_SCHEME_PARENT_PAGE" val="0_4"/>
  <p:tag name="KSO_WM_UNIT_TIMELINE_EMPHASIS_ID" val="1"/>
  <p:tag name="KSO_WM_UNIT_HIGHLIGHT" val="0"/>
  <p:tag name="KSO_WM_UNIT_COMPATIBLE" val="0"/>
  <p:tag name="KSO_WM_DIAGRAM_GROUP_CODE" val="m1-1"/>
  <p:tag name="KSO_WM_UNIT_TYPE" val="m_h_i"/>
  <p:tag name="KSO_WM_UNIT_INDEX" val="1_2_1"/>
  <p:tag name="KSO_WM_UNIT_ID" val="diagram20191589_4*m_h_i*1_2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LINE_FORE_SCHEMECOLOR_INDEX" val="6"/>
  <p:tag name="KSO_WM_UNIT_LINE_FILL_TYPE" val="2"/>
  <p:tag name="KSO_WM_UNIT_USESOURCEFORMAT_APPLY" val="1"/>
  <p:tag name="KSO_WM_DIAGRAM_VIRTUALLY_FRAME" val="{&quot;height&quot;:284.34881889763784,&quot;left&quot;:25.1,&quot;top&quot;:105.2511811023622,&quot;width&quot;:902.8}"/>
</p:tagLst>
</file>

<file path=ppt/tags/tag18.xml><?xml version="1.0" encoding="utf-8"?>
<p:tagLst xmlns:p="http://schemas.openxmlformats.org/presentationml/2006/main">
  <p:tag name="KSO_WM_UNIT_TIMELINE_IDINGROUP" val="2"/>
  <p:tag name="KSO_WM_UNIT_COLOR_SCHEME_SHAPE_ID" val="11"/>
  <p:tag name="KSO_WM_UNIT_COLOR_SCHEME_PARENT_PAGE" val="0_4"/>
  <p:tag name="KSO_WM_UNIT_TIMELINE_EMPHASIS_ID" val="2"/>
  <p:tag name="KSO_WM_UNIT_ISCONTENTSTITLE" val="0"/>
  <p:tag name="KSO_WM_UNIT_PRESET_TEXT" val="2016"/>
  <p:tag name="KSO_WM_UNIT_VALUE" val="2"/>
  <p:tag name="KSO_WM_UNIT_HIGHLIGHT" val="0"/>
  <p:tag name="KSO_WM_UNIT_COMPATIBLE" val="0"/>
  <p:tag name="KSO_WM_DIAGRAM_GROUP_CODE" val="m1-1"/>
  <p:tag name="KSO_WM_UNIT_TYPE" val="m_h_a"/>
  <p:tag name="KSO_WM_UNIT_INDEX" val="1_2_1"/>
  <p:tag name="KSO_WM_UNIT_ID" val="diagram20191589_4*m_h_a*1_2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NOCLEAR" val="0"/>
  <p:tag name="KSO_WM_UNIT_TEXT_FILL_FORE_SCHEMECOLOR_INDEX" val="6"/>
  <p:tag name="KSO_WM_UNIT_TEXT_FILL_TYPE" val="1"/>
  <p:tag name="KSO_WM_UNIT_USESOURCEFORMAT_APPLY" val="1"/>
  <p:tag name="KSO_WM_DIAGRAM_VIRTUALLY_FRAME" val="{&quot;height&quot;:284.34881889763784,&quot;left&quot;:25.1,&quot;top&quot;:105.2511811023622,&quot;width&quot;:902.8}"/>
</p:tagLst>
</file>

<file path=ppt/tags/tag19.xml><?xml version="1.0" encoding="utf-8"?>
<p:tagLst xmlns:p="http://schemas.openxmlformats.org/presentationml/2006/main">
  <p:tag name="KSO_WM_UNIT_TIMELINE_IDINGROUP" val="3"/>
  <p:tag name="KSO_WM_UNIT_COLOR_SCHEME_SHAPE_ID" val="12"/>
  <p:tag name="KSO_WM_UNIT_COLOR_SCHEME_PARENT_PAGE" val="0_4"/>
  <p:tag name="KSO_WM_UNIT_TIMELINE_EMPHASIS_ID" val="3"/>
  <p:tag name="KSO_WM_UNIT_HIGHLIGHT" val="0"/>
  <p:tag name="KSO_WM_UNIT_COMPATIBLE" val="0"/>
  <p:tag name="KSO_WM_DIAGRAM_GROUP_CODE" val="m1-1"/>
  <p:tag name="KSO_WM_UNIT_TYPE" val="m_h_i"/>
  <p:tag name="KSO_WM_UNIT_INDEX" val="1_2_2"/>
  <p:tag name="KSO_WM_UNIT_ID" val="diagram20191589_4*m_h_i*1_2_2"/>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LINE_FORE_SCHEMECOLOR_INDEX" val="6"/>
  <p:tag name="KSO_WM_UNIT_LINE_FILL_TYPE" val="2"/>
  <p:tag name="KSO_WM_UNIT_TEXT_FILL_FORE_SCHEMECOLOR_INDEX" val="2"/>
  <p:tag name="KSO_WM_UNIT_TEXT_FILL_TYPE" val="1"/>
  <p:tag name="KSO_WM_UNIT_USESOURCEFORMAT_APPLY" val="1"/>
  <p:tag name="KSO_WM_DIAGRAM_VIRTUALLY_FRAME" val="{&quot;height&quot;:284.34881889763784,&quot;left&quot;:25.1,&quot;top&quot;:105.2511811023622,&quot;width&quot;:902.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TIMELINE_IDINGROUP" val="4"/>
  <p:tag name="KSO_WM_UNIT_COLOR_SCHEME_SHAPE_ID" val="13"/>
  <p:tag name="KSO_WM_UNIT_COLOR_SCHEME_PARENT_PAGE" val="0_4"/>
  <p:tag name="KSO_WM_UNIT_TIMELINE_EMPHASIS_ID" val="4"/>
  <p:tag name="KSO_WM_UNIT_PRESET_TEXT" val="简单地描述该时间点发生的一些事件"/>
  <p:tag name="KSO_WM_UNIT_VALUE" val="22"/>
  <p:tag name="KSO_WM_UNIT_HIGHLIGHT" val="0"/>
  <p:tag name="KSO_WM_UNIT_COMPATIBLE" val="0"/>
  <p:tag name="KSO_WM_DIAGRAM_GROUP_CODE" val="m1-1"/>
  <p:tag name="KSO_WM_UNIT_TYPE" val="m_h_h_f"/>
  <p:tag name="KSO_WM_UNIT_INDEX" val="1_2_1_1"/>
  <p:tag name="KSO_WM_UNIT_ID" val="diagram20191589_4*m_h_h_f*1_2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 name="KSO_WM_DIAGRAM_VIRTUALLY_FRAME" val="{&quot;height&quot;:284.34881889763784,&quot;left&quot;:25.1,&quot;top&quot;:105.2511811023622,&quot;width&quot;:902.8}"/>
</p:tagLst>
</file>

<file path=ppt/tags/tag21.xml><?xml version="1.0" encoding="utf-8"?>
<p:tagLst xmlns:p="http://schemas.openxmlformats.org/presentationml/2006/main">
  <p:tag name="KSO_WM_UNIT_TIMELINE_IDINGROUP" val="5"/>
  <p:tag name="KSO_WM_UNIT_COLOR_SCHEME_SHAPE_ID" val="14"/>
  <p:tag name="KSO_WM_UNIT_COLOR_SCHEME_PARENT_PAGE" val="0_4"/>
  <p:tag name="KSO_WM_UNIT_TIMELINE_EMPHASIS_ID" val="5"/>
  <p:tag name="KSO_WM_UNIT_ISCONTENTSTITLE" val="0"/>
  <p:tag name="KSO_WM_UNIT_PRESET_TEXT" val="事件内容标题"/>
  <p:tag name="KSO_WM_UNIT_VALUE" val="7"/>
  <p:tag name="KSO_WM_UNIT_HIGHLIGHT" val="0"/>
  <p:tag name="KSO_WM_UNIT_COMPATIBLE" val="0"/>
  <p:tag name="KSO_WM_DIAGRAM_GROUP_CODE" val="m1-1"/>
  <p:tag name="KSO_WM_UNIT_TYPE" val="m_h_h_a"/>
  <p:tag name="KSO_WM_UNIT_INDEX" val="1_2_1_1"/>
  <p:tag name="KSO_WM_UNIT_ID" val="diagram20191589_4*m_h_h_a*1_2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USESOURCEFORMAT_APPLY" val="1"/>
  <p:tag name="KSO_WM_DIAGRAM_VIRTUALLY_FRAME" val="{&quot;height&quot;:284.34881889763784,&quot;left&quot;:25.1,&quot;top&quot;:105.2511811023622,&quot;width&quot;:902.8}"/>
</p:tagLst>
</file>

<file path=ppt/tags/tag22.xml><?xml version="1.0" encoding="utf-8"?>
<p:tagLst xmlns:p="http://schemas.openxmlformats.org/presentationml/2006/main">
  <p:tag name="KSO_WM_UNIT_TIMELINE_IDINGROUP" val="6"/>
  <p:tag name="KSO_WM_UNIT_COLOR_SCHEME_SHAPE_ID" val="15"/>
  <p:tag name="KSO_WM_UNIT_COLOR_SCHEME_PARENT_PAGE" val="0_4"/>
  <p:tag name="KSO_WM_UNIT_TIMELINE_EMPHASIS_ID" val="6"/>
  <p:tag name="KSO_WM_UNIT_HIGHLIGHT" val="0"/>
  <p:tag name="KSO_WM_UNIT_COMPATIBLE" val="0"/>
  <p:tag name="KSO_WM_DIAGRAM_GROUP_CODE" val="m1-1"/>
  <p:tag name="KSO_WM_UNIT_TYPE" val="m_h_i"/>
  <p:tag name="KSO_WM_UNIT_INDEX" val="1_2_3"/>
  <p:tag name="KSO_WM_UNIT_ID" val="diagram20191589_4*m_h_i*1_2_3"/>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 name="KSO_WM_DIAGRAM_VIRTUALLY_FRAME" val="{&quot;height&quot;:284.34881889763784,&quot;left&quot;:25.1,&quot;top&quot;:105.2511811023622,&quot;width&quot;:902.8}"/>
</p:tagLst>
</file>

<file path=ppt/tags/tag23.xml><?xml version="1.0" encoding="utf-8"?>
<p:tagLst xmlns:p="http://schemas.openxmlformats.org/presentationml/2006/main">
  <p:tag name="KSO_WM_UNIT_TIMELINE_IDINGROUP" val="1"/>
  <p:tag name="KSO_WM_UNIT_COLOR_SCHEME_SHAPE_ID" val="16"/>
  <p:tag name="KSO_WM_UNIT_COLOR_SCHEME_PARENT_PAGE" val="0_4"/>
  <p:tag name="KSO_WM_UNIT_TIMELINE_EMPHASIS_ID" val="1"/>
  <p:tag name="KSO_WM_UNIT_HIGHLIGHT" val="0"/>
  <p:tag name="KSO_WM_UNIT_COMPATIBLE" val="0"/>
  <p:tag name="KSO_WM_DIAGRAM_GROUP_CODE" val="m1-1"/>
  <p:tag name="KSO_WM_UNIT_TYPE" val="m_h_i"/>
  <p:tag name="KSO_WM_UNIT_INDEX" val="1_3_1"/>
  <p:tag name="KSO_WM_UNIT_ID" val="diagram20191589_4*m_h_i*1_3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LINE_FORE_SCHEMECOLOR_INDEX" val="7"/>
  <p:tag name="KSO_WM_UNIT_LINE_FILL_TYPE" val="2"/>
  <p:tag name="KSO_WM_UNIT_USESOURCEFORMAT_APPLY" val="1"/>
  <p:tag name="KSO_WM_DIAGRAM_VIRTUALLY_FRAME" val="{&quot;height&quot;:284.34881889763784,&quot;left&quot;:25.1,&quot;top&quot;:105.2511811023622,&quot;width&quot;:902.8}"/>
</p:tagLst>
</file>

<file path=ppt/tags/tag24.xml><?xml version="1.0" encoding="utf-8"?>
<p:tagLst xmlns:p="http://schemas.openxmlformats.org/presentationml/2006/main">
  <p:tag name="KSO_WM_UNIT_TIMELINE_IDINGROUP" val="2"/>
  <p:tag name="KSO_WM_UNIT_COLOR_SCHEME_SHAPE_ID" val="17"/>
  <p:tag name="KSO_WM_UNIT_COLOR_SCHEME_PARENT_PAGE" val="0_4"/>
  <p:tag name="KSO_WM_UNIT_TIMELINE_EMPHASIS_ID" val="2"/>
  <p:tag name="KSO_WM_UNIT_ISCONTENTSTITLE" val="0"/>
  <p:tag name="KSO_WM_UNIT_PRESET_TEXT" val="2017"/>
  <p:tag name="KSO_WM_UNIT_VALUE" val="2"/>
  <p:tag name="KSO_WM_UNIT_HIGHLIGHT" val="0"/>
  <p:tag name="KSO_WM_UNIT_COMPATIBLE" val="0"/>
  <p:tag name="KSO_WM_DIAGRAM_GROUP_CODE" val="m1-1"/>
  <p:tag name="KSO_WM_UNIT_TYPE" val="m_h_a"/>
  <p:tag name="KSO_WM_UNIT_INDEX" val="1_3_1"/>
  <p:tag name="KSO_WM_UNIT_ID" val="diagram20191589_4*m_h_a*1_3_1"/>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NOCLEAR" val="0"/>
  <p:tag name="KSO_WM_UNIT_TEXT_FILL_FORE_SCHEMECOLOR_INDEX" val="7"/>
  <p:tag name="KSO_WM_UNIT_TEXT_FILL_TYPE" val="1"/>
  <p:tag name="KSO_WM_UNIT_USESOURCEFORMAT_APPLY" val="1"/>
  <p:tag name="KSO_WM_DIAGRAM_VIRTUALLY_FRAME" val="{&quot;height&quot;:284.34881889763784,&quot;left&quot;:25.1,&quot;top&quot;:105.2511811023622,&quot;width&quot;:902.8}"/>
</p:tagLst>
</file>

<file path=ppt/tags/tag25.xml><?xml version="1.0" encoding="utf-8"?>
<p:tagLst xmlns:p="http://schemas.openxmlformats.org/presentationml/2006/main">
  <p:tag name="KSO_WM_UNIT_TIMELINE_IDINGROUP" val="3"/>
  <p:tag name="KSO_WM_UNIT_COLOR_SCHEME_SHAPE_ID" val="19"/>
  <p:tag name="KSO_WM_UNIT_COLOR_SCHEME_PARENT_PAGE" val="0_4"/>
  <p:tag name="KSO_WM_UNIT_TIMELINE_EMPHASIS_ID" val="3"/>
  <p:tag name="KSO_WM_UNIT_HIGHLIGHT" val="0"/>
  <p:tag name="KSO_WM_UNIT_COMPATIBLE" val="0"/>
  <p:tag name="KSO_WM_DIAGRAM_GROUP_CODE" val="m1-1"/>
  <p:tag name="KSO_WM_UNIT_TYPE" val="m_h_i"/>
  <p:tag name="KSO_WM_UNIT_INDEX" val="1_3_2"/>
  <p:tag name="KSO_WM_UNIT_ID" val="diagram20191589_4*m_h_i*1_3_2"/>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LINE_FORE_SCHEMECOLOR_INDEX" val="7"/>
  <p:tag name="KSO_WM_UNIT_LINE_FILL_TYPE" val="2"/>
  <p:tag name="KSO_WM_UNIT_TEXT_FILL_FORE_SCHEMECOLOR_INDEX" val="2"/>
  <p:tag name="KSO_WM_UNIT_TEXT_FILL_TYPE" val="1"/>
  <p:tag name="KSO_WM_UNIT_USESOURCEFORMAT_APPLY" val="1"/>
  <p:tag name="KSO_WM_DIAGRAM_VIRTUALLY_FRAME" val="{&quot;height&quot;:284.34881889763784,&quot;left&quot;:25.1,&quot;top&quot;:105.2511811023622,&quot;width&quot;:902.8}"/>
</p:tagLst>
</file>

<file path=ppt/tags/tag26.xml><?xml version="1.0" encoding="utf-8"?>
<p:tagLst xmlns:p="http://schemas.openxmlformats.org/presentationml/2006/main">
  <p:tag name="KSO_WM_UNIT_TIMELINE_IDINGROUP" val="4"/>
  <p:tag name="KSO_WM_UNIT_COLOR_SCHEME_SHAPE_ID" val="21"/>
  <p:tag name="KSO_WM_UNIT_COLOR_SCHEME_PARENT_PAGE" val="0_4"/>
  <p:tag name="KSO_WM_UNIT_TIMELINE_EMPHASIS_ID" val="4"/>
  <p:tag name="KSO_WM_UNIT_PRESET_TEXT" val="简单地描述该时间点发生的一些事件"/>
  <p:tag name="KSO_WM_UNIT_VALUE" val="22"/>
  <p:tag name="KSO_WM_UNIT_HIGHLIGHT" val="0"/>
  <p:tag name="KSO_WM_UNIT_COMPATIBLE" val="0"/>
  <p:tag name="KSO_WM_DIAGRAM_GROUP_CODE" val="m1-1"/>
  <p:tag name="KSO_WM_UNIT_TYPE" val="m_h_h_f"/>
  <p:tag name="KSO_WM_UNIT_INDEX" val="1_3_1_1"/>
  <p:tag name="KSO_WM_UNIT_ID" val="diagram20191589_4*m_h_h_f*1_3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TEXT_FILL_FORE_SCHEMECOLOR_INDEX" val="14"/>
  <p:tag name="KSO_WM_UNIT_TEXT_FILL_TYPE" val="1"/>
  <p:tag name="KSO_WM_UNIT_USESOURCEFORMAT_APPLY" val="1"/>
  <p:tag name="KSO_WM_DIAGRAM_VIRTUALLY_FRAME" val="{&quot;height&quot;:284.34881889763784,&quot;left&quot;:25.1,&quot;top&quot;:105.2511811023622,&quot;width&quot;:902.8}"/>
</p:tagLst>
</file>

<file path=ppt/tags/tag27.xml><?xml version="1.0" encoding="utf-8"?>
<p:tagLst xmlns:p="http://schemas.openxmlformats.org/presentationml/2006/main">
  <p:tag name="KSO_WM_UNIT_TIMELINE_IDINGROUP" val="5"/>
  <p:tag name="KSO_WM_UNIT_COLOR_SCHEME_SHAPE_ID" val="22"/>
  <p:tag name="KSO_WM_UNIT_COLOR_SCHEME_PARENT_PAGE" val="0_4"/>
  <p:tag name="KSO_WM_UNIT_TIMELINE_EMPHASIS_ID" val="5"/>
  <p:tag name="KSO_WM_UNIT_ISCONTENTSTITLE" val="0"/>
  <p:tag name="KSO_WM_UNIT_PRESET_TEXT" val="事件内容标题"/>
  <p:tag name="KSO_WM_UNIT_VALUE" val="7"/>
  <p:tag name="KSO_WM_UNIT_HIGHLIGHT" val="0"/>
  <p:tag name="KSO_WM_UNIT_COMPATIBLE" val="0"/>
  <p:tag name="KSO_WM_DIAGRAM_GROUP_CODE" val="m1-1"/>
  <p:tag name="KSO_WM_UNIT_TYPE" val="m_h_h_a"/>
  <p:tag name="KSO_WM_UNIT_INDEX" val="1_3_1_1"/>
  <p:tag name="KSO_WM_UNIT_ID" val="diagram20191589_4*m_h_h_a*1_3_1_1"/>
  <p:tag name="KSO_WM_TEMPLATE_CATEGORY" val="diagram"/>
  <p:tag name="KSO_WM_TEMPLATE_INDEX" val="20191589"/>
  <p:tag name="KSO_WM_UNIT_LAYERLEVEL" val="1_1_1_1"/>
  <p:tag name="KSO_WM_TAG_VERSION" val="1.0"/>
  <p:tag name="KSO_WM_BEAUTIFY_FLAG" val="#wm#"/>
  <p:tag name="KSO_WM_UNIT_DIAGRAM_ISNUMVISUAL" val="0"/>
  <p:tag name="KSO_WM_UNIT_DIAGRAM_ISREFERUNIT" val="0"/>
  <p:tag name="KSO_WM_UNIT_NOCLEAR" val="0"/>
  <p:tag name="KSO_WM_UNIT_USESOURCEFORMAT_APPLY" val="1"/>
  <p:tag name="KSO_WM_DIAGRAM_VIRTUALLY_FRAME" val="{&quot;height&quot;:284.34881889763784,&quot;left&quot;:25.1,&quot;top&quot;:105.2511811023622,&quot;width&quot;:902.8}"/>
</p:tagLst>
</file>

<file path=ppt/tags/tag28.xml><?xml version="1.0" encoding="utf-8"?>
<p:tagLst xmlns:p="http://schemas.openxmlformats.org/presentationml/2006/main">
  <p:tag name="KSO_WM_UNIT_TIMELINE_IDINGROUP" val="6"/>
  <p:tag name="KSO_WM_UNIT_COLOR_SCHEME_SHAPE_ID" val="23"/>
  <p:tag name="KSO_WM_UNIT_COLOR_SCHEME_PARENT_PAGE" val="0_4"/>
  <p:tag name="KSO_WM_UNIT_TIMELINE_EMPHASIS_ID" val="6"/>
  <p:tag name="KSO_WM_UNIT_HIGHLIGHT" val="0"/>
  <p:tag name="KSO_WM_UNIT_COMPATIBLE" val="0"/>
  <p:tag name="KSO_WM_DIAGRAM_GROUP_CODE" val="m1-1"/>
  <p:tag name="KSO_WM_UNIT_TYPE" val="m_h_i"/>
  <p:tag name="KSO_WM_UNIT_INDEX" val="1_3_3"/>
  <p:tag name="KSO_WM_UNIT_ID" val="diagram20191589_4*m_h_i*1_3_3"/>
  <p:tag name="KSO_WM_TEMPLATE_CATEGORY" val="diagram"/>
  <p:tag name="KSO_WM_TEMPLATE_INDEX" val="20191589"/>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 name="KSO_WM_DIAGRAM_VIRTUALLY_FRAME" val="{&quot;height&quot;:284.34881889763784,&quot;left&quot;:25.1,&quot;top&quot;:105.2511811023622,&quot;width&quot;:902.8}"/>
</p:tagLst>
</file>

<file path=ppt/tags/tag29.xml><?xml version="1.0" encoding="utf-8"?>
<p:tagLst xmlns:p="http://schemas.openxmlformats.org/presentationml/2006/main">
  <p:tag name="KSO_WM_UNIT_COLOR_SCHEME_SHAPE_ID" val="24"/>
  <p:tag name="KSO_WM_UNIT_COLOR_SCHEME_PARENT_PAGE" val="0_4"/>
  <p:tag name="KSO_WM_UNIT_TIMELINE_EMPHASIS_ID" val="3"/>
  <p:tag name="KSO_WM_UNIT_HIGHLIGHT" val="0"/>
  <p:tag name="KSO_WM_UNIT_COMPATIBLE" val="0"/>
  <p:tag name="KSO_WM_DIAGRAM_GROUP_CODE" val="m1-1"/>
  <p:tag name="KSO_WM_UNIT_TYPE" val="m_i"/>
  <p:tag name="KSO_WM_UNIT_INDEX" val="1_2"/>
  <p:tag name="KSO_WM_UNIT_ID" val="diagram20191589_4*m_i*1_2"/>
  <p:tag name="KSO_WM_TEMPLATE_CATEGORY" val="diagram"/>
  <p:tag name="KSO_WM_TEMPLATE_INDEX" val="20191589"/>
  <p:tag name="KSO_WM_UNIT_LAYERLEVEL" val="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 name="KSO_WM_DIAGRAM_VIRTUALLY_FRAME" val="{&quot;height&quot;:284.34881889763784,&quot;left&quot;:25.1,&quot;top&quot;:105.2511811023622,&quot;width&quot;:902.8}"/>
</p:tagLst>
</file>

<file path=ppt/tags/tag3.xml><?xml version="1.0" encoding="utf-8"?>
<p:tagLst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4_1"/>
  <p:tag name="KSO_WM_UNIT_ID" val="diagram20187638_4*n_h_h_a*1_2_4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9"/>
  <p:tag name="KSO_WM_UNIT_TEXT_FILL_TYPE" val="1"/>
  <p:tag name="KSO_WM_UNIT_USESOURCEFORMAT_APPLY" val="1"/>
  <p:tag name="KSO_WM_DIAGRAM_VIRTUALLY_FRAME" val="{&quot;height&quot;:198.56401574803152,&quot;left&quot;:35.05,&quot;top&quot;:110.14433070866141,&quot;width&quot;:832.8886614173229}"/>
</p:tagLst>
</file>

<file path=ppt/tags/tag30.xml><?xml version="1.0" encoding="utf-8"?>
<p:tagLst xmlns:p="http://schemas.openxmlformats.org/presentationml/2006/main">
  <p:tag name="KSO_WM_UNIT_ISCONTENTSTITLE" val="0"/>
  <p:tag name="KSO_WM_UNIT_PRESET_TEXT" val="市场调研发现"/>
  <p:tag name="KSO_WM_UNIT_NOCLEAR" val="0"/>
  <p:tag name="KSO_WM_UNIT_VALUE" val="25"/>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198935_5*a*1"/>
  <p:tag name="KSO_WM_TEMPLATE_CATEGORY" val="diagram"/>
  <p:tag name="KSO_WM_TEMPLATE_INDEX" val="20198935"/>
  <p:tag name="KSO_WM_UNIT_LAYERLEVEL" val="1"/>
  <p:tag name="KSO_WM_TAG_VERSION" val="1.0"/>
  <p:tag name="KSO_WM_BEAUTIFY_FLAG" val="#wm#"/>
  <p:tag name="KSO_WM_UNIT_USESOURCEFORMAT_APPLY"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3"/>
  <p:tag name="KSO_WM_UNIT_ID" val="diagram20194851_1*i*3"/>
  <p:tag name="KSO_WM_TEMPLATE_CATEGORY" val="diagram"/>
  <p:tag name="KSO_WM_TEMPLATE_INDEX" val="20194851"/>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4"/>
  <p:tag name="KSO_WM_UNIT_ID" val="diagram20194851_1*i*4"/>
  <p:tag name="KSO_WM_TEMPLATE_CATEGORY" val="diagram"/>
  <p:tag name="KSO_WM_TEMPLATE_INDEX" val="20194851"/>
  <p:tag name="KSO_WM_UNIT_LAYERLEVEL" val="1"/>
  <p:tag name="KSO_WM_TAG_VERSION" val="1.0"/>
  <p:tag name="KSO_WM_BEAUTIFY_FLAG" val="#wm#"/>
</p:tagLst>
</file>

<file path=ppt/tags/tag33.xml><?xml version="1.0" encoding="utf-8"?>
<p:tagLst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SHOW_EDIT_AREA_INDICATION" val="0"/>
  <p:tag name="KSO_WM_UNIT_VALUE" val="147"/>
  <p:tag name="KSO_WM_UNIT_HIGHLIGHT" val="0"/>
  <p:tag name="KSO_WM_UNIT_COMPATIBLE" val="0"/>
  <p:tag name="KSO_WM_UNIT_DIAGRAM_ISNUMVISUAL" val="0"/>
  <p:tag name="KSO_WM_UNIT_DIAGRAM_IS_NEED_ADD_PATH_ANIM" val="0"/>
  <p:tag name="KSO_WM_UNIT_DIAGRAM_ISREFERUNIT" val="0"/>
  <p:tag name="KSO_WM_UNIT_TYPE" val="f"/>
  <p:tag name="KSO_WM_UNIT_INDEX" val="2"/>
  <p:tag name="KSO_WM_UNIT_ID" val="diagram20194851_1*f*2"/>
  <p:tag name="KSO_WM_TEMPLATE_CATEGORY" val="diagram"/>
  <p:tag name="KSO_WM_TEMPLATE_INDEX" val="20194851"/>
  <p:tag name="KSO_WM_UNIT_LAYERLEVEL" val="1"/>
  <p:tag name="KSO_WM_TAG_VERSION" val="1.0"/>
  <p:tag name="KSO_WM_BEAUTIFY_FLAG" val="#wm#"/>
</p:tagLst>
</file>

<file path=ppt/tags/tag34.xml><?xml version="1.0" encoding="utf-8"?>
<p:tagLst xmlns:p="http://schemas.openxmlformats.org/presentationml/2006/main">
  <p:tag name="KSO_WM_UNIT_TEXT_PART_ID_V2" val="d-5-1"/>
  <p:tag name="KSO_WM_UNIT_PRESET_TEXT" val="点击此处添加正文，文字是您思想的提炼，请言简意赅的阐述您的观点。&#10;根据需要您可以酌情增减文字，以便观者可以准确的理解您所传达的完整信息。为了最终演示发布的良好效果，请您尽量提炼思想的精髓。"/>
  <p:tag name="KSO_WM_UNIT_NOCLEAR" val="1"/>
  <p:tag name="KSO_WM_UNIT_SHOW_EDIT_AREA_INDICATION" val="0"/>
  <p:tag name="KSO_WM_UNIT_VALUE" val="147"/>
  <p:tag name="KSO_WM_UNIT_HIGHLIGHT" val="0"/>
  <p:tag name="KSO_WM_UNIT_COMPATIBLE" val="0"/>
  <p:tag name="KSO_WM_UNIT_DIAGRAM_ISNUMVISUAL" val="0"/>
  <p:tag name="KSO_WM_UNIT_DIAGRAM_IS_NEED_ADD_PATH_ANIM" val="0"/>
  <p:tag name="KSO_WM_UNIT_DIAGRAM_ISREFERUNIT" val="0"/>
  <p:tag name="KSO_WM_UNIT_TYPE" val="f"/>
  <p:tag name="KSO_WM_UNIT_INDEX" val="1"/>
  <p:tag name="KSO_WM_UNIT_ID" val="diagram20194851_1*f*1"/>
  <p:tag name="KSO_WM_TEMPLATE_CATEGORY" val="diagram"/>
  <p:tag name="KSO_WM_TEMPLATE_INDEX" val="2019485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TYPE" val="i"/>
  <p:tag name="KSO_WM_UNIT_INDEX" val="7"/>
  <p:tag name="KSO_WM_UNIT_ID" val="diagram20194851_1*i*7"/>
  <p:tag name="KSO_WM_TEMPLATE_CATEGORY" val="diagram"/>
  <p:tag name="KSO_WM_TEMPLATE_INDEX" val="2019485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0"/>
  <p:tag name="KSO_WM_UNIT_ID" val="diagram20201422_2*m_i*1_10"/>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 name="KSO_WM_DIAGRAM_VIRTUALLY_FRAME" val="{&quot;height&quot;:50,&quot;left&quot;:240.53496062992127,&quot;top&quot;:93.35952755905512,&quot;width&quot;:419.118976377953}"/>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1"/>
  <p:tag name="KSO_WM_UNIT_ID" val="diagram20201422_2*m_i*1_11"/>
  <p:tag name="KSO_WM_TEMPLATE_CATEGORY" val="diagram"/>
  <p:tag name="KSO_WM_TEMPLATE_INDEX" val="20201422"/>
  <p:tag name="KSO_WM_UNIT_LAYERLEVEL" val="1_1"/>
  <p:tag name="KSO_WM_TAG_VERSION" val="1.0"/>
  <p:tag name="KSO_WM_BEAUTIFY_FLAG" val="#wm#"/>
  <p:tag name="KSO_WM_UNIT_FILL_FORE_SCHEMECOLOR_INDEX" val="14"/>
  <p:tag name="KSO_WM_UNIT_FILL_TYPE" val="1"/>
  <p:tag name="KSO_WM_UNIT_USESOURCEFORMAT_APPLY" val="1"/>
  <p:tag name="KSO_WM_UNIT_DIAGRAM_SCHEMECOLOR_ID" val="1"/>
  <p:tag name="KSO_WM_DIAGRAM_VIRTUALLY_FRAME" val="{&quot;height&quot;:50,&quot;left&quot;:240.53496062992127,&quot;top&quot;:93.35952755905512,&quot;width&quot;:419.118976377953}"/>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PP_MARK_KEY" val="9d485de2-5a0a-4c66-aab4-1594c5c3a04b"/>
  <p:tag name="COMMONDATA" val="eyJoZGlkIjoiYjgyNzZmYzgzYTlhMGFhZjdjMDc3Yzc2YzA2MzkzNjMifQ=="/>
  <p:tag name="commondata" val="eyJoZGlkIjoiNjM4NjIwMjdkNGIwMDhkZmY3YjQ5OGFiYTgzNjk0ZjAifQ=="/>
</p:tagLst>
</file>

<file path=ppt/tags/tag4.xml><?xml version="1.0" encoding="utf-8"?>
<p:tagLst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1_1"/>
  <p:tag name="KSO_WM_UNIT_ID" val="diagram20187638_4*n_h_h_a*1_2_1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5"/>
  <p:tag name="KSO_WM_UNIT_TEXT_FILL_TYPE" val="1"/>
  <p:tag name="KSO_WM_UNIT_USESOURCEFORMAT_APPLY" val="1"/>
  <p:tag name="KSO_WM_DIAGRAM_VIRTUALLY_FRAME" val="{&quot;height&quot;:198.56401574803152,&quot;left&quot;:35.05,&quot;top&quot;:110.14433070866141,&quot;width&quot;:832.8886614173229}"/>
</p:tagLst>
</file>

<file path=ppt/tags/tag5.xml><?xml version="1.0" encoding="utf-8"?>
<p:tagLst xmlns:p="http://schemas.openxmlformats.org/presentationml/2006/main">
  <p:tag name="KSO_WM_UNIT_HIGHLIGHT" val="0"/>
  <p:tag name="KSO_WM_UNIT_COMPATIBLE" val="0"/>
  <p:tag name="KSO_WM_DIAGRAM_GROUP_CODE" val="n1-1"/>
  <p:tag name="KSO_WM_UNIT_TYPE" val="n_h_h_i"/>
  <p:tag name="KSO_WM_UNIT_INDEX" val="1_2_3_2"/>
  <p:tag name="KSO_WM_UNIT_ID" val="diagram20187638_4*n_h_h_i*1_2_3_2"/>
  <p:tag name="KSO_WM_TEMPLATE_CATEGORY" val="diagram"/>
  <p:tag name="KSO_WM_TEMPLATE_INDEX" val="20187638"/>
  <p:tag name="KSO_WM_UNIT_LAYERLEVEL" val="1_1_1_1"/>
  <p:tag name="KSO_WM_TAG_VERSION" val="1.0"/>
  <p:tag name="KSO_WM_BEAUTIFY_FLAG" val="#wm#"/>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 name="KSO_WM_DIAGRAM_VIRTUALLY_FRAME" val="{&quot;height&quot;:198.56401574803152,&quot;left&quot;:35.05,&quot;top&quot;:110.14433070866141,&quot;width&quot;:832.8886614173229}"/>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7853_6*l_h_i*1_3_1"/>
  <p:tag name="KSO_WM_TEMPLATE_CATEGORY" val="diagram"/>
  <p:tag name="KSO_WM_TEMPLATE_INDEX" val="20187853"/>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4_1"/>
  <p:tag name="KSO_WM_UNIT_ID" val="diagram20187638_4*n_h_h_a*1_2_4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9"/>
  <p:tag name="KSO_WM_UNIT_TEXT_FILL_TYPE" val="1"/>
  <p:tag name="KSO_WM_UNIT_USESOURCEFORMAT_APPLY" val="1"/>
  <p:tag name="KSO_WM_DIAGRAM_VIRTUALLY_FRAME" val="{&quot;height&quot;:198.56401574803152,&quot;left&quot;:35.05,&quot;top&quot;:110.14433070866141,&quot;width&quot;:832.8886614173229}"/>
</p:tagLst>
</file>

<file path=ppt/tags/tag8.xml><?xml version="1.0" encoding="utf-8"?>
<p:tagLst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5_1"/>
  <p:tag name="KSO_WM_UNIT_ID" val="diagram20187638_4*n_h_h_a*1_2_5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10"/>
  <p:tag name="KSO_WM_UNIT_TEXT_FILL_TYPE" val="1"/>
  <p:tag name="KSO_WM_UNIT_USESOURCEFORMAT_APPLY" val="1"/>
  <p:tag name="KSO_WM_DIAGRAM_VIRTUALLY_FRAME" val="{&quot;height&quot;:198.56401574803152,&quot;left&quot;:35.05,&quot;top&quot;:110.14433070866141,&quot;width&quot;:832.8886614173229}"/>
</p:tagLst>
</file>

<file path=ppt/tags/tag9.xml><?xml version="1.0" encoding="utf-8"?>
<p:tagLst xmlns:p="http://schemas.openxmlformats.org/presentationml/2006/main">
  <p:tag name="KSO_WM_UNIT_ISCONTENTSTITLE" val="0"/>
  <p:tag name="KSO_WM_UNIT_VALUE" val="6"/>
  <p:tag name="KSO_WM_UNIT_HIGHLIGHT" val="0"/>
  <p:tag name="KSO_WM_UNIT_COMPATIBLE" val="0"/>
  <p:tag name="KSO_WM_DIAGRAM_GROUP_CODE" val="n1-1"/>
  <p:tag name="KSO_WM_UNIT_TYPE" val="n_h_h_a"/>
  <p:tag name="KSO_WM_UNIT_INDEX" val="1_2_2_1"/>
  <p:tag name="KSO_WM_UNIT_ID" val="diagram20187638_4*n_h_h_a*1_2_2_1"/>
  <p:tag name="KSO_WM_TEMPLATE_CATEGORY" val="diagram"/>
  <p:tag name="KSO_WM_TEMPLATE_INDEX" val="20187638"/>
  <p:tag name="KSO_WM_UNIT_LAYERLEVEL" val="1_1_1_1"/>
  <p:tag name="KSO_WM_TAG_VERSION" val="1.0"/>
  <p:tag name="KSO_WM_BEAUTIFY_FLAG" val="#wm#"/>
  <p:tag name="KSO_WM_UNIT_PRESET_TEXT" val="添加标题"/>
  <p:tag name="KSO_WM_UNIT_NOCLEAR" val="0"/>
  <p:tag name="KSO_WM_UNIT_DIAGRAM_ISNUMVISUAL" val="0"/>
  <p:tag name="KSO_WM_UNIT_DIAGRAM_ISREFERUNIT" val="0"/>
  <p:tag name="KSO_WM_UNIT_TEXT_FILL_FORE_SCHEMECOLOR_INDEX" val="6"/>
  <p:tag name="KSO_WM_UNIT_TEXT_FILL_TYPE" val="1"/>
  <p:tag name="KSO_WM_UNIT_USESOURCEFORMAT_APPLY" val="1"/>
  <p:tag name="KSO_WM_DIAGRAM_VIRTUALLY_FRAME" val="{&quot;height&quot;:198.56401574803152,&quot;left&quot;:35.05,&quot;top&quot;:110.14433070866141,&quot;width&quot;:832.8886614173229}"/>
</p:tagLst>
</file>

<file path=ppt/theme/theme1.xml><?xml version="1.0" encoding="utf-8"?>
<a:theme xmlns:a="http://schemas.openxmlformats.org/drawingml/2006/main" name="基本版式">
  <a:themeElements>
    <a:clrScheme name="自定义 4">
      <a:dk1>
        <a:sysClr val="windowText" lastClr="000000"/>
      </a:dk1>
      <a:lt1>
        <a:sysClr val="window" lastClr="FFFFFF"/>
      </a:lt1>
      <a:dk2>
        <a:srgbClr val="3D3D3D"/>
      </a:dk2>
      <a:lt2>
        <a:srgbClr val="999999"/>
      </a:lt2>
      <a:accent1>
        <a:srgbClr val="56A2EC"/>
      </a:accent1>
      <a:accent2>
        <a:srgbClr val="954F72"/>
      </a:accent2>
      <a:accent3>
        <a:srgbClr val="006EB2"/>
      </a:accent3>
      <a:accent4>
        <a:srgbClr val="330E42"/>
      </a:accent4>
      <a:accent5>
        <a:srgbClr val="CC6600"/>
      </a:accent5>
      <a:accent6>
        <a:srgbClr val="9A59B5"/>
      </a:accent6>
      <a:hlink>
        <a:srgbClr val="0563C1"/>
      </a:hlink>
      <a:folHlink>
        <a:srgbClr val="954F72"/>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3t3vql3o">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3977</Words>
  <Application>WPS 演示</Application>
  <PresentationFormat>宽屏</PresentationFormat>
  <Paragraphs>249</Paragraphs>
  <Slides>14</Slides>
  <Notes>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14</vt:i4>
      </vt:variant>
    </vt:vector>
  </HeadingPairs>
  <TitlesOfParts>
    <vt:vector size="30" baseType="lpstr">
      <vt:lpstr>Arial</vt:lpstr>
      <vt:lpstr>宋体</vt:lpstr>
      <vt:lpstr>Wingdings</vt:lpstr>
      <vt:lpstr>黑体</vt:lpstr>
      <vt:lpstr>微软雅黑</vt:lpstr>
      <vt:lpstr>Impact</vt:lpstr>
      <vt:lpstr>等线</vt:lpstr>
      <vt:lpstr>Wingdings</vt:lpstr>
      <vt:lpstr>Calibri</vt:lpstr>
      <vt:lpstr>微软雅黑 Light</vt:lpstr>
      <vt:lpstr>Bebas Neue</vt:lpstr>
      <vt:lpstr>Roboto Medium</vt:lpstr>
      <vt:lpstr>Segoe Print</vt:lpstr>
      <vt:lpstr>Arial Unicode MS</vt:lpstr>
      <vt:lpstr>基本版式</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张文怡</dc:creator>
  <cp:lastModifiedBy>王洁桦</cp:lastModifiedBy>
  <cp:revision>191</cp:revision>
  <dcterms:created xsi:type="dcterms:W3CDTF">2021-10-25T08:08:00Z</dcterms:created>
  <dcterms:modified xsi:type="dcterms:W3CDTF">2024-04-28T03:03:56Z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2052-11.8.2.11718</vt:lpwstr>
  </property>
  <property fmtid="{D5CDD505-2E9C-101B-9397-08002B2CF9AE}" pid="3" name="ICV">
    <vt:lpwstr>6E19BE3998D3485E857D1B2B71543D08</vt:lpwstr>
  </property>
</Properties>
</file>