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handoutMasterIdLst>
    <p:handoutMasterId r:id="rId22"/>
  </p:handoutMasterIdLst>
  <p:sldIdLst>
    <p:sldId id="260" r:id="rId4"/>
    <p:sldId id="353" r:id="rId6"/>
    <p:sldId id="338" r:id="rId7"/>
    <p:sldId id="393" r:id="rId8"/>
    <p:sldId id="405" r:id="rId9"/>
    <p:sldId id="406" r:id="rId10"/>
    <p:sldId id="407" r:id="rId11"/>
    <p:sldId id="408" r:id="rId12"/>
    <p:sldId id="409" r:id="rId13"/>
    <p:sldId id="410" r:id="rId14"/>
    <p:sldId id="411" r:id="rId15"/>
    <p:sldId id="412" r:id="rId16"/>
    <p:sldId id="413" r:id="rId17"/>
    <p:sldId id="414" r:id="rId18"/>
    <p:sldId id="415" r:id="rId19"/>
    <p:sldId id="416" r:id="rId20"/>
    <p:sldId id="417" r:id="rId21"/>
  </p:sldIdLst>
  <p:sldSz cx="12192000" cy="6858000"/>
  <p:notesSz cx="10234295" cy="7103745"/>
  <p:custDataLst>
    <p:tags r:id="rId27"/>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 lastIdx="0" clrIdx="1"/>
  <p:cmAuthor id="2" name="张斌"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990000"/>
    <a:srgbClr val="FF8D4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autoAdjust="0"/>
  </p:normalViewPr>
  <p:slideViewPr>
    <p:cSldViewPr snapToGrid="0">
      <p:cViewPr varScale="1">
        <p:scale>
          <a:sx n="104" d="100"/>
          <a:sy n="104" d="100"/>
        </p:scale>
        <p:origin x="948" y="114"/>
      </p:cViewPr>
      <p:guideLst>
        <p:guide orient="horz" pos="2117"/>
        <p:guide pos="3842"/>
      </p:guideLst>
    </p:cSldViewPr>
  </p:slideViewPr>
  <p:notesTextViewPr>
    <p:cViewPr>
      <p:scale>
        <a:sx n="3" d="2"/>
        <a:sy n="3" d="2"/>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gs" Target="tags/tag165.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3888" cy="355600"/>
          </a:xfrm>
          <a:prstGeom prst="rect">
            <a:avLst/>
          </a:prstGeom>
        </p:spPr>
        <p:txBody>
          <a:bodyPr vert="horz" lIns="91440" tIns="45720" rIns="91440" bIns="45720" rtlCol="0"/>
          <a:lstStyle>
            <a:lvl1pPr algn="l" fontAlgn="auto">
              <a:defRPr sz="1660" noProof="1"/>
            </a:lvl1pPr>
          </a:lstStyle>
          <a:p>
            <a:endParaRPr lang="zh-CN" altLang="en-US"/>
          </a:p>
        </p:txBody>
      </p:sp>
      <p:sp>
        <p:nvSpPr>
          <p:cNvPr id="3" name="日期占位符 2"/>
          <p:cNvSpPr>
            <a:spLocks noGrp="1"/>
          </p:cNvSpPr>
          <p:nvPr>
            <p:ph type="dt" sz="quarter" idx="1"/>
          </p:nvPr>
        </p:nvSpPr>
        <p:spPr>
          <a:xfrm>
            <a:off x="5797550" y="0"/>
            <a:ext cx="4433888" cy="355600"/>
          </a:xfrm>
          <a:prstGeom prst="rect">
            <a:avLst/>
          </a:prstGeom>
        </p:spPr>
        <p:txBody>
          <a:bodyPr vert="horz" lIns="91440" tIns="45720" rIns="91440" bIns="45720" rtlCol="0"/>
          <a:lstStyle>
            <a:lvl1pPr algn="r" fontAlgn="auto">
              <a:defRPr sz="1245" noProof="1" smtClean="0">
                <a:latin typeface="+mn-lt"/>
                <a:ea typeface="+mn-ea"/>
              </a:defRPr>
            </a:lvl1pPr>
          </a:lstStyle>
          <a:p>
            <a:fld id="{0F9B84EA-7D68-4D60-9CB1-D50884785D1C}" type="datetimeFigureOut">
              <a:rPr lang="zh-CN" altLang="en-US"/>
            </a:fld>
            <a:endParaRPr lang="zh-CN" altLang="en-US" sz="1660">
              <a:latin typeface="Arial" panose="020B0604020202020204" pitchFamily="34" charset="0"/>
              <a:ea typeface="黑体" panose="02010609060101010101" pitchFamily="49" charset="-122"/>
            </a:endParaRPr>
          </a:p>
        </p:txBody>
      </p:sp>
      <p:sp>
        <p:nvSpPr>
          <p:cNvPr id="4" name="页脚占位符 3"/>
          <p:cNvSpPr>
            <a:spLocks noGrp="1"/>
          </p:cNvSpPr>
          <p:nvPr>
            <p:ph type="ftr" sz="quarter" idx="2"/>
          </p:nvPr>
        </p:nvSpPr>
        <p:spPr>
          <a:xfrm>
            <a:off x="0" y="6746875"/>
            <a:ext cx="4433888" cy="357188"/>
          </a:xfrm>
          <a:prstGeom prst="rect">
            <a:avLst/>
          </a:prstGeom>
        </p:spPr>
        <p:txBody>
          <a:bodyPr vert="horz" lIns="91440" tIns="45720" rIns="91440" bIns="45720" rtlCol="0" anchor="b"/>
          <a:lstStyle>
            <a:lvl1pPr algn="l" fontAlgn="auto">
              <a:defRPr sz="1660" noProof="1"/>
            </a:lvl1pPr>
          </a:lstStyle>
          <a:p>
            <a:endParaRPr lang="zh-CN" altLang="en-US"/>
          </a:p>
        </p:txBody>
      </p:sp>
      <p:sp>
        <p:nvSpPr>
          <p:cNvPr id="5" name="灯片编号占位符 4"/>
          <p:cNvSpPr>
            <a:spLocks noGrp="1"/>
          </p:cNvSpPr>
          <p:nvPr>
            <p:ph type="sldNum" sz="quarter" idx="3"/>
          </p:nvPr>
        </p:nvSpPr>
        <p:spPr>
          <a:xfrm>
            <a:off x="5797550" y="6746875"/>
            <a:ext cx="4433888" cy="357188"/>
          </a:xfrm>
          <a:prstGeom prst="rect">
            <a:avLst/>
          </a:prstGeom>
        </p:spPr>
        <p:txBody>
          <a:bodyPr vert="horz" wrap="square" lIns="91440" tIns="45720" rIns="91440" bIns="45720" numCol="1" anchor="b" anchorCtr="0" compatLnSpc="1"/>
          <a:lstStyle>
            <a:lvl1pPr algn="r">
              <a:defRPr sz="1200">
                <a:ea typeface="宋体" panose="02010600030101010101" pitchFamily="2" charset="-122"/>
              </a:defRPr>
            </a:lvl1pPr>
          </a:lstStyle>
          <a:p>
            <a:fld id="{D8F26655-0D40-4C77-9BFB-6EA8BCAB8A80}" type="slidenum">
              <a:rPr lang="zh-CN" altLang="en-US"/>
            </a:fld>
            <a:endParaRPr lang="zh-CN" altLang="en-US" sz="1600">
              <a:ea typeface="黑体" panose="02010609060101010101" pitchFamily="49"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3888" cy="3556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5797550" y="0"/>
            <a:ext cx="4433888" cy="355600"/>
          </a:xfrm>
          <a:prstGeom prst="rect">
            <a:avLst/>
          </a:prstGeom>
        </p:spPr>
        <p:txBody>
          <a:bodyPr vert="horz" lIns="91440" tIns="45720" rIns="91440" bIns="45720" rtlCol="0"/>
          <a:lstStyle>
            <a:lvl1pPr algn="r" fontAlgn="auto">
              <a:defRPr sz="1200" noProof="1" smtClean="0">
                <a:latin typeface="+mn-lt"/>
                <a:ea typeface="+mn-ea"/>
              </a:defRPr>
            </a:lvl1pPr>
          </a:lstStyle>
          <a:p>
            <a:fld id="{D6C8D182-E4C8-4120-9249-FC9774456FFA}" type="datetimeFigureOut">
              <a:rPr lang="zh-CN" altLang="en-US"/>
            </a:fld>
            <a:endParaRPr lang="zh-CN" altLang="en-US">
              <a:latin typeface="Arial" panose="020B0604020202020204" pitchFamily="34" charset="0"/>
              <a:ea typeface="黑体" panose="02010609060101010101" pitchFamily="49" charset="-122"/>
            </a:endParaRPr>
          </a:p>
        </p:txBody>
      </p:sp>
      <p:sp>
        <p:nvSpPr>
          <p:cNvPr id="20484" name="幻灯片图像占位符 3"/>
          <p:cNvSpPr>
            <a:spLocks noGrp="1" noRot="1" noChangeAspect="1" noChangeArrowheads="1"/>
          </p:cNvSpPr>
          <p:nvPr>
            <p:ph type="sldImg" idx="4294967295"/>
          </p:nvPr>
        </p:nvSpPr>
        <p:spPr bwMode="auto">
          <a:xfrm>
            <a:off x="2987675" y="887413"/>
            <a:ext cx="4262438" cy="2398712"/>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20485" name="备注占位符 4"/>
          <p:cNvSpPr>
            <a:spLocks noGrp="1" noChangeArrowheads="1"/>
          </p:cNvSpPr>
          <p:nvPr>
            <p:ph type="body" sz="quarter" idx="9"/>
          </p:nvPr>
        </p:nvSpPr>
        <p:spPr bwMode="auto">
          <a:xfrm>
            <a:off x="1023938" y="3419475"/>
            <a:ext cx="818832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748463"/>
            <a:ext cx="4433888" cy="3556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5797550" y="6748463"/>
            <a:ext cx="4433888" cy="355600"/>
          </a:xfrm>
          <a:prstGeom prst="rect">
            <a:avLst/>
          </a:prstGeom>
        </p:spPr>
        <p:txBody>
          <a:bodyPr vert="horz" wrap="square" lIns="91440" tIns="45720" rIns="91440" bIns="45720" numCol="1" anchor="b" anchorCtr="0" compatLnSpc="1"/>
          <a:lstStyle>
            <a:lvl1pPr algn="r">
              <a:defRPr sz="1200">
                <a:latin typeface="微软雅黑" panose="020B0503020204020204" pitchFamily="34" charset="-122"/>
                <a:ea typeface="微软雅黑" panose="020B0503020204020204" pitchFamily="34" charset="-122"/>
              </a:defRPr>
            </a:lvl1pPr>
          </a:lstStyle>
          <a:p>
            <a:fld id="{ADEEEEFF-8442-41B1-A2A0-C8B936EB7098}" type="slidenum">
              <a:rPr lang="zh-CN" altLang="en-US"/>
            </a:fld>
            <a:endParaRPr lang="zh-CN" altLang="en-US">
              <a:latin typeface="Arial" panose="020B0604020202020204" pitchFamily="34" charset="0"/>
              <a:ea typeface="黑体" panose="02010609060101010101" pitchFamily="49" charset="-122"/>
            </a:endParaRP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p:cNvSpPr>
          <p:nvPr>
            <p:ph type="sldImg" idx="4294967295"/>
          </p:nvPr>
        </p:nvSpPr>
        <p:spPr>
          <a:ln>
            <a:miter lim="800000"/>
          </a:ln>
        </p:spPr>
      </p:sp>
      <p:sp>
        <p:nvSpPr>
          <p:cNvPr id="22530"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nchorCtr="0"/>
          <a:lstStyle/>
          <a:p>
            <a:pPr lvl="0"/>
            <a:endParaRPr lang="zh-CN" altLang="en-US"/>
          </a:p>
        </p:txBody>
      </p:sp>
      <p:sp>
        <p:nvSpPr>
          <p:cNvPr id="17411" name="灯片编号占位符 3"/>
          <p:cNvSpPr>
            <a:spLocks noGrp="1"/>
          </p:cNvSpPr>
          <p:nvPr>
            <p:ph type="sldNum" sz="quarter"/>
          </p:nvPr>
        </p:nvSpPr>
        <p:spPr>
          <a:xfrm>
            <a:off x="4024313" y="9721850"/>
            <a:ext cx="3078162" cy="512763"/>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微软雅黑" panose="020B0503020204020204" pitchFamily="34" charset="-122"/>
                <a:ea typeface="微软雅黑" panose="020B0503020204020204" pitchFamily="34" charset="-122"/>
              </a:rPr>
            </a:fld>
            <a:endParaRPr lang="zh-CN" altLang="en-US" sz="120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与封底">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82D195D4-CC67-4945-BAA7-E9283FE85405}"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E940C715-49A1-4BC7-81B0-595DC1EC2B10}"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40A4CBDF-326A-4211-BAC3-A3115D41A1A6}"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3412D256-D2D0-4BF5-994D-64FA3BC309CA}"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D43DF043-734B-4EFB-B839-703A8A1380F8}"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8C0A9617-D201-46D1-BC54-AF8F093484B9}"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00D8A528-FC7A-41A8-9252-14528D677CBE}"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E48450F3-15AB-48DF-80E4-B5E929C5F495}"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70150306-C843-4C66-9A33-887E5A472EFE}"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205728"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ADBB3BE6-029B-42A4-AB60-56C4504F9C18}"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1186775" y="2665379"/>
            <a:ext cx="4873575"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256939" y="2665379"/>
            <a:ext cx="4897576"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8" name="Rectangle 5"/>
          <p:cNvSpPr>
            <a:spLocks noGrp="1"/>
          </p:cNvSpPr>
          <p:nvPr>
            <p:ph type="ftr" sz="quarter" idx="11"/>
          </p:nvPr>
        </p:nvSpPr>
        <p:spPr/>
        <p:txBody>
          <a:bodyPr/>
          <a:lstStyle>
            <a:lvl1pPr>
              <a:defRPr/>
            </a:lvl1pPr>
          </a:lstStyle>
          <a:p>
            <a:endParaRPr lang="zh-CN" altLang="en-US"/>
          </a:p>
        </p:txBody>
      </p:sp>
      <p:sp>
        <p:nvSpPr>
          <p:cNvPr id="9" name="Rectangle 6"/>
          <p:cNvSpPr>
            <a:spLocks noGrp="1"/>
          </p:cNvSpPr>
          <p:nvPr>
            <p:ph type="sldNum" sz="quarter" idx="12"/>
          </p:nvPr>
        </p:nvSpPr>
        <p:spPr/>
        <p:txBody>
          <a:bodyPr/>
          <a:lstStyle>
            <a:lvl1pPr>
              <a:defRPr/>
            </a:lvl1pPr>
          </a:lstStyle>
          <a:p>
            <a:fld id="{47AA4A27-0E47-4B11-9F9F-8AD67F86047F}"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2"/>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2E335F06-8D33-4D11-8C7E-3A39E8B0ADC8}"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Rectangle 5"/>
          <p:cNvSpPr>
            <a:spLocks noGrp="1"/>
          </p:cNvSpPr>
          <p:nvPr>
            <p:ph type="ftr" sz="quarter" idx="11"/>
          </p:nvPr>
        </p:nvSpPr>
        <p:spPr/>
        <p:txBody>
          <a:bodyPr/>
          <a:lstStyle>
            <a:lvl1pPr>
              <a:defRPr/>
            </a:lvl1pPr>
          </a:lstStyle>
          <a:p>
            <a:endParaRPr lang="zh-CN" altLang="en-US"/>
          </a:p>
        </p:txBody>
      </p:sp>
      <p:sp>
        <p:nvSpPr>
          <p:cNvPr id="5" name="Rectangle 6"/>
          <p:cNvSpPr>
            <a:spLocks noGrp="1"/>
          </p:cNvSpPr>
          <p:nvPr>
            <p:ph type="sldNum" sz="quarter" idx="12"/>
          </p:nvPr>
        </p:nvSpPr>
        <p:spPr/>
        <p:txBody>
          <a:bodyPr/>
          <a:lstStyle>
            <a:lvl1pPr>
              <a:defRPr/>
            </a:lvl1pPr>
          </a:lstStyle>
          <a:p>
            <a:fld id="{A31058B9-411B-4CAE-8A09-E3589B6F04D4}"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DFDA3B45-939B-4A1C-8BBA-2CEB9C440B2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00448D88-F1E7-49FB-AAC3-1BFB8061E42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CB7B2DBC-D077-424D-93BD-6793826DF03A}"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4A161C7C-F18A-4B1D-9A85-ED53417BB85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5D067D90-368F-4259-8E6D-448A92EC68C0}"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Rectangle 5"/>
          <p:cNvSpPr>
            <a:spLocks noGrp="1"/>
          </p:cNvSpPr>
          <p:nvPr>
            <p:ph type="ftr" sz="quarter" idx="11"/>
          </p:nvPr>
        </p:nvSpPr>
        <p:spPr/>
        <p:txBody>
          <a:bodyPr/>
          <a:lstStyle>
            <a:lvl1pPr>
              <a:defRPr/>
            </a:lvl1pPr>
          </a:lstStyle>
          <a:p>
            <a:endParaRPr lang="zh-CN" altLang="en-US"/>
          </a:p>
        </p:txBody>
      </p:sp>
      <p:sp>
        <p:nvSpPr>
          <p:cNvPr id="5" name="Rectangle 6"/>
          <p:cNvSpPr>
            <a:spLocks noGrp="1"/>
          </p:cNvSpPr>
          <p:nvPr>
            <p:ph type="sldNum" sz="quarter" idx="12"/>
          </p:nvPr>
        </p:nvSpPr>
        <p:spPr/>
        <p:txBody>
          <a:bodyPr/>
          <a:lstStyle>
            <a:lvl1pPr>
              <a:defRPr/>
            </a:lvl1pPr>
          </a:lstStyle>
          <a:p>
            <a:fld id="{4DDAD27D-3A4B-4888-808E-42B183A5B4FE}" type="slidenum">
              <a:rPr lang="zh-CN" altLang="en-US"/>
            </a:fld>
            <a:endParaRPr lang="zh-CN" altLang="en-US">
              <a:ea typeface="黑体" panose="02010609060101010101" pitchFamily="49" charset="-122"/>
            </a:endParaRPr>
          </a:p>
        </p:txBody>
      </p:sp>
      <p:pic>
        <p:nvPicPr>
          <p:cNvPr id="6" name="图片 1" descr="图片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连接符 2"/>
          <p:cNvCxnSpPr/>
          <p:nvPr userDrawn="1"/>
        </p:nvCxnSpPr>
        <p:spPr>
          <a:xfrm>
            <a:off x="261831" y="994770"/>
            <a:ext cx="10979798" cy="0"/>
          </a:xfrm>
          <a:prstGeom prst="line">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 name="图片 9" descr="读懂会logo"/>
          <p:cNvPicPr>
            <a:picLocks noChangeAspect="1"/>
          </p:cNvPicPr>
          <p:nvPr userDrawn="1"/>
        </p:nvPicPr>
        <p:blipFill>
          <a:blip r:embed="rId3"/>
          <a:stretch>
            <a:fillRect/>
          </a:stretch>
        </p:blipFill>
        <p:spPr>
          <a:xfrm>
            <a:off x="9168130" y="491490"/>
            <a:ext cx="1983105" cy="409575"/>
          </a:xfrm>
          <a:prstGeom prst="rect">
            <a:avLst/>
          </a:prstGeom>
        </p:spPr>
      </p:pic>
      <p:pic>
        <p:nvPicPr>
          <p:cNvPr id="2" name="图片 1" descr="科技局logo"/>
          <p:cNvPicPr>
            <a:picLocks noChangeAspect="1"/>
          </p:cNvPicPr>
          <p:nvPr userDrawn="1"/>
        </p:nvPicPr>
        <p:blipFill>
          <a:blip r:embed="rId4"/>
          <a:stretch>
            <a:fillRect/>
          </a:stretch>
        </p:blipFill>
        <p:spPr>
          <a:xfrm>
            <a:off x="11241405" y="382905"/>
            <a:ext cx="624174" cy="6120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分节标题">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a:xfrm>
            <a:off x="838200" y="6356350"/>
            <a:ext cx="2743200" cy="365125"/>
          </a:xfrm>
        </p:spPr>
        <p:txBody>
          <a:bodyPr vert="horz" lIns="91440" tIns="45720" rIns="91440" bIns="45720" rtlCol="0" anchor="ct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a:xfrm>
            <a:off x="4038600" y="6356350"/>
            <a:ext cx="4114800" cy="365125"/>
          </a:xfrm>
        </p:spPr>
        <p:txBody>
          <a:bodyPr vert="horz" lIns="91440" tIns="45720" rIns="91440" bIns="45720" rtlCol="0" anchor="ctr"/>
          <a:lstStyle>
            <a:lvl1pPr>
              <a:defRPr/>
            </a:lvl1pPr>
          </a:lstStyle>
          <a:p>
            <a:endParaRPr lang="zh-CN" altLang="en-US"/>
          </a:p>
        </p:txBody>
      </p:sp>
      <p:sp>
        <p:nvSpPr>
          <p:cNvPr id="5" name="灯片编号占位符 5"/>
          <p:cNvSpPr>
            <a:spLocks noGrp="1"/>
          </p:cNvSpPr>
          <p:nvPr>
            <p:ph type="sldNum" sz="quarter" idx="12"/>
          </p:nvPr>
        </p:nvSpPr>
        <p:spPr>
          <a:xfrm>
            <a:off x="8610600" y="6356350"/>
            <a:ext cx="2743200" cy="365125"/>
          </a:xfrm>
        </p:spPr>
        <p:txBody>
          <a:bodyPr anchor="ctr"/>
          <a:lstStyle>
            <a:lvl1pPr>
              <a:defRPr/>
            </a:lvl1pPr>
          </a:lstStyle>
          <a:p>
            <a:fld id="{48ED5969-8847-467F-BB9E-5CFB8580A774}"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D0C8B0C1-3D46-4AF7-866E-7492541933CC}"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FFA0F5D3-E33D-48C5-9AD2-390522D485BB}"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分节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1D1A9B1C-F5A4-4346-8BC5-24C3C34F3A21}"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
        <p:nvSpPr>
          <p:cNvPr id="2" name="形状"/>
          <p:cNvSpPr/>
          <p:nvPr userDrawn="1"/>
        </p:nvSpPr>
        <p:spPr>
          <a:xfrm>
            <a:off x="485775" y="1522413"/>
            <a:ext cx="4135438" cy="41338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 name="形状"/>
          <p:cNvSpPr/>
          <p:nvPr userDrawn="1"/>
        </p:nvSpPr>
        <p:spPr>
          <a:xfrm>
            <a:off x="688975" y="1724025"/>
            <a:ext cx="3729038" cy="372903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4" name="矩形"/>
          <p:cNvSpPr/>
          <p:nvPr userDrawn="1"/>
        </p:nvSpPr>
        <p:spPr>
          <a:xfrm>
            <a:off x="1428750" y="3960813"/>
            <a:ext cx="2249488" cy="904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cxnSp>
        <p:nvCxnSpPr>
          <p:cNvPr id="5" name="直接连接符"/>
          <p:cNvCxnSpPr/>
          <p:nvPr userDrawn="1"/>
        </p:nvCxnSpPr>
        <p:spPr>
          <a:xfrm>
            <a:off x="5102225" y="3362325"/>
            <a:ext cx="6248400" cy="0"/>
          </a:xfrm>
          <a:prstGeom prst="line">
            <a:avLst/>
          </a:prstGeom>
          <a:ln w="1270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文本占位符"/>
          <p:cNvSpPr>
            <a:spLocks noGrp="1"/>
          </p:cNvSpPr>
          <p:nvPr userDrawn="1">
            <p:ph type="body" sz="quarter" idx="13" hasCustomPrompt="1"/>
          </p:nvPr>
        </p:nvSpPr>
        <p:spPr>
          <a:xfrm>
            <a:off x="441676" y="4246396"/>
            <a:ext cx="4223383" cy="553998"/>
          </a:xfrm>
          <a:prstGeom prst="rect">
            <a:avLst/>
          </a:prstGeom>
          <a:noFill/>
          <a:ln>
            <a:noFill/>
          </a:ln>
        </p:spPr>
        <p:txBody>
          <a:bodyPr anchor="ctr">
            <a:spAutoFit/>
          </a:bodyPr>
          <a:lstStyle>
            <a:lvl1pPr marL="0" indent="0" algn="ctr">
              <a:lnSpc>
                <a:spcPct val="100000"/>
              </a:lnSpc>
              <a:buNone/>
              <a:defRPr lang="zh-CN" altLang="en-US" sz="3000" b="1" spc="0" baseline="0" dirty="0">
                <a:solidFill>
                  <a:schemeClr val="bg1"/>
                </a:solidFill>
                <a:latin typeface="+mj-ea"/>
                <a:ea typeface="+mj-ea"/>
              </a:defRPr>
            </a:lvl1pPr>
          </a:lstStyle>
          <a:p>
            <a:pPr lvl="0"/>
            <a:r>
              <a:rPr lang="en-US" altLang="zh-CN" noProof="1"/>
              <a:t>PART ONE</a:t>
            </a:r>
            <a:endParaRPr lang="en-US" altLang="zh-CN" noProof="1"/>
          </a:p>
        </p:txBody>
      </p:sp>
      <p:sp>
        <p:nvSpPr>
          <p:cNvPr id="17" name="文本占位符"/>
          <p:cNvSpPr>
            <a:spLocks noGrp="1"/>
          </p:cNvSpPr>
          <p:nvPr userDrawn="1">
            <p:ph type="body" sz="quarter" idx="12" hasCustomPrompt="1"/>
          </p:nvPr>
        </p:nvSpPr>
        <p:spPr>
          <a:xfrm>
            <a:off x="5108361" y="3725577"/>
            <a:ext cx="6426414" cy="1015663"/>
          </a:xfrm>
          <a:prstGeom prst="rect">
            <a:avLst/>
          </a:prstGeom>
        </p:spPr>
        <p:txBody>
          <a:bodyPr>
            <a:spAutoFit/>
          </a:bodyPr>
          <a:lstStyle>
            <a:lvl1pPr marL="0" indent="0">
              <a:lnSpc>
                <a:spcPct val="150000"/>
              </a:lnSpc>
              <a:buNone/>
              <a:defRPr sz="2000" spc="150" baseline="0">
                <a:solidFill>
                  <a:schemeClr val="accent3"/>
                </a:solidFill>
              </a:defRPr>
            </a:lvl1pPr>
          </a:lstStyle>
          <a:p>
            <a:pPr lvl="0"/>
            <a:r>
              <a:rPr lang="zh-CN" altLang="en-US" noProof="1"/>
              <a:t>单击此处添加您的文字内容，或复制文本粘贴至此，字间距和行间距均可自行调节。</a:t>
            </a:r>
            <a:endParaRPr lang="zh-CN" altLang="en-US" noProof="1"/>
          </a:p>
        </p:txBody>
      </p:sp>
      <p:sp>
        <p:nvSpPr>
          <p:cNvPr id="16" name="标题占位符"/>
          <p:cNvSpPr>
            <a:spLocks noGrp="1"/>
          </p:cNvSpPr>
          <p:nvPr userDrawn="1">
            <p:ph type="body" sz="quarter" idx="11" hasCustomPrompt="1"/>
          </p:nvPr>
        </p:nvSpPr>
        <p:spPr>
          <a:xfrm>
            <a:off x="5108360" y="2226173"/>
            <a:ext cx="7083640" cy="861774"/>
          </a:xfrm>
          <a:prstGeom prst="rect">
            <a:avLst/>
          </a:prstGeom>
        </p:spPr>
        <p:txBody>
          <a:bodyPr anchor="ctr">
            <a:spAutoFit/>
          </a:bodyPr>
          <a:lstStyle>
            <a:lvl1pPr marL="0" indent="0" algn="l">
              <a:lnSpc>
                <a:spcPct val="100000"/>
              </a:lnSpc>
              <a:buNone/>
              <a:defRPr lang="zh-CN" altLang="en-US" sz="5000" b="1" spc="600" dirty="0">
                <a:solidFill>
                  <a:schemeClr val="accent3"/>
                </a:solidFill>
                <a:latin typeface="+mj-ea"/>
                <a:ea typeface="+mj-ea"/>
              </a:defRPr>
            </a:lvl1pPr>
          </a:lstStyle>
          <a:p>
            <a:pPr lvl="0"/>
            <a:r>
              <a:rPr lang="zh-CN" altLang="en-US" noProof="1"/>
              <a:t>添加标题</a:t>
            </a:r>
            <a:endParaRPr lang="zh-CN" altLang="en-US" noProof="1"/>
          </a:p>
        </p:txBody>
      </p:sp>
      <p:sp>
        <p:nvSpPr>
          <p:cNvPr id="15" name="数字占位符"/>
          <p:cNvSpPr>
            <a:spLocks noGrp="1"/>
          </p:cNvSpPr>
          <p:nvPr userDrawn="1">
            <p:ph type="body" sz="quarter" idx="10" hasCustomPrompt="1"/>
          </p:nvPr>
        </p:nvSpPr>
        <p:spPr>
          <a:xfrm>
            <a:off x="441676" y="1944265"/>
            <a:ext cx="4223383" cy="2062103"/>
          </a:xfrm>
          <a:prstGeom prst="rect">
            <a:avLst/>
          </a:prstGeom>
          <a:noFill/>
        </p:spPr>
        <p:txBody>
          <a:bodyPr rtlCol="0" anchor="ctr">
            <a:spAutoFit/>
          </a:bodyPr>
          <a:lstStyle>
            <a:lvl1pPr marL="0" indent="0" algn="ctr">
              <a:lnSpc>
                <a:spcPct val="100000"/>
              </a:lnSpc>
              <a:buFontTx/>
              <a:buNone/>
              <a:defRPr lang="zh-CN" altLang="en-US" sz="12800" b="0" i="0" u="none" dirty="0">
                <a:solidFill>
                  <a:schemeClr val="bg1"/>
                </a:solidFill>
                <a:effectLst/>
                <a:latin typeface="Impact" panose="020B0806030902050204" pitchFamily="34" charset="0"/>
                <a:ea typeface="+mj-ea"/>
                <a:cs typeface="Arial" panose="020B0604020202020204" pitchFamily="34" charset="0"/>
              </a:defRPr>
            </a:lvl1pPr>
          </a:lstStyle>
          <a:p>
            <a:pPr lvl="0"/>
            <a:r>
              <a:rPr lang="en-US" altLang="zh-CN" noProof="1"/>
              <a:t>01</a:t>
            </a:r>
            <a:endParaRPr lang="zh-CN" altLang="en-US" noProof="1"/>
          </a:p>
        </p:txBody>
      </p:sp>
      <p:sp>
        <p:nvSpPr>
          <p:cNvPr id="6" name="日期占位符 1"/>
          <p:cNvSpPr>
            <a:spLocks noGrp="1"/>
          </p:cNvSpPr>
          <p:nvPr>
            <p:ph type="dt" sz="half" idx="14"/>
          </p:nvPr>
        </p:nvSpPr>
        <p:spPr/>
        <p:txBody>
          <a:bodyPr/>
          <a:lstStyle>
            <a:lvl1pPr>
              <a:defRPr/>
            </a:lvl1pPr>
          </a:lstStyle>
          <a:p>
            <a:fld id="{AB2DA330-99E0-4B4D-9C61-82CFEE5A232F}" type="datetimeFigureOut">
              <a:rPr lang="zh-CN" altLang="en-US"/>
            </a:fld>
            <a:endParaRPr lang="zh-CN" altLang="en-US"/>
          </a:p>
        </p:txBody>
      </p:sp>
      <p:sp>
        <p:nvSpPr>
          <p:cNvPr id="7" name="页脚占位符 2"/>
          <p:cNvSpPr>
            <a:spLocks noGrp="1"/>
          </p:cNvSpPr>
          <p:nvPr>
            <p:ph type="ftr" sz="quarter" idx="15"/>
          </p:nvPr>
        </p:nvSpPr>
        <p:spPr/>
        <p:txBody>
          <a:bodyPr/>
          <a:lstStyle>
            <a:lvl1pPr>
              <a:defRPr/>
            </a:lvl1pPr>
          </a:lstStyle>
          <a:p>
            <a:endParaRPr lang="zh-CN" altLang="en-US"/>
          </a:p>
        </p:txBody>
      </p:sp>
      <p:sp>
        <p:nvSpPr>
          <p:cNvPr id="8" name="灯片编号占位符 3"/>
          <p:cNvSpPr>
            <a:spLocks noGrp="1"/>
          </p:cNvSpPr>
          <p:nvPr>
            <p:ph type="sldNum" sz="quarter" idx="16"/>
          </p:nvPr>
        </p:nvSpPr>
        <p:spPr/>
        <p:txBody>
          <a:bodyPr/>
          <a:lstStyle>
            <a:lvl1pPr>
              <a:defRPr/>
            </a:lvl1pPr>
          </a:lstStyle>
          <a:p>
            <a:fld id="{877CED67-C55E-4BA0-8037-5C17057FFF60}" type="slidenum">
              <a:rPr lang="zh-CN" altLang="en-US"/>
            </a:fld>
            <a:endParaRPr lang="zh-CN" altLang="en-US">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cxnSp>
        <p:nvCxnSpPr>
          <p:cNvPr id="2" name="直接连接符"/>
          <p:cNvCxnSpPr/>
          <p:nvPr userDrawn="1"/>
        </p:nvCxnSpPr>
        <p:spPr>
          <a:xfrm>
            <a:off x="657225" y="530225"/>
            <a:ext cx="3600450" cy="0"/>
          </a:xfrm>
          <a:prstGeom prst="line">
            <a:avLst/>
          </a:prstGeom>
          <a:ln w="6350">
            <a:solidFill>
              <a:schemeClr val="accent3"/>
            </a:solidFill>
            <a:prstDash val="dash"/>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直接连接符"/>
          <p:cNvCxnSpPr/>
          <p:nvPr userDrawn="1"/>
        </p:nvCxnSpPr>
        <p:spPr>
          <a:xfrm>
            <a:off x="7934325" y="536575"/>
            <a:ext cx="3600450" cy="0"/>
          </a:xfrm>
          <a:prstGeom prst="line">
            <a:avLst/>
          </a:prstGeom>
          <a:ln w="6350">
            <a:solidFill>
              <a:schemeClr val="accent3"/>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标题占位符"/>
          <p:cNvSpPr>
            <a:spLocks noGrp="1"/>
          </p:cNvSpPr>
          <p:nvPr>
            <p:ph type="body" sz="quarter" idx="10" hasCustomPrompt="1"/>
          </p:nvPr>
        </p:nvSpPr>
        <p:spPr>
          <a:xfrm>
            <a:off x="1776068" y="236437"/>
            <a:ext cx="8639865" cy="630942"/>
          </a:xfrm>
          <a:prstGeom prst="rect">
            <a:avLst/>
          </a:prstGeom>
        </p:spPr>
        <p:txBody>
          <a:bodyPr anchor="ctr">
            <a:spAutoFit/>
          </a:bodyPr>
          <a:lstStyle>
            <a:lvl1pPr marL="0" indent="0" algn="ctr">
              <a:lnSpc>
                <a:spcPct val="100000"/>
              </a:lnSpc>
              <a:buFontTx/>
              <a:buNone/>
              <a:defRPr lang="zh-CN" altLang="en-US" sz="3500" b="1" spc="300" dirty="0" smtClean="0">
                <a:solidFill>
                  <a:schemeClr val="accent3"/>
                </a:solidFill>
                <a:latin typeface="+mj-ea"/>
                <a:ea typeface="+mj-ea"/>
              </a:defRPr>
            </a:lvl1pPr>
          </a:lstStyle>
          <a:p>
            <a:pPr lvl="0"/>
            <a:r>
              <a:rPr lang="zh-CN" altLang="en-US" noProof="1"/>
              <a:t>点击添加标题</a:t>
            </a:r>
            <a:endParaRPr lang="zh-CN" altLang="en-US" noProof="1"/>
          </a:p>
        </p:txBody>
      </p:sp>
      <p:sp>
        <p:nvSpPr>
          <p:cNvPr id="4" name="日期占位符 1"/>
          <p:cNvSpPr>
            <a:spLocks noGrp="1"/>
          </p:cNvSpPr>
          <p:nvPr>
            <p:ph type="dt" sz="half" idx="11"/>
          </p:nvPr>
        </p:nvSpPr>
        <p:spPr/>
        <p:txBody>
          <a:bodyPr/>
          <a:lstStyle>
            <a:lvl1pPr>
              <a:defRPr/>
            </a:lvl1pPr>
          </a:lstStyle>
          <a:p>
            <a:fld id="{AB2DA330-99E0-4B4D-9C61-82CFEE5A232F}" type="datetimeFigureOut">
              <a:rPr lang="zh-CN" altLang="en-US"/>
            </a:fld>
            <a:endParaRPr lang="zh-CN" altLang="en-US"/>
          </a:p>
        </p:txBody>
      </p:sp>
      <p:sp>
        <p:nvSpPr>
          <p:cNvPr id="5" name="页脚占位符 2"/>
          <p:cNvSpPr>
            <a:spLocks noGrp="1"/>
          </p:cNvSpPr>
          <p:nvPr>
            <p:ph type="ftr" sz="quarter" idx="12"/>
          </p:nvPr>
        </p:nvSpPr>
        <p:spPr/>
        <p:txBody>
          <a:bodyPr/>
          <a:lstStyle>
            <a:lvl1pPr>
              <a:defRPr/>
            </a:lvl1pPr>
          </a:lstStyle>
          <a:p>
            <a:endParaRPr lang="zh-CN" altLang="en-US"/>
          </a:p>
        </p:txBody>
      </p:sp>
      <p:sp>
        <p:nvSpPr>
          <p:cNvPr id="6" name="灯片编号占位符 3"/>
          <p:cNvSpPr>
            <a:spLocks noGrp="1"/>
          </p:cNvSpPr>
          <p:nvPr>
            <p:ph type="sldNum" sz="quarter" idx="13"/>
          </p:nvPr>
        </p:nvSpPr>
        <p:spPr/>
        <p:txBody>
          <a:bodyPr/>
          <a:lstStyle>
            <a:lvl1pPr>
              <a:defRPr/>
            </a:lvl1pPr>
          </a:lstStyle>
          <a:p>
            <a:fld id="{8FF00FAC-0B50-4D59-B0D5-6E380ABBDE59}" type="slidenum">
              <a:rPr lang="zh-CN" altLang="en-US"/>
            </a:fld>
            <a:endParaRPr lang="zh-CN" altLang="en-US">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chemeClr val="bg1">
            <a:alpha val="100000"/>
          </a:schemeClr>
        </a:solidFill>
        <a:effectLst/>
      </p:bgPr>
    </p:bg>
    <p:spTree>
      <p:nvGrpSpPr>
        <p:cNvPr id="1" name=""/>
        <p:cNvGrpSpPr/>
        <p:nvPr/>
      </p:nvGrpSpPr>
      <p:grpSpPr>
        <a:xfrm>
          <a:off x="0" y="0"/>
          <a:ext cx="0" cy="0"/>
          <a:chOff x="0" y="0"/>
          <a:chExt cx="0" cy="0"/>
        </a:xfrm>
      </p:grpSpPr>
      <p:pic>
        <p:nvPicPr>
          <p:cNvPr id="6" name="图片 5" descr="G:\PPT模板-20200715\素材\30.png30"/>
          <p:cNvPicPr>
            <a:picLocks noChangeAspect="1"/>
          </p:cNvPicPr>
          <p:nvPr userDrawn="1"/>
        </p:nvPicPr>
        <p:blipFill>
          <a:blip r:embed="rId2" cstate="print"/>
          <a:srcRect/>
          <a:stretch>
            <a:fillRect/>
          </a:stretch>
        </p:blipFill>
        <p:spPr>
          <a:xfrm>
            <a:off x="635" y="635"/>
            <a:ext cx="6255385" cy="6859270"/>
          </a:xfrm>
          <a:prstGeom prst="rect">
            <a:avLst/>
          </a:prstGeom>
        </p:spPr>
      </p:pic>
      <p:sp>
        <p:nvSpPr>
          <p:cNvPr id="7" name="文本框 6"/>
          <p:cNvSpPr txBox="1"/>
          <p:nvPr userDrawn="1"/>
        </p:nvSpPr>
        <p:spPr>
          <a:xfrm>
            <a:off x="2968625" y="3048000"/>
            <a:ext cx="838200" cy="768350"/>
          </a:xfrm>
          <a:prstGeom prst="rect">
            <a:avLst/>
          </a:prstGeom>
          <a:noFill/>
        </p:spPr>
        <p:txBody>
          <a:bodyPr wrap="none" rtlCol="0">
            <a:spAutoFit/>
          </a:bodyPr>
          <a:lstStyle/>
          <a:p>
            <a:r>
              <a:rPr lang="en-US" altLang="zh-CN" sz="4400">
                <a:solidFill>
                  <a:srgbClr val="027FF3"/>
                </a:solidFill>
                <a:latin typeface="微软雅黑" panose="020B0503020204020204" pitchFamily="34" charset="-122"/>
                <a:ea typeface="微软雅黑" panose="020B0503020204020204" pitchFamily="34" charset="-122"/>
              </a:rPr>
              <a:t>01</a:t>
            </a:r>
            <a:endParaRPr lang="en-US" altLang="zh-CN" sz="4400">
              <a:solidFill>
                <a:srgbClr val="027FF3"/>
              </a:solidFill>
              <a:latin typeface="微软雅黑" panose="020B0503020204020204" pitchFamily="34" charset="-122"/>
              <a:ea typeface="微软雅黑" panose="020B0503020204020204" pitchFamily="34" charset="-122"/>
            </a:endParaRPr>
          </a:p>
        </p:txBody>
      </p:sp>
      <p:sp>
        <p:nvSpPr>
          <p:cNvPr id="8" name="标题 7"/>
          <p:cNvSpPr>
            <a:spLocks noGrp="1"/>
          </p:cNvSpPr>
          <p:nvPr>
            <p:ph type="ctrTitle" idx="14" hasCustomPrompt="1"/>
            <p:custDataLst>
              <p:tags r:id="rId3"/>
            </p:custDataLst>
          </p:nvPr>
        </p:nvSpPr>
        <p:spPr>
          <a:xfrm>
            <a:off x="6660515" y="3319780"/>
            <a:ext cx="4583430" cy="835660"/>
          </a:xfrm>
        </p:spPr>
        <p:txBody>
          <a:bodyPr vert="horz" wrap="square" lIns="90170" tIns="46990" rIns="90170" bIns="0" anchor="ctr" anchorCtr="0">
            <a:noAutofit/>
          </a:bodyPr>
          <a:lstStyle>
            <a:lvl1pPr marL="0" marR="0" indent="0" algn="l" defTabSz="914400" rtl="0" eaLnBrk="1" fontAlgn="auto" latinLnBrk="0" hangingPunct="1">
              <a:lnSpc>
                <a:spcPct val="100000"/>
              </a:lnSpc>
              <a:spcBef>
                <a:spcPct val="0"/>
              </a:spcBef>
              <a:spcAft>
                <a:spcPts val="0"/>
              </a:spcAft>
              <a:buClrTx/>
              <a:buSzPts val="4400"/>
              <a:buFont typeface="Arial" panose="020B0604020202020204" pitchFamily="34" charset="0"/>
              <a:buNone/>
              <a:defRPr sz="5000" b="1" spc="400">
                <a:solidFill>
                  <a:srgbClr val="187CFF"/>
                </a:solidFill>
                <a:latin typeface="微软雅黑" panose="020B0503020204020204" pitchFamily="34" charset="-122"/>
                <a:ea typeface="微软雅黑" panose="020B0503020204020204" pitchFamily="34" charset="-122"/>
              </a:defRPr>
            </a:lvl1pPr>
          </a:lstStyle>
          <a:p>
            <a:r>
              <a:rPr lang="zh-CN" altLang="en-US"/>
              <a:t>编辑标题</a:t>
            </a:r>
            <a:endParaRPr lang="zh-CN" altLang="en-US"/>
          </a:p>
        </p:txBody>
      </p:sp>
      <p:sp>
        <p:nvSpPr>
          <p:cNvPr id="9" name="文本占位符 8"/>
          <p:cNvSpPr>
            <a:spLocks noGrp="1"/>
          </p:cNvSpPr>
          <p:nvPr>
            <p:ph type="body" sz="quarter" idx="13" hasCustomPrompt="1"/>
          </p:nvPr>
        </p:nvSpPr>
        <p:spPr>
          <a:xfrm>
            <a:off x="6660515" y="2447925"/>
            <a:ext cx="2687955" cy="564515"/>
          </a:xfrm>
          <a:prstGeom prst="rect">
            <a:avLst/>
          </a:prstGeom>
        </p:spPr>
        <p:txBody>
          <a:bodyPr anchor="ctr" anchorCtr="0">
            <a:noAutofit/>
          </a:bodyPr>
          <a:lstStyle>
            <a:lvl1pPr marL="0" indent="0" algn="l">
              <a:buNone/>
              <a:defRPr sz="4000" b="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stStyle>
          <a:p>
            <a:r>
              <a:rPr kumimoji="1" lang="zh-CN" altLang="en-US" dirty="0"/>
              <a:t>PART O1</a:t>
            </a:r>
            <a:endParaRPr kumimoji="1"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3" name="组合 2"/>
          <p:cNvGrpSpPr/>
          <p:nvPr userDrawn="1"/>
        </p:nvGrpSpPr>
        <p:grpSpPr>
          <a:xfrm>
            <a:off x="0" y="6424887"/>
            <a:ext cx="12192000" cy="433113"/>
            <a:chOff x="0" y="4818665"/>
            <a:chExt cx="9144000" cy="324835"/>
          </a:xfrm>
        </p:grpSpPr>
        <p:sp>
          <p:nvSpPr>
            <p:cNvPr id="4" name="矩形 3"/>
            <p:cNvSpPr/>
            <p:nvPr/>
          </p:nvSpPr>
          <p:spPr>
            <a:xfrm>
              <a:off x="0" y="4918579"/>
              <a:ext cx="9144000" cy="224921"/>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E7E6E6">
                    <a:lumMod val="75000"/>
                  </a:srgbClr>
                </a:solidFill>
                <a:effectLst/>
                <a:uLnTx/>
                <a:uFillTx/>
                <a:latin typeface="等线" panose="02010600030101010101" pitchFamily="2" charset="-122"/>
                <a:ea typeface="等线" panose="02010600030101010101" pitchFamily="2" charset="-122"/>
                <a:cs typeface="+mn-ea"/>
                <a:sym typeface="+mn-lt"/>
              </a:endParaRPr>
            </a:p>
          </p:txBody>
        </p:sp>
        <p:sp>
          <p:nvSpPr>
            <p:cNvPr id="5" name="矩形 4"/>
            <p:cNvSpPr/>
            <p:nvPr/>
          </p:nvSpPr>
          <p:spPr>
            <a:xfrm>
              <a:off x="6504732" y="4818665"/>
              <a:ext cx="2531764" cy="324835"/>
            </a:xfrm>
            <a:prstGeom prst="rect">
              <a:avLst/>
            </a:prstGeom>
            <a:solidFill>
              <a:srgbClr val="ED7D3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65"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zh-CN" sz="1865"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我为群众办实事</a:t>
              </a:r>
              <a:r>
                <a:rPr kumimoji="0" lang="zh-CN" altLang="en-US" sz="1865"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en-US" sz="1865"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实践活动</a:t>
              </a:r>
              <a:endParaRPr kumimoji="0" lang="zh-CN" altLang="en-US" sz="1865"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sym typeface="+mn-lt"/>
              </a:endParaRPr>
            </a:p>
          </p:txBody>
        </p:sp>
        <p:sp>
          <p:nvSpPr>
            <p:cNvPr id="6" name="直角三角形 5"/>
            <p:cNvSpPr/>
            <p:nvPr/>
          </p:nvSpPr>
          <p:spPr>
            <a:xfrm flipH="1">
              <a:off x="6293751" y="4818666"/>
              <a:ext cx="210980" cy="99914"/>
            </a:xfrm>
            <a:prstGeom prst="r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2D75FAB-A042-4157-A7C0-208CBC8F0E7E}"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2">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3E501349-4862-4FC2-93E4-CD858B50157D}"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备用页">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797D6A74-4582-498D-8CA0-0731980BFB19}"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6" descr="素材CNN-sccn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4148"/>
          <a:stretch>
            <a:fillRect/>
          </a:stretch>
        </p:blipFill>
        <p:spPr bwMode="auto">
          <a:xfrm>
            <a:off x="11066463" y="9525"/>
            <a:ext cx="1336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5"/>
          <p:cNvSpPr>
            <a:spLocks noGrp="1"/>
          </p:cNvSpPr>
          <p:nvPr>
            <p:ph type="sldNum" sz="quarter" idx="10"/>
          </p:nvPr>
        </p:nvSpPr>
        <p:spPr>
          <a:xfrm>
            <a:off x="9280525" y="6451600"/>
            <a:ext cx="2743200" cy="365125"/>
          </a:xfrm>
        </p:spPr>
        <p:txBody>
          <a:bodyPr/>
          <a:lstStyle>
            <a:lvl1pPr>
              <a:defRPr>
                <a:latin typeface="等线" panose="02010600030101010101" pitchFamily="2" charset="-122"/>
                <a:ea typeface="等线" panose="02010600030101010101" pitchFamily="2" charset="-122"/>
              </a:defRPr>
            </a:lvl1pPr>
          </a:lstStyle>
          <a:p>
            <a:fld id="{F790F682-C444-4C1A-B9B1-753FEE0547D2}" type="slidenum">
              <a:rPr lang="zh-CN" altLang="en-US"/>
            </a:fld>
            <a:endParaRPr lang="zh-CN" altLang="en-US"/>
          </a:p>
        </p:txBody>
      </p:sp>
      <p:sp>
        <p:nvSpPr>
          <p:cNvPr id="4" name="日期占位符 1"/>
          <p:cNvSpPr>
            <a:spLocks noGrp="1"/>
          </p:cNvSpPr>
          <p:nvPr>
            <p:ph type="dt" sz="half" idx="11"/>
          </p:nvPr>
        </p:nvSpPr>
        <p:spPr/>
        <p:txBody>
          <a:bodyPr/>
          <a:lstStyle>
            <a:lvl1pPr>
              <a:spcBef>
                <a:spcPts val="0"/>
              </a:spcBef>
              <a:spcAft>
                <a:spcPts val="0"/>
              </a:spcAft>
              <a:defRPr noProof="0"/>
            </a:lvl1pPr>
          </a:lstStyle>
          <a:p>
            <a:pPr>
              <a:defRPr/>
            </a:pPr>
            <a:fld id="{5B8771D8-570F-4306-9A9B-D4B7EAD699F1}" type="datetimeFigureOut">
              <a:rPr lang="zh-CN" altLang="en-US"/>
            </a:fld>
            <a:endParaRPr lang="zh-CN" altLang="en-US"/>
          </a:p>
        </p:txBody>
      </p:sp>
      <p:sp>
        <p:nvSpPr>
          <p:cNvPr id="5" name="页脚占位符 2"/>
          <p:cNvSpPr>
            <a:spLocks noGrp="1"/>
          </p:cNvSpPr>
          <p:nvPr>
            <p:ph type="ftr" sz="quarter" idx="12"/>
          </p:nvPr>
        </p:nvSpPr>
        <p:spPr/>
        <p:txBody>
          <a:bodyPr/>
          <a:lstStyle>
            <a:lvl1pPr>
              <a:spcBef>
                <a:spcPts val="0"/>
              </a:spcBef>
              <a:spcAft>
                <a:spcPts val="0"/>
              </a:spcAft>
              <a:defRPr noProof="0">
                <a:latin typeface="+mn-lt"/>
                <a:ea typeface="+mn-ea"/>
              </a:defRPr>
            </a:lvl1pPr>
          </a:lstStyle>
          <a:p>
            <a:pPr>
              <a:defRPr/>
            </a:pPr>
            <a:endParaRPr lang="zh-CN" altLang="en-US"/>
          </a:p>
        </p:txBody>
      </p:sp>
      <p:pic>
        <p:nvPicPr>
          <p:cNvPr id="8" name="图片 7" descr="读懂会logo"/>
          <p:cNvPicPr>
            <a:picLocks noChangeAspect="1"/>
          </p:cNvPicPr>
          <p:nvPr userDrawn="1"/>
        </p:nvPicPr>
        <p:blipFill>
          <a:blip r:embed="rId4"/>
          <a:stretch>
            <a:fillRect/>
          </a:stretch>
        </p:blipFill>
        <p:spPr>
          <a:xfrm>
            <a:off x="1025525" y="272415"/>
            <a:ext cx="1983105" cy="409575"/>
          </a:xfrm>
          <a:prstGeom prst="rect">
            <a:avLst/>
          </a:prstGeom>
        </p:spPr>
      </p:pic>
      <p:pic>
        <p:nvPicPr>
          <p:cNvPr id="6" name="图片 5" descr="科技局logo"/>
          <p:cNvPicPr>
            <a:picLocks noChangeAspect="1"/>
          </p:cNvPicPr>
          <p:nvPr userDrawn="1"/>
        </p:nvPicPr>
        <p:blipFill>
          <a:blip r:embed="rId5"/>
          <a:stretch>
            <a:fillRect/>
          </a:stretch>
        </p:blipFill>
        <p:spPr>
          <a:xfrm>
            <a:off x="213995" y="170815"/>
            <a:ext cx="624174" cy="612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6" descr="素材CNN-sccn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4148"/>
          <a:stretch>
            <a:fillRect/>
          </a:stretch>
        </p:blipFill>
        <p:spPr bwMode="auto">
          <a:xfrm>
            <a:off x="11066463" y="9525"/>
            <a:ext cx="1336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4"/>
          <p:cNvGrpSpPr/>
          <p:nvPr userDrawn="1"/>
        </p:nvGrpSpPr>
        <p:grpSpPr bwMode="auto">
          <a:xfrm>
            <a:off x="282575" y="293688"/>
            <a:ext cx="508000" cy="396875"/>
            <a:chOff x="6468477" y="1576639"/>
            <a:chExt cx="555374" cy="433141"/>
          </a:xfrm>
        </p:grpSpPr>
        <p:sp>
          <p:nvSpPr>
            <p:cNvPr id="4" name="矩形 3"/>
            <p:cNvSpPr/>
            <p:nvPr/>
          </p:nvSpPr>
          <p:spPr>
            <a:xfrm rot="2700000">
              <a:off x="6468849" y="1576267"/>
              <a:ext cx="433141" cy="433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5" name="矩形 4"/>
            <p:cNvSpPr/>
            <p:nvPr/>
          </p:nvSpPr>
          <p:spPr>
            <a:xfrm rot="2700000">
              <a:off x="6590338" y="1576267"/>
              <a:ext cx="433141" cy="433886"/>
            </a:xfrm>
            <a:prstGeom prst="rect">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sp>
        <p:nvSpPr>
          <p:cNvPr id="6" name="日期占位符 1"/>
          <p:cNvSpPr>
            <a:spLocks noGrp="1"/>
          </p:cNvSpPr>
          <p:nvPr>
            <p:ph type="dt" sz="half" idx="10"/>
          </p:nvPr>
        </p:nvSpPr>
        <p:spPr/>
        <p:txBody>
          <a:bodyPr/>
          <a:lstStyle>
            <a:lvl1pPr>
              <a:spcBef>
                <a:spcPts val="0"/>
              </a:spcBef>
              <a:spcAft>
                <a:spcPts val="0"/>
              </a:spcAft>
              <a:defRPr noProof="0"/>
            </a:lvl1pPr>
          </a:lstStyle>
          <a:p>
            <a:pPr>
              <a:defRPr/>
            </a:pPr>
            <a:fld id="{5EE5DC54-33EC-4FB9-941E-B29498367D69}" type="datetimeFigureOut">
              <a:rPr lang="zh-CN" altLang="en-US"/>
            </a:fld>
            <a:endParaRPr lang="zh-CN" altLang="en-US"/>
          </a:p>
        </p:txBody>
      </p:sp>
      <p:sp>
        <p:nvSpPr>
          <p:cNvPr id="7" name="页脚占位符 2"/>
          <p:cNvSpPr>
            <a:spLocks noGrp="1"/>
          </p:cNvSpPr>
          <p:nvPr>
            <p:ph type="ftr" sz="quarter" idx="11"/>
          </p:nvPr>
        </p:nvSpPr>
        <p:spPr/>
        <p:txBody>
          <a:bodyPr/>
          <a:lstStyle>
            <a:lvl1pPr>
              <a:spcBef>
                <a:spcPts val="0"/>
              </a:spcBef>
              <a:spcAft>
                <a:spcPts val="0"/>
              </a:spcAft>
              <a:defRPr noProof="0">
                <a:latin typeface="+mn-lt"/>
                <a:ea typeface="+mn-ea"/>
              </a:defRPr>
            </a:lvl1pPr>
          </a:lstStyle>
          <a:p>
            <a:pPr>
              <a:defRPr/>
            </a:pPr>
            <a:endParaRPr lang="zh-CN" altLang="en-US"/>
          </a:p>
        </p:txBody>
      </p:sp>
      <p:sp>
        <p:nvSpPr>
          <p:cNvPr id="8" name="灯片编号占位符 3"/>
          <p:cNvSpPr>
            <a:spLocks noGrp="1"/>
          </p:cNvSpPr>
          <p:nvPr>
            <p:ph type="sldNum" sz="quarter" idx="12"/>
          </p:nvPr>
        </p:nvSpPr>
        <p:spPr/>
        <p:txBody>
          <a:bodyPr/>
          <a:lstStyle>
            <a:lvl1pPr>
              <a:defRPr>
                <a:latin typeface="等线" panose="02010600030101010101" pitchFamily="2" charset="-122"/>
                <a:ea typeface="等线" panose="02010600030101010101" pitchFamily="2" charset="-122"/>
              </a:defRPr>
            </a:lvl1pPr>
          </a:lstStyle>
          <a:p>
            <a:fld id="{F95EE128-7DE7-4F41-B8C0-C88A2C8CF8E6}"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3231A49-700B-473B-8ED5-2326DD3B2A84}" type="slidenum">
              <a:rPr lang="zh-CN" altLang="en-US"/>
            </a:fld>
            <a:endParaRPr lang="zh-CN" altLang="en-US">
              <a:ea typeface="黑体" panose="02010609060101010101" pitchFamily="49"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5.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0" Type="http://schemas.openxmlformats.org/officeDocument/2006/relationships/theme" Target="../theme/theme2.xml"/><Relationship Id="rId2" Type="http://schemas.openxmlformats.org/officeDocument/2006/relationships/slideLayout" Target="../slideLayouts/slideLayout16.xml"/><Relationship Id="rId19" Type="http://schemas.openxmlformats.org/officeDocument/2006/relationships/slideLayout" Target="../slideLayouts/slideLayout33.xml"/><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fld id="{AB2DA330-99E0-4B4D-9C61-82CFEE5A232F}" type="datetimeFigureOut">
              <a:rPr lang="zh-CN" altLang="en-US"/>
            </a:fld>
            <a:endParaRPr lang="zh-CN" altLang="en-US">
              <a:ea typeface="黑体" panose="02010609060101010101" pitchFamily="49"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ea typeface="微软雅黑" panose="020B0503020204020204" pitchFamily="34" charset="-122"/>
              </a:defRPr>
            </a:lvl1pPr>
          </a:lstStyle>
          <a:p>
            <a:fld id="{96C05F07-C059-4BF8-AC51-7854DA897CC6}" type="slidenum">
              <a:rPr lang="zh-CN" altLang="en-US"/>
            </a:fld>
            <a:endParaRPr lang="zh-CN" altLang="en-US">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2051" name="Rectangle 3"/>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p:cNvSpPr>
          <p:nvPr>
            <p:ph type="dt" sz="half" idx="2"/>
          </p:nvPr>
        </p:nvSpPr>
        <p:spPr>
          <a:xfrm>
            <a:off x="609600" y="6245225"/>
            <a:ext cx="2844800" cy="476250"/>
          </a:xfrm>
          <a:prstGeom prst="rect">
            <a:avLst/>
          </a:prstGeom>
          <a:noFill/>
          <a:ln w="9525">
            <a:noFill/>
          </a:ln>
        </p:spPr>
        <p:txBody>
          <a:bodyPr/>
          <a:lstStyle>
            <a:lvl1pPr fontAlgn="auto">
              <a:defRPr sz="1400" noProof="1" smtClean="0">
                <a:latin typeface="+mn-lt"/>
                <a:ea typeface="+mn-ea"/>
              </a:defRPr>
            </a:lvl1pPr>
          </a:lstStyle>
          <a:p>
            <a:fld id="{AB2DA330-99E0-4B4D-9C61-82CFEE5A232F}" type="datetimeFigureOut">
              <a:rPr lang="zh-CN" altLang="en-US"/>
            </a:fld>
            <a:endParaRPr lang="zh-CN" altLang="en-US">
              <a:ea typeface="黑体" panose="02010609060101010101" pitchFamily="49" charset="-122"/>
            </a:endParaRPr>
          </a:p>
        </p:txBody>
      </p:sp>
      <p:sp>
        <p:nvSpPr>
          <p:cNvPr id="1029" name="Rectangle 5"/>
          <p:cNvSpPr>
            <a:spLocks noGrp="1"/>
          </p:cNvSpPr>
          <p:nvPr>
            <p:ph type="ftr" sz="quarter" idx="3"/>
          </p:nvPr>
        </p:nvSpPr>
        <p:spPr>
          <a:xfrm>
            <a:off x="4165600" y="6245225"/>
            <a:ext cx="3860800" cy="476250"/>
          </a:xfrm>
          <a:prstGeom prst="rect">
            <a:avLst/>
          </a:prstGeom>
          <a:noFill/>
          <a:ln w="9525">
            <a:noFill/>
          </a:ln>
        </p:spPr>
        <p:txBody>
          <a:bodyPr/>
          <a:lstStyle>
            <a:lvl1pPr algn="ctr" fontAlgn="auto">
              <a:defRPr sz="1400" noProof="1"/>
            </a:lvl1pPr>
          </a:lstStyle>
          <a:p>
            <a:endParaRPr lang="zh-CN" altLang="en-US"/>
          </a:p>
        </p:txBody>
      </p:sp>
      <p:sp>
        <p:nvSpPr>
          <p:cNvPr id="1030" name="Rectangle 6"/>
          <p:cNvSpPr>
            <a:spLocks noGrp="1"/>
          </p:cNvSpPr>
          <p:nvPr>
            <p:ph type="sldNum" sz="quarter" idx="4"/>
          </p:nvPr>
        </p:nvSpPr>
        <p:spPr>
          <a:xfrm>
            <a:off x="8737600" y="6245225"/>
            <a:ext cx="2844800" cy="476250"/>
          </a:xfrm>
          <a:prstGeom prst="rect">
            <a:avLst/>
          </a:prstGeom>
          <a:noFill/>
          <a:ln w="9525">
            <a:noFill/>
          </a:ln>
        </p:spPr>
        <p:txBody>
          <a:bodyPr vert="horz" wrap="square" lIns="91440" tIns="45720" rIns="91440" bIns="45720" numCol="1" anchor="t" anchorCtr="0" compatLnSpc="1"/>
          <a:lstStyle>
            <a:lvl1pPr algn="r">
              <a:defRPr sz="1400">
                <a:ea typeface="宋体" panose="02010600030101010101" pitchFamily="2" charset="-122"/>
              </a:defRPr>
            </a:lvl1pPr>
          </a:lstStyle>
          <a:p>
            <a:fld id="{E735AB90-CADA-4041-B711-7C922879BD98}" type="slidenum">
              <a:rPr lang="zh-CN" altLang="en-US"/>
            </a:fld>
            <a:endParaRPr lang="zh-CN" altLang="en-US">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6.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6.xml"/><Relationship Id="rId2" Type="http://schemas.openxmlformats.org/officeDocument/2006/relationships/tags" Target="../tags/tag19.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6.xml"/><Relationship Id="rId2" Type="http://schemas.openxmlformats.org/officeDocument/2006/relationships/tags" Target="../tags/tag21.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6.xml"/><Relationship Id="rId2" Type="http://schemas.openxmlformats.org/officeDocument/2006/relationships/tags" Target="../tags/tag23.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6.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9" Type="http://schemas.openxmlformats.org/officeDocument/2006/relationships/notesSlide" Target="../notesSlides/notesSlide14.xml"/><Relationship Id="rId28" Type="http://schemas.openxmlformats.org/officeDocument/2006/relationships/slideLayout" Target="../slideLayouts/slideLayout26.xml"/><Relationship Id="rId27" Type="http://schemas.openxmlformats.org/officeDocument/2006/relationships/tags" Target="../tags/tag54.xml"/><Relationship Id="rId26" Type="http://schemas.openxmlformats.org/officeDocument/2006/relationships/tags" Target="../tags/tag53.xml"/><Relationship Id="rId25" Type="http://schemas.openxmlformats.org/officeDocument/2006/relationships/tags" Target="../tags/tag52.xml"/><Relationship Id="rId24" Type="http://schemas.openxmlformats.org/officeDocument/2006/relationships/tags" Target="../tags/tag51.xml"/><Relationship Id="rId23" Type="http://schemas.openxmlformats.org/officeDocument/2006/relationships/tags" Target="../tags/tag50.xml"/><Relationship Id="rId22" Type="http://schemas.openxmlformats.org/officeDocument/2006/relationships/tags" Target="../tags/tag49.xml"/><Relationship Id="rId21" Type="http://schemas.openxmlformats.org/officeDocument/2006/relationships/tags" Target="../tags/tag48.xml"/><Relationship Id="rId20" Type="http://schemas.openxmlformats.org/officeDocument/2006/relationships/tags" Target="../tags/tag47.xml"/><Relationship Id="rId2" Type="http://schemas.openxmlformats.org/officeDocument/2006/relationships/tags" Target="../tags/tag29.xml"/><Relationship Id="rId19" Type="http://schemas.openxmlformats.org/officeDocument/2006/relationships/tags" Target="../tags/tag46.xml"/><Relationship Id="rId18" Type="http://schemas.openxmlformats.org/officeDocument/2006/relationships/tags" Target="../tags/tag45.xml"/><Relationship Id="rId17" Type="http://schemas.openxmlformats.org/officeDocument/2006/relationships/tags" Target="../tags/tag44.xml"/><Relationship Id="rId16" Type="http://schemas.openxmlformats.org/officeDocument/2006/relationships/tags" Target="../tags/tag43.xml"/><Relationship Id="rId15" Type="http://schemas.openxmlformats.org/officeDocument/2006/relationships/tags" Target="../tags/tag42.xml"/><Relationship Id="rId14" Type="http://schemas.openxmlformats.org/officeDocument/2006/relationships/tags" Target="../tags/tag41.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tags" Target="../tags/tag28.xml"/></Relationships>
</file>

<file path=ppt/slides/_rels/slide15.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7" Type="http://schemas.openxmlformats.org/officeDocument/2006/relationships/notesSlide" Target="../notesSlides/notesSlide15.xml"/><Relationship Id="rId76" Type="http://schemas.openxmlformats.org/officeDocument/2006/relationships/slideLayout" Target="../slideLayouts/slideLayout26.xml"/><Relationship Id="rId75" Type="http://schemas.openxmlformats.org/officeDocument/2006/relationships/tags" Target="../tags/tag129.xml"/><Relationship Id="rId74" Type="http://schemas.openxmlformats.org/officeDocument/2006/relationships/tags" Target="../tags/tag128.xml"/><Relationship Id="rId73" Type="http://schemas.openxmlformats.org/officeDocument/2006/relationships/tags" Target="../tags/tag127.xml"/><Relationship Id="rId72" Type="http://schemas.openxmlformats.org/officeDocument/2006/relationships/tags" Target="../tags/tag126.xml"/><Relationship Id="rId71" Type="http://schemas.openxmlformats.org/officeDocument/2006/relationships/tags" Target="../tags/tag125.xml"/><Relationship Id="rId70" Type="http://schemas.openxmlformats.org/officeDocument/2006/relationships/tags" Target="../tags/tag124.xml"/><Relationship Id="rId7" Type="http://schemas.openxmlformats.org/officeDocument/2006/relationships/tags" Target="../tags/tag61.xml"/><Relationship Id="rId69" Type="http://schemas.openxmlformats.org/officeDocument/2006/relationships/tags" Target="../tags/tag123.xml"/><Relationship Id="rId68" Type="http://schemas.openxmlformats.org/officeDocument/2006/relationships/tags" Target="../tags/tag122.xml"/><Relationship Id="rId67" Type="http://schemas.openxmlformats.org/officeDocument/2006/relationships/tags" Target="../tags/tag121.xml"/><Relationship Id="rId66" Type="http://schemas.openxmlformats.org/officeDocument/2006/relationships/tags" Target="../tags/tag120.xml"/><Relationship Id="rId65" Type="http://schemas.openxmlformats.org/officeDocument/2006/relationships/tags" Target="../tags/tag119.xml"/><Relationship Id="rId64" Type="http://schemas.openxmlformats.org/officeDocument/2006/relationships/tags" Target="../tags/tag118.xml"/><Relationship Id="rId63" Type="http://schemas.openxmlformats.org/officeDocument/2006/relationships/tags" Target="../tags/tag117.xml"/><Relationship Id="rId62" Type="http://schemas.openxmlformats.org/officeDocument/2006/relationships/tags" Target="../tags/tag116.xml"/><Relationship Id="rId61" Type="http://schemas.openxmlformats.org/officeDocument/2006/relationships/tags" Target="../tags/tag115.xml"/><Relationship Id="rId60" Type="http://schemas.openxmlformats.org/officeDocument/2006/relationships/tags" Target="../tags/tag114.xml"/><Relationship Id="rId6" Type="http://schemas.openxmlformats.org/officeDocument/2006/relationships/tags" Target="../tags/tag60.xml"/><Relationship Id="rId59" Type="http://schemas.openxmlformats.org/officeDocument/2006/relationships/tags" Target="../tags/tag113.xml"/><Relationship Id="rId58" Type="http://schemas.openxmlformats.org/officeDocument/2006/relationships/tags" Target="../tags/tag112.xml"/><Relationship Id="rId57" Type="http://schemas.openxmlformats.org/officeDocument/2006/relationships/tags" Target="../tags/tag111.xml"/><Relationship Id="rId56" Type="http://schemas.openxmlformats.org/officeDocument/2006/relationships/tags" Target="../tags/tag110.xml"/><Relationship Id="rId55" Type="http://schemas.openxmlformats.org/officeDocument/2006/relationships/tags" Target="../tags/tag109.xml"/><Relationship Id="rId54" Type="http://schemas.openxmlformats.org/officeDocument/2006/relationships/tags" Target="../tags/tag108.xml"/><Relationship Id="rId53" Type="http://schemas.openxmlformats.org/officeDocument/2006/relationships/tags" Target="../tags/tag107.xml"/><Relationship Id="rId52" Type="http://schemas.openxmlformats.org/officeDocument/2006/relationships/tags" Target="../tags/tag106.xml"/><Relationship Id="rId51" Type="http://schemas.openxmlformats.org/officeDocument/2006/relationships/tags" Target="../tags/tag105.xml"/><Relationship Id="rId50" Type="http://schemas.openxmlformats.org/officeDocument/2006/relationships/tags" Target="../tags/tag104.xml"/><Relationship Id="rId5" Type="http://schemas.openxmlformats.org/officeDocument/2006/relationships/tags" Target="../tags/tag59.xml"/><Relationship Id="rId49" Type="http://schemas.openxmlformats.org/officeDocument/2006/relationships/tags" Target="../tags/tag103.xml"/><Relationship Id="rId48" Type="http://schemas.openxmlformats.org/officeDocument/2006/relationships/tags" Target="../tags/tag102.xml"/><Relationship Id="rId47" Type="http://schemas.openxmlformats.org/officeDocument/2006/relationships/tags" Target="../tags/tag101.xml"/><Relationship Id="rId46" Type="http://schemas.openxmlformats.org/officeDocument/2006/relationships/tags" Target="../tags/tag100.xml"/><Relationship Id="rId45" Type="http://schemas.openxmlformats.org/officeDocument/2006/relationships/tags" Target="../tags/tag99.xml"/><Relationship Id="rId44" Type="http://schemas.openxmlformats.org/officeDocument/2006/relationships/tags" Target="../tags/tag98.xml"/><Relationship Id="rId43" Type="http://schemas.openxmlformats.org/officeDocument/2006/relationships/tags" Target="../tags/tag97.xml"/><Relationship Id="rId42" Type="http://schemas.openxmlformats.org/officeDocument/2006/relationships/tags" Target="../tags/tag96.xml"/><Relationship Id="rId41" Type="http://schemas.openxmlformats.org/officeDocument/2006/relationships/tags" Target="../tags/tag95.xml"/><Relationship Id="rId40" Type="http://schemas.openxmlformats.org/officeDocument/2006/relationships/tags" Target="../tags/tag94.xml"/><Relationship Id="rId4" Type="http://schemas.openxmlformats.org/officeDocument/2006/relationships/tags" Target="../tags/tag58.xml"/><Relationship Id="rId39" Type="http://schemas.openxmlformats.org/officeDocument/2006/relationships/tags" Target="../tags/tag93.xml"/><Relationship Id="rId38" Type="http://schemas.openxmlformats.org/officeDocument/2006/relationships/tags" Target="../tags/tag92.xml"/><Relationship Id="rId37" Type="http://schemas.openxmlformats.org/officeDocument/2006/relationships/tags" Target="../tags/tag91.xml"/><Relationship Id="rId36" Type="http://schemas.openxmlformats.org/officeDocument/2006/relationships/tags" Target="../tags/tag90.xml"/><Relationship Id="rId35" Type="http://schemas.openxmlformats.org/officeDocument/2006/relationships/tags" Target="../tags/tag89.xml"/><Relationship Id="rId34" Type="http://schemas.openxmlformats.org/officeDocument/2006/relationships/tags" Target="../tags/tag88.xml"/><Relationship Id="rId33" Type="http://schemas.openxmlformats.org/officeDocument/2006/relationships/tags" Target="../tags/tag87.xml"/><Relationship Id="rId32" Type="http://schemas.openxmlformats.org/officeDocument/2006/relationships/tags" Target="../tags/tag86.xml"/><Relationship Id="rId31" Type="http://schemas.openxmlformats.org/officeDocument/2006/relationships/tags" Target="../tags/tag85.xml"/><Relationship Id="rId30" Type="http://schemas.openxmlformats.org/officeDocument/2006/relationships/tags" Target="../tags/tag84.xml"/><Relationship Id="rId3" Type="http://schemas.openxmlformats.org/officeDocument/2006/relationships/tags" Target="../tags/tag57.xml"/><Relationship Id="rId29" Type="http://schemas.openxmlformats.org/officeDocument/2006/relationships/tags" Target="../tags/tag83.xml"/><Relationship Id="rId28" Type="http://schemas.openxmlformats.org/officeDocument/2006/relationships/tags" Target="../tags/tag82.xml"/><Relationship Id="rId27" Type="http://schemas.openxmlformats.org/officeDocument/2006/relationships/tags" Target="../tags/tag81.xml"/><Relationship Id="rId26" Type="http://schemas.openxmlformats.org/officeDocument/2006/relationships/tags" Target="../tags/tag80.xml"/><Relationship Id="rId25" Type="http://schemas.openxmlformats.org/officeDocument/2006/relationships/tags" Target="../tags/tag79.xml"/><Relationship Id="rId24" Type="http://schemas.openxmlformats.org/officeDocument/2006/relationships/tags" Target="../tags/tag78.xml"/><Relationship Id="rId23" Type="http://schemas.openxmlformats.org/officeDocument/2006/relationships/tags" Target="../tags/tag77.xml"/><Relationship Id="rId22" Type="http://schemas.openxmlformats.org/officeDocument/2006/relationships/tags" Target="../tags/tag76.xml"/><Relationship Id="rId21" Type="http://schemas.openxmlformats.org/officeDocument/2006/relationships/tags" Target="../tags/tag75.xml"/><Relationship Id="rId20" Type="http://schemas.openxmlformats.org/officeDocument/2006/relationships/tags" Target="../tags/tag74.xml"/><Relationship Id="rId2" Type="http://schemas.openxmlformats.org/officeDocument/2006/relationships/tags" Target="../tags/tag56.xml"/><Relationship Id="rId19" Type="http://schemas.openxmlformats.org/officeDocument/2006/relationships/tags" Target="../tags/tag73.xml"/><Relationship Id="rId18" Type="http://schemas.openxmlformats.org/officeDocument/2006/relationships/tags" Target="../tags/tag72.xml"/><Relationship Id="rId17" Type="http://schemas.openxmlformats.org/officeDocument/2006/relationships/tags" Target="../tags/tag71.xml"/><Relationship Id="rId16" Type="http://schemas.openxmlformats.org/officeDocument/2006/relationships/tags" Target="../tags/tag70.xml"/><Relationship Id="rId15" Type="http://schemas.openxmlformats.org/officeDocument/2006/relationships/tags" Target="../tags/tag69.xml"/><Relationship Id="rId14" Type="http://schemas.openxmlformats.org/officeDocument/2006/relationships/tags" Target="../tags/tag68.xml"/><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tags" Target="../tags/tag55.xml"/></Relationships>
</file>

<file path=ppt/slides/_rels/slide16.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1" Type="http://schemas.openxmlformats.org/officeDocument/2006/relationships/notesSlide" Target="../notesSlides/notesSlide16.xml"/><Relationship Id="rId30" Type="http://schemas.openxmlformats.org/officeDocument/2006/relationships/slideLayout" Target="../slideLayouts/slideLayout26.xml"/><Relationship Id="rId3" Type="http://schemas.openxmlformats.org/officeDocument/2006/relationships/tags" Target="../tags/tag132.xml"/><Relationship Id="rId29" Type="http://schemas.openxmlformats.org/officeDocument/2006/relationships/tags" Target="../tags/tag158.xml"/><Relationship Id="rId28" Type="http://schemas.openxmlformats.org/officeDocument/2006/relationships/tags" Target="../tags/tag157.xml"/><Relationship Id="rId27" Type="http://schemas.openxmlformats.org/officeDocument/2006/relationships/tags" Target="../tags/tag156.xml"/><Relationship Id="rId26" Type="http://schemas.openxmlformats.org/officeDocument/2006/relationships/tags" Target="../tags/tag155.xml"/><Relationship Id="rId25" Type="http://schemas.openxmlformats.org/officeDocument/2006/relationships/tags" Target="../tags/tag154.xml"/><Relationship Id="rId24" Type="http://schemas.openxmlformats.org/officeDocument/2006/relationships/tags" Target="../tags/tag153.xml"/><Relationship Id="rId23" Type="http://schemas.openxmlformats.org/officeDocument/2006/relationships/tags" Target="../tags/tag152.xml"/><Relationship Id="rId22" Type="http://schemas.openxmlformats.org/officeDocument/2006/relationships/tags" Target="../tags/tag151.xml"/><Relationship Id="rId21" Type="http://schemas.openxmlformats.org/officeDocument/2006/relationships/tags" Target="../tags/tag150.xml"/><Relationship Id="rId20" Type="http://schemas.openxmlformats.org/officeDocument/2006/relationships/tags" Target="../tags/tag149.xml"/><Relationship Id="rId2" Type="http://schemas.openxmlformats.org/officeDocument/2006/relationships/tags" Target="../tags/tag131.xml"/><Relationship Id="rId19" Type="http://schemas.openxmlformats.org/officeDocument/2006/relationships/tags" Target="../tags/tag148.xml"/><Relationship Id="rId18" Type="http://schemas.openxmlformats.org/officeDocument/2006/relationships/tags" Target="../tags/tag147.xml"/><Relationship Id="rId17" Type="http://schemas.openxmlformats.org/officeDocument/2006/relationships/tags" Target="../tags/tag146.xml"/><Relationship Id="rId16" Type="http://schemas.openxmlformats.org/officeDocument/2006/relationships/tags" Target="../tags/tag145.xml"/><Relationship Id="rId15" Type="http://schemas.openxmlformats.org/officeDocument/2006/relationships/tags" Target="../tags/tag144.xml"/><Relationship Id="rId14" Type="http://schemas.openxmlformats.org/officeDocument/2006/relationships/tags" Target="../tags/tag143.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tags" Target="../tags/tag130.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tags" Target="../tags/tag164.xml"/><Relationship Id="rId7" Type="http://schemas.openxmlformats.org/officeDocument/2006/relationships/image" Target="../media/image12.png"/><Relationship Id="rId6" Type="http://schemas.openxmlformats.org/officeDocument/2006/relationships/tags" Target="../tags/tag163.xml"/><Relationship Id="rId5" Type="http://schemas.openxmlformats.org/officeDocument/2006/relationships/image" Target="../media/image11.jpeg"/><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0" Type="http://schemas.openxmlformats.org/officeDocument/2006/relationships/notesSlide" Target="../notesSlides/notesSlide17.xml"/><Relationship Id="rId1" Type="http://schemas.openxmlformats.org/officeDocument/2006/relationships/tags" Target="../tags/tag159.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6.xml"/><Relationship Id="rId2" Type="http://schemas.openxmlformats.org/officeDocument/2006/relationships/tags" Target="../tags/tag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6.xml"/><Relationship Id="rId2" Type="http://schemas.openxmlformats.org/officeDocument/2006/relationships/tags" Target="../tags/tag9.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6.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6.xml"/><Relationship Id="rId2" Type="http://schemas.openxmlformats.org/officeDocument/2006/relationships/tags" Target="../tags/tag14.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6.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noFill/>
        <a:effectLst/>
      </p:bgPr>
    </p:bg>
    <p:spTree>
      <p:nvGrpSpPr>
        <p:cNvPr id="1" name=""/>
        <p:cNvGrpSpPr/>
        <p:nvPr/>
      </p:nvGrpSpPr>
      <p:grpSpPr>
        <a:xfrm>
          <a:off x="0" y="0"/>
          <a:ext cx="0" cy="0"/>
          <a:chOff x="0" y="0"/>
          <a:chExt cx="0" cy="0"/>
        </a:xfrm>
      </p:grpSpPr>
      <p:pic>
        <p:nvPicPr>
          <p:cNvPr id="21506" name="图片 1" descr="图片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custDataLst>
              <p:tags r:id="rId2"/>
            </p:custDataLst>
          </p:nvPr>
        </p:nvSpPr>
        <p:spPr>
          <a:xfrm>
            <a:off x="0" y="0"/>
            <a:ext cx="12192000" cy="4130040"/>
          </a:xfrm>
          <a:prstGeom prst="rect">
            <a:avLst/>
          </a:prstGeom>
          <a:gradFill>
            <a:gsLst>
              <a:gs pos="0">
                <a:srgbClr val="0056C0">
                  <a:alpha val="100000"/>
                </a:srgbClr>
              </a:gs>
              <a:gs pos="24000">
                <a:srgbClr val="0056C0">
                  <a:alpha val="75000"/>
                </a:srgbClr>
              </a:gs>
              <a:gs pos="67000">
                <a:srgbClr val="0087E6">
                  <a:alpha val="25000"/>
                </a:srgbClr>
              </a:gs>
              <a:gs pos="100000">
                <a:srgbClr val="00C0F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50800">
                <a:solidFill>
                  <a:schemeClr val="accent1"/>
                </a:solidFill>
              </a:ln>
            </a:endParaRPr>
          </a:p>
        </p:txBody>
      </p:sp>
      <p:sp>
        <p:nvSpPr>
          <p:cNvPr id="21507" name="文本框 15"/>
          <p:cNvSpPr txBox="1">
            <a:spLocks noChangeArrowheads="1"/>
          </p:cNvSpPr>
          <p:nvPr/>
        </p:nvSpPr>
        <p:spPr bwMode="auto">
          <a:xfrm>
            <a:off x="0" y="4130675"/>
            <a:ext cx="121920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tLang="zh-CN" sz="2400" dirty="0">
              <a:solidFill>
                <a:schemeClr val="bg1"/>
              </a:solidFill>
              <a:latin typeface="+mn-lt"/>
              <a:ea typeface="+mn-ea"/>
              <a:cs typeface="+mn-ea"/>
              <a:sym typeface="+mn-lt"/>
            </a:endParaRPr>
          </a:p>
          <a:p>
            <a:pPr algn="ctr"/>
            <a:r>
              <a:rPr lang="en-US" altLang="zh-CN" sz="2400" dirty="0">
                <a:solidFill>
                  <a:schemeClr val="bg1"/>
                </a:solidFill>
                <a:latin typeface="+mn-lt"/>
                <a:ea typeface="+mn-ea"/>
                <a:cs typeface="+mn-ea"/>
                <a:sym typeface="+mn-lt"/>
              </a:rPr>
              <a:t>2024</a:t>
            </a:r>
            <a:r>
              <a:rPr lang="zh-CN" altLang="zh-CN" sz="2400" dirty="0">
                <a:solidFill>
                  <a:schemeClr val="bg1"/>
                </a:solidFill>
                <a:latin typeface="+mn-lt"/>
                <a:ea typeface="+mn-ea"/>
                <a:cs typeface="+mn-ea"/>
                <a:sym typeface="+mn-lt"/>
              </a:rPr>
              <a:t>年</a:t>
            </a:r>
            <a:r>
              <a:rPr lang="en-US" altLang="zh-CN" sz="2400" dirty="0">
                <a:solidFill>
                  <a:schemeClr val="bg1"/>
                </a:solidFill>
                <a:latin typeface="+mn-lt"/>
                <a:ea typeface="+mn-ea"/>
                <a:cs typeface="+mn-ea"/>
                <a:sym typeface="+mn-lt"/>
              </a:rPr>
              <a:t>4</a:t>
            </a:r>
            <a:r>
              <a:rPr lang="zh-CN" altLang="en-US" sz="2400" dirty="0">
                <a:solidFill>
                  <a:schemeClr val="bg1"/>
                </a:solidFill>
                <a:latin typeface="+mn-lt"/>
                <a:ea typeface="+mn-ea"/>
                <a:cs typeface="+mn-ea"/>
                <a:sym typeface="+mn-lt"/>
              </a:rPr>
              <a:t>月</a:t>
            </a:r>
            <a:r>
              <a:rPr lang="en-US" altLang="zh-CN" sz="2400">
                <a:solidFill>
                  <a:schemeClr val="bg1"/>
                </a:solidFill>
                <a:latin typeface="+mn-lt"/>
                <a:ea typeface="+mn-ea"/>
                <a:cs typeface="+mn-ea"/>
                <a:sym typeface="+mn-lt"/>
              </a:rPr>
              <a:t>26</a:t>
            </a:r>
            <a:r>
              <a:rPr lang="zh-CN" altLang="en-US" sz="2400">
                <a:solidFill>
                  <a:schemeClr val="bg1"/>
                </a:solidFill>
                <a:latin typeface="+mn-lt"/>
                <a:ea typeface="+mn-ea"/>
                <a:cs typeface="+mn-ea"/>
                <a:sym typeface="+mn-lt"/>
              </a:rPr>
              <a:t>日</a:t>
            </a:r>
            <a:endParaRPr lang="zh-CN" altLang="en-US" sz="2400" dirty="0">
              <a:solidFill>
                <a:schemeClr val="bg1"/>
              </a:solidFill>
              <a:latin typeface="+mn-lt"/>
              <a:ea typeface="+mn-ea"/>
              <a:cs typeface="+mn-ea"/>
              <a:sym typeface="+mn-lt"/>
            </a:endParaRPr>
          </a:p>
          <a:p>
            <a:pPr algn="ctr"/>
            <a:r>
              <a:rPr lang="en-US" altLang="zh-CN" sz="2400" dirty="0">
                <a:solidFill>
                  <a:schemeClr val="bg1"/>
                </a:solidFill>
                <a:latin typeface="+mn-lt"/>
                <a:ea typeface="+mn-ea"/>
                <a:cs typeface="+mn-ea"/>
                <a:sym typeface="+mn-lt"/>
              </a:rPr>
              <a:t>           </a:t>
            </a:r>
            <a:endParaRPr lang="zh-CN" altLang="zh-CN" sz="2400" dirty="0">
              <a:solidFill>
                <a:schemeClr val="bg1"/>
              </a:solidFill>
              <a:latin typeface="+mn-lt"/>
              <a:ea typeface="+mn-ea"/>
              <a:cs typeface="+mn-ea"/>
              <a:sym typeface="+mn-lt"/>
            </a:endParaRPr>
          </a:p>
        </p:txBody>
      </p:sp>
      <p:sp>
        <p:nvSpPr>
          <p:cNvPr id="21508" name="文本框 16"/>
          <p:cNvSpPr txBox="1">
            <a:spLocks noChangeArrowheads="1"/>
          </p:cNvSpPr>
          <p:nvPr/>
        </p:nvSpPr>
        <p:spPr bwMode="auto">
          <a:xfrm>
            <a:off x="0" y="1618962"/>
            <a:ext cx="12192000" cy="169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altLang="zh-CN" sz="4000" b="1" dirty="0">
                <a:solidFill>
                  <a:schemeClr val="bg1"/>
                </a:solidFill>
                <a:latin typeface="+mn-lt"/>
                <a:ea typeface="+mn-ea"/>
                <a:cs typeface="+mn-ea"/>
                <a:sym typeface="+mn-lt"/>
              </a:rPr>
              <a:t>2025</a:t>
            </a:r>
            <a:r>
              <a:rPr lang="zh-CN" altLang="en-US" sz="4000" b="1" dirty="0">
                <a:solidFill>
                  <a:schemeClr val="bg1"/>
                </a:solidFill>
                <a:latin typeface="+mn-lt"/>
                <a:ea typeface="+mn-ea"/>
                <a:cs typeface="+mn-ea"/>
                <a:sym typeface="+mn-lt"/>
              </a:rPr>
              <a:t>年度广州市科技计划项目</a:t>
            </a:r>
            <a:endParaRPr lang="zh-CN" altLang="en-US" sz="4000" b="1" dirty="0">
              <a:solidFill>
                <a:schemeClr val="bg1"/>
              </a:solidFill>
              <a:latin typeface="+mn-lt"/>
              <a:ea typeface="+mn-ea"/>
              <a:cs typeface="+mn-ea"/>
              <a:sym typeface="+mn-lt"/>
            </a:endParaRPr>
          </a:p>
          <a:p>
            <a:pPr algn="ctr">
              <a:lnSpc>
                <a:spcPct val="130000"/>
              </a:lnSpc>
            </a:pPr>
            <a:r>
              <a:rPr lang="zh-CN" altLang="en-US" sz="4000" b="1" dirty="0">
                <a:solidFill>
                  <a:schemeClr val="bg1"/>
                </a:solidFill>
                <a:latin typeface="+mn-lt"/>
                <a:ea typeface="+mn-ea"/>
                <a:cs typeface="+mn-ea"/>
                <a:sym typeface="+mn-lt"/>
              </a:rPr>
              <a:t>申报指南宣讲会</a:t>
            </a:r>
            <a:endParaRPr lang="zh-CN" altLang="en-US" sz="4000" b="1" dirty="0">
              <a:solidFill>
                <a:schemeClr val="bg1"/>
              </a:solidFill>
              <a:latin typeface="+mn-lt"/>
              <a:ea typeface="+mn-ea"/>
              <a:cs typeface="+mn-ea"/>
              <a:sym typeface="+mn-lt"/>
            </a:endParaRPr>
          </a:p>
        </p:txBody>
      </p:sp>
      <p:pic>
        <p:nvPicPr>
          <p:cNvPr id="4" name="图片 3" descr="读懂会logo"/>
          <p:cNvPicPr>
            <a:picLocks noChangeAspect="1"/>
          </p:cNvPicPr>
          <p:nvPr/>
        </p:nvPicPr>
        <p:blipFill>
          <a:blip r:embed="rId3"/>
          <a:stretch>
            <a:fillRect/>
          </a:stretch>
        </p:blipFill>
        <p:spPr>
          <a:xfrm>
            <a:off x="1528445" y="349885"/>
            <a:ext cx="2710815" cy="560070"/>
          </a:xfrm>
          <a:prstGeom prst="rect">
            <a:avLst/>
          </a:prstGeom>
        </p:spPr>
      </p:pic>
      <p:pic>
        <p:nvPicPr>
          <p:cNvPr id="3" name="图片 2" descr="科技局logo"/>
          <p:cNvPicPr>
            <a:picLocks noChangeAspect="1"/>
          </p:cNvPicPr>
          <p:nvPr/>
        </p:nvPicPr>
        <p:blipFill>
          <a:blip r:embed="rId4"/>
          <a:stretch>
            <a:fillRect/>
          </a:stretch>
        </p:blipFill>
        <p:spPr>
          <a:xfrm>
            <a:off x="385445" y="215265"/>
            <a:ext cx="846455" cy="82994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21945" y="1043305"/>
            <a:ext cx="3376930" cy="836295"/>
            <a:chOff x="321945" y="234950"/>
            <a:chExt cx="3376930" cy="836295"/>
          </a:xfrm>
        </p:grpSpPr>
        <p:grpSp>
          <p:nvGrpSpPr>
            <p:cNvPr id="15" name="组合 14"/>
            <p:cNvGrpSpPr/>
            <p:nvPr/>
          </p:nvGrpSpPr>
          <p:grpSpPr>
            <a:xfrm>
              <a:off x="321945" y="234950"/>
              <a:ext cx="3376930" cy="836295"/>
              <a:chOff x="2558" y="1814"/>
              <a:chExt cx="5318" cy="1317"/>
            </a:xfrm>
          </p:grpSpPr>
          <p:sp>
            <p:nvSpPr>
              <p:cNvPr id="17" name="文本框 16"/>
              <p:cNvSpPr txBox="1"/>
              <p:nvPr>
                <p:custDataLst>
                  <p:tags r:id="rId1"/>
                </p:custDataLst>
              </p:nvPr>
            </p:nvSpPr>
            <p:spPr>
              <a:xfrm>
                <a:off x="3875" y="1996"/>
                <a:ext cx="4001" cy="1135"/>
              </a:xfrm>
              <a:prstGeom prst="rect">
                <a:avLst/>
              </a:prstGeom>
              <a:noFill/>
            </p:spPr>
            <p:txBody>
              <a:bodyPr wrap="square" lIns="101600" tIns="38100" rIns="76200" bIns="38100" rtlCol="0">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r>
                  <a:rPr lang="zh-CN" altLang="en-US" sz="2800" b="1" dirty="0">
                    <a:solidFill>
                      <a:srgbClr val="FFC000"/>
                    </a:solidFill>
                    <a:latin typeface="Arial" panose="020B0604020202020204" pitchFamily="34" charset="0"/>
                  </a:rPr>
                  <a:t>支持方向</a:t>
                </a:r>
                <a:endParaRPr lang="zh-CN" altLang="en-US" sz="2800" b="1" dirty="0">
                  <a:solidFill>
                    <a:srgbClr val="FFC000"/>
                  </a:solidFill>
                  <a:latin typeface="Arial" panose="020B0604020202020204" pitchFamily="34" charset="0"/>
                </a:endParaRPr>
              </a:p>
            </p:txBody>
          </p:sp>
          <p:sp>
            <p:nvSpPr>
              <p:cNvPr id="18" name="矩形 17"/>
              <p:cNvSpPr/>
              <p:nvPr>
                <p:custDataLst>
                  <p:tags r:id="rId2"/>
                </p:custDataLst>
              </p:nvPr>
            </p:nvSpPr>
            <p:spPr>
              <a:xfrm flipH="1">
                <a:off x="2558" y="1814"/>
                <a:ext cx="1209" cy="1314"/>
              </a:xfrm>
              <a:prstGeom prst="rect">
                <a:avLst/>
              </a:prstGeom>
              <a:solidFill>
                <a:srgbClr val="FFC000"/>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r>
                  <a:rPr kumimoji="1" lang="en-US" altLang="zh-CN" sz="2000" b="1" dirty="0">
                    <a:ln>
                      <a:solidFill>
                        <a:srgbClr val="FFC000"/>
                      </a:solidFill>
                    </a:ln>
                    <a:solidFill>
                      <a:schemeClr val="bg1"/>
                    </a:solidFill>
                    <a:latin typeface="微软雅黑" panose="020B0503020204020204" pitchFamily="34" charset="-122"/>
                  </a:rPr>
                  <a:t>01</a:t>
                </a:r>
                <a:endParaRPr kumimoji="1" lang="en-US" altLang="zh-CN" sz="2000" b="1" dirty="0">
                  <a:ln>
                    <a:solidFill>
                      <a:srgbClr val="FFC000"/>
                    </a:solidFill>
                  </a:ln>
                  <a:solidFill>
                    <a:schemeClr val="bg1"/>
                  </a:solidFill>
                  <a:latin typeface="微软雅黑" panose="020B0503020204020204" pitchFamily="34" charset="-122"/>
                </a:endParaRPr>
              </a:p>
            </p:txBody>
          </p:sp>
        </p:grpSp>
        <p:cxnSp>
          <p:nvCxnSpPr>
            <p:cNvPr id="20" name="直接连接符 19"/>
            <p:cNvCxnSpPr/>
            <p:nvPr/>
          </p:nvCxnSpPr>
          <p:spPr>
            <a:xfrm flipV="1">
              <a:off x="1292225" y="861695"/>
              <a:ext cx="1413510" cy="5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基础研究计划2025年度基础与应用基础研究专题</a:t>
            </a:r>
            <a:endParaRPr lang="en-US" altLang="zh-CN" sz="3000" b="1" dirty="0">
              <a:solidFill>
                <a:schemeClr val="tx1"/>
              </a:solidFill>
              <a:latin typeface="+mn-lt"/>
              <a:ea typeface="+mn-ea"/>
              <a:cs typeface="+mn-ea"/>
              <a:sym typeface="+mn-lt"/>
            </a:endParaRPr>
          </a:p>
        </p:txBody>
      </p:sp>
      <p:sp>
        <p:nvSpPr>
          <p:cNvPr id="8" name="剪去对角的矩形 7"/>
          <p:cNvSpPr/>
          <p:nvPr/>
        </p:nvSpPr>
        <p:spPr>
          <a:xfrm>
            <a:off x="3473450" y="1059815"/>
            <a:ext cx="1428750" cy="885190"/>
          </a:xfrm>
          <a:prstGeom prst="snip2DiagRect">
            <a:avLst/>
          </a:prstGeom>
          <a:solidFill>
            <a:srgbClr val="1F74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sym typeface="+mn-ea"/>
              </a:rPr>
              <a:t>科技菁英</a:t>
            </a:r>
            <a:r>
              <a:rPr lang="en-US" altLang="zh-CN" sz="1600" b="1">
                <a:latin typeface="微软雅黑" panose="020B0503020204020204" pitchFamily="34" charset="-122"/>
                <a:ea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sym typeface="+mn-ea"/>
              </a:rPr>
              <a:t>领航</a:t>
            </a:r>
            <a:r>
              <a:rPr lang="en-US" altLang="zh-CN" sz="1600" b="1">
                <a:latin typeface="微软雅黑" panose="020B0503020204020204" pitchFamily="34" charset="-122"/>
                <a:ea typeface="微软雅黑" panose="020B0503020204020204" pitchFamily="34" charset="-122"/>
                <a:sym typeface="+mn-ea"/>
              </a:rPr>
              <a:t>”</a:t>
            </a:r>
            <a:endParaRPr lang="en-US" altLang="zh-CN" sz="1600" b="1">
              <a:latin typeface="微软雅黑" panose="020B0503020204020204" pitchFamily="34" charset="-122"/>
              <a:ea typeface="微软雅黑" panose="020B0503020204020204" pitchFamily="34" charset="-122"/>
            </a:endParaRPr>
          </a:p>
        </p:txBody>
      </p:sp>
      <p:sp>
        <p:nvSpPr>
          <p:cNvPr id="100" name="文本框 99"/>
          <p:cNvSpPr txBox="1"/>
          <p:nvPr/>
        </p:nvSpPr>
        <p:spPr>
          <a:xfrm>
            <a:off x="786765" y="2286000"/>
            <a:ext cx="10492105" cy="4338320"/>
          </a:xfrm>
          <a:prstGeom prst="rect">
            <a:avLst/>
          </a:prstGeom>
          <a:noFill/>
          <a:ln w="9525">
            <a:noFill/>
          </a:ln>
        </p:spPr>
        <p:txBody>
          <a:bodyPr wrap="square">
            <a:spAutoFit/>
          </a:bodyPr>
          <a:lstStyle/>
          <a:p>
            <a:pPr indent="406400">
              <a:lnSpc>
                <a:spcPct val="150000"/>
              </a:lnSpc>
            </a:pPr>
            <a:r>
              <a:rPr lang="zh-CN" sz="2300" b="0">
                <a:latin typeface="Times New Roman" panose="02020603050405020304" charset="0"/>
                <a:ea typeface="仿宋_GB2312" panose="02010609030101010101" charset="-122"/>
              </a:rPr>
              <a:t>项目负责人在项目实施期内，获得以下</a:t>
            </a:r>
            <a:r>
              <a:rPr lang="en-US" sz="2300" b="0">
                <a:latin typeface="Times New Roman" panose="02020603050405020304" charset="0"/>
              </a:rPr>
              <a:t>3</a:t>
            </a:r>
            <a:r>
              <a:rPr lang="zh-CN" sz="2300" b="0">
                <a:latin typeface="Times New Roman" panose="02020603050405020304" charset="0"/>
                <a:ea typeface="仿宋_GB2312" panose="02010609030101010101" charset="-122"/>
              </a:rPr>
              <a:t>种情形之一且经费使用符合规定的，由组织单位审核后通过验收。</a:t>
            </a:r>
            <a:endParaRPr lang="zh-CN" sz="2300" b="0">
              <a:latin typeface="Times New Roman" panose="02020603050405020304" charset="0"/>
              <a:ea typeface="仿宋_GB2312" panose="02010609030101010101" charset="-122"/>
            </a:endParaRPr>
          </a:p>
          <a:p>
            <a:pPr indent="406400">
              <a:lnSpc>
                <a:spcPct val="150000"/>
              </a:lnSpc>
            </a:pPr>
            <a:r>
              <a:rPr lang="en-US" altLang="zh-CN" sz="2300" b="0">
                <a:latin typeface="Times New Roman" panose="02020603050405020304" charset="0"/>
                <a:ea typeface="仿宋_GB2312" panose="02010609030101010101" charset="-122"/>
              </a:rPr>
              <a:t>   </a:t>
            </a:r>
            <a:r>
              <a:rPr lang="zh-CN" sz="2300" b="0">
                <a:latin typeface="Times New Roman" panose="02020603050405020304" charset="0"/>
                <a:ea typeface="仿宋_GB2312" panose="02010609030101010101" charset="-122"/>
              </a:rPr>
              <a:t>（一）项目实施期内，获得国家自然科学基金杰出青年科学基金或国家自然科学基金优秀青年科学基金项目立项资助；</a:t>
            </a:r>
            <a:endParaRPr lang="zh-CN" sz="2300" b="0">
              <a:latin typeface="Times New Roman" panose="02020603050405020304" charset="0"/>
              <a:ea typeface="仿宋_GB2312" panose="02010609030101010101" charset="-122"/>
            </a:endParaRPr>
          </a:p>
          <a:p>
            <a:pPr indent="406400">
              <a:lnSpc>
                <a:spcPct val="150000"/>
              </a:lnSpc>
            </a:pPr>
            <a:r>
              <a:rPr lang="en-US" altLang="zh-CN" sz="2300" b="0">
                <a:latin typeface="Times New Roman" panose="02020603050405020304" charset="0"/>
                <a:ea typeface="仿宋_GB2312" panose="02010609030101010101" charset="-122"/>
              </a:rPr>
              <a:t>   </a:t>
            </a:r>
            <a:r>
              <a:rPr lang="zh-CN" sz="2300" b="0">
                <a:latin typeface="Times New Roman" panose="02020603050405020304" charset="0"/>
                <a:ea typeface="仿宋_GB2312" panose="02010609030101010101" charset="-122"/>
              </a:rPr>
              <a:t>（二）项目实施期内，获得科技部、教育部同等层次人才项目立项资助；</a:t>
            </a:r>
            <a:endParaRPr lang="zh-CN" sz="2300" b="0">
              <a:latin typeface="Times New Roman" panose="02020603050405020304" charset="0"/>
              <a:ea typeface="仿宋_GB2312" panose="02010609030101010101" charset="-122"/>
            </a:endParaRPr>
          </a:p>
          <a:p>
            <a:pPr indent="406400">
              <a:lnSpc>
                <a:spcPct val="150000"/>
              </a:lnSpc>
            </a:pPr>
            <a:r>
              <a:rPr lang="en-US" altLang="zh-CN" sz="2300" b="0">
                <a:latin typeface="Times New Roman" panose="02020603050405020304" charset="0"/>
                <a:ea typeface="仿宋_GB2312" panose="02010609030101010101" charset="-122"/>
              </a:rPr>
              <a:t>   </a:t>
            </a:r>
            <a:r>
              <a:rPr lang="zh-CN" sz="2300" b="0">
                <a:latin typeface="Times New Roman" panose="02020603050405020304" charset="0"/>
                <a:ea typeface="仿宋_GB2312" panose="02010609030101010101" charset="-122"/>
              </a:rPr>
              <a:t>（三）项目实施期内，经所在国家自然科学基金依托单位推荐，完成</a:t>
            </a:r>
            <a:r>
              <a:rPr lang="en-US" sz="2300" b="0">
                <a:latin typeface="Times New Roman" panose="02020603050405020304" charset="0"/>
              </a:rPr>
              <a:t>1</a:t>
            </a:r>
            <a:r>
              <a:rPr lang="zh-CN" sz="2300" b="0">
                <a:latin typeface="Times New Roman" panose="02020603050405020304" charset="0"/>
                <a:ea typeface="仿宋_GB2312" panose="02010609030101010101" charset="-122"/>
              </a:rPr>
              <a:t>次国家自然科学基金杰出青年科学基金或国家自然科学基金优秀青年科学基金申报，且获得国家自然科学基金项目立项资助</a:t>
            </a:r>
            <a:r>
              <a:rPr lang="en-US" sz="2300" b="0">
                <a:latin typeface="Times New Roman" panose="02020603050405020304" charset="0"/>
              </a:rPr>
              <a:t>1</a:t>
            </a:r>
            <a:r>
              <a:rPr lang="zh-CN" sz="2300" b="0">
                <a:latin typeface="Times New Roman" panose="02020603050405020304" charset="0"/>
                <a:ea typeface="仿宋_GB2312" panose="02010609030101010101" charset="-122"/>
              </a:rPr>
              <a:t>项。</a:t>
            </a:r>
            <a:endParaRPr lang="zh-CN" altLang="en-US" sz="2300" b="0">
              <a:latin typeface="Times New Roman" panose="02020603050405020304" charset="0"/>
              <a:ea typeface="仿宋_GB2312" panose="02010609030101010101" charset="-122"/>
            </a:endParaRPr>
          </a:p>
        </p:txBody>
      </p:sp>
      <p:sp>
        <p:nvSpPr>
          <p:cNvPr id="4" name="文本框 3"/>
          <p:cNvSpPr txBox="1"/>
          <p:nvPr/>
        </p:nvSpPr>
        <p:spPr>
          <a:xfrm>
            <a:off x="392430" y="1882775"/>
            <a:ext cx="5080000" cy="521970"/>
          </a:xfrm>
          <a:prstGeom prst="rect">
            <a:avLst/>
          </a:prstGeom>
          <a:noFill/>
          <a:ln w="9525">
            <a:noFill/>
          </a:ln>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indent="558800"/>
            <a:r>
              <a:rPr lang="zh-CN" sz="2800" b="1">
                <a:ln>
                  <a:solidFill>
                    <a:srgbClr val="0070C0"/>
                  </a:solidFill>
                </a:ln>
                <a:solidFill>
                  <a:schemeClr val="accent3"/>
                </a:solidFill>
                <a:effectLst/>
                <a:latin typeface="Times New Roman" panose="02020603050405020304" charset="0"/>
                <a:ea typeface="仿宋_GB2312" panose="02010609030101010101" charset="-122"/>
              </a:rPr>
              <a:t>预期成果要求</a:t>
            </a:r>
            <a:endParaRPr lang="zh-CN" altLang="en-US" sz="2800" b="1">
              <a:ln>
                <a:solidFill>
                  <a:srgbClr val="0070C0"/>
                </a:solidFill>
              </a:ln>
              <a:solidFill>
                <a:schemeClr val="accent3"/>
              </a:solidFill>
              <a:effectLst/>
              <a:latin typeface="Times New Roman" panose="02020603050405020304" charset="0"/>
              <a:ea typeface="仿宋_GB2312" panose="02010609030101010101" charset="-122"/>
            </a:endParaRPr>
          </a:p>
        </p:txBody>
      </p:sp>
      <p:grpSp>
        <p:nvGrpSpPr>
          <p:cNvPr id="6" name="组合 5"/>
          <p:cNvGrpSpPr/>
          <p:nvPr/>
        </p:nvGrpSpPr>
        <p:grpSpPr>
          <a:xfrm>
            <a:off x="0" y="6526530"/>
            <a:ext cx="12191365" cy="325120"/>
            <a:chOff x="0" y="4818665"/>
            <a:chExt cx="9144000" cy="324835"/>
          </a:xfrm>
        </p:grpSpPr>
        <p:sp>
          <p:nvSpPr>
            <p:cNvPr id="7" name="矩形 6"/>
            <p:cNvSpPr/>
            <p:nvPr/>
          </p:nvSpPr>
          <p:spPr>
            <a:xfrm>
              <a:off x="0" y="4918579"/>
              <a:ext cx="9144000" cy="224921"/>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E7E6E6">
                    <a:lumMod val="75000"/>
                  </a:srgbClr>
                </a:solidFill>
                <a:effectLst/>
                <a:uLnTx/>
                <a:uFillTx/>
                <a:latin typeface="等线" panose="02010600030101010101" pitchFamily="2" charset="-122"/>
                <a:ea typeface="等线" panose="02010600030101010101" pitchFamily="2" charset="-122"/>
                <a:cs typeface="+mn-ea"/>
                <a:sym typeface="+mn-lt"/>
              </a:endParaRPr>
            </a:p>
          </p:txBody>
        </p:sp>
        <p:sp>
          <p:nvSpPr>
            <p:cNvPr id="9" name="矩形 8"/>
            <p:cNvSpPr/>
            <p:nvPr/>
          </p:nvSpPr>
          <p:spPr>
            <a:xfrm>
              <a:off x="6504732" y="4818665"/>
              <a:ext cx="2531764" cy="324835"/>
            </a:xfrm>
            <a:prstGeom prst="rect">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zh-CN"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我为群众办实事</a:t>
              </a: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实践活动</a:t>
              </a:r>
              <a:endPar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sym typeface="+mn-lt"/>
              </a:endParaRPr>
            </a:p>
          </p:txBody>
        </p:sp>
        <p:sp>
          <p:nvSpPr>
            <p:cNvPr id="10" name="直角三角形 9"/>
            <p:cNvSpPr/>
            <p:nvPr/>
          </p:nvSpPr>
          <p:spPr>
            <a:xfrm flipH="1">
              <a:off x="6293751" y="4818666"/>
              <a:ext cx="210980" cy="99914"/>
            </a:xfrm>
            <a:prstGeom prst="rtTriangl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21945" y="1043305"/>
            <a:ext cx="3376930" cy="834390"/>
            <a:chOff x="321945" y="234950"/>
            <a:chExt cx="3376930" cy="834390"/>
          </a:xfrm>
        </p:grpSpPr>
        <p:grpSp>
          <p:nvGrpSpPr>
            <p:cNvPr id="15" name="组合 14"/>
            <p:cNvGrpSpPr/>
            <p:nvPr/>
          </p:nvGrpSpPr>
          <p:grpSpPr>
            <a:xfrm>
              <a:off x="321945" y="234950"/>
              <a:ext cx="3376930" cy="834390"/>
              <a:chOff x="2558" y="1814"/>
              <a:chExt cx="5318" cy="1314"/>
            </a:xfrm>
          </p:grpSpPr>
          <p:sp>
            <p:nvSpPr>
              <p:cNvPr id="17" name="文本框 16"/>
              <p:cNvSpPr txBox="1"/>
              <p:nvPr>
                <p:custDataLst>
                  <p:tags r:id="rId1"/>
                </p:custDataLst>
              </p:nvPr>
            </p:nvSpPr>
            <p:spPr>
              <a:xfrm>
                <a:off x="3875" y="1983"/>
                <a:ext cx="4001" cy="1135"/>
              </a:xfrm>
              <a:prstGeom prst="rect">
                <a:avLst/>
              </a:prstGeom>
              <a:noFill/>
            </p:spPr>
            <p:txBody>
              <a:bodyPr wrap="square" lIns="101600" tIns="38100" rIns="76200" bIns="38100" rtlCol="0">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r>
                  <a:rPr lang="zh-CN" altLang="en-US" sz="2800" b="1" dirty="0">
                    <a:solidFill>
                      <a:srgbClr val="FFC000"/>
                    </a:solidFill>
                    <a:latin typeface="Arial" panose="020B0604020202020204" pitchFamily="34" charset="0"/>
                  </a:rPr>
                  <a:t>组织方式</a:t>
                </a:r>
                <a:endParaRPr lang="zh-CN" altLang="en-US" sz="2800" b="1" dirty="0">
                  <a:solidFill>
                    <a:srgbClr val="FFC000"/>
                  </a:solidFill>
                  <a:latin typeface="Arial" panose="020B0604020202020204" pitchFamily="34" charset="0"/>
                </a:endParaRPr>
              </a:p>
            </p:txBody>
          </p:sp>
          <p:sp>
            <p:nvSpPr>
              <p:cNvPr id="18" name="矩形 17"/>
              <p:cNvSpPr/>
              <p:nvPr>
                <p:custDataLst>
                  <p:tags r:id="rId2"/>
                </p:custDataLst>
              </p:nvPr>
            </p:nvSpPr>
            <p:spPr>
              <a:xfrm flipH="1">
                <a:off x="2558" y="1814"/>
                <a:ext cx="1209" cy="1314"/>
              </a:xfrm>
              <a:prstGeom prst="rect">
                <a:avLst/>
              </a:prstGeom>
              <a:solidFill>
                <a:srgbClr val="FFC000"/>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r>
                  <a:rPr kumimoji="1" lang="en-US" altLang="zh-CN" sz="2000" b="1" dirty="0">
                    <a:ln>
                      <a:solidFill>
                        <a:srgbClr val="FFC000"/>
                      </a:solidFill>
                    </a:ln>
                    <a:solidFill>
                      <a:schemeClr val="bg1"/>
                    </a:solidFill>
                    <a:latin typeface="微软雅黑" panose="020B0503020204020204" pitchFamily="34" charset="-122"/>
                  </a:rPr>
                  <a:t>02</a:t>
                </a:r>
                <a:endParaRPr kumimoji="1" lang="en-US" altLang="zh-CN" sz="2000" b="1" dirty="0">
                  <a:ln>
                    <a:solidFill>
                      <a:srgbClr val="FFC000"/>
                    </a:solidFill>
                  </a:ln>
                  <a:solidFill>
                    <a:schemeClr val="bg1"/>
                  </a:solidFill>
                  <a:latin typeface="微软雅黑" panose="020B0503020204020204" pitchFamily="34" charset="-122"/>
                </a:endParaRPr>
              </a:p>
            </p:txBody>
          </p:sp>
        </p:grpSp>
        <p:cxnSp>
          <p:nvCxnSpPr>
            <p:cNvPr id="20" name="直接连接符 19"/>
            <p:cNvCxnSpPr/>
            <p:nvPr/>
          </p:nvCxnSpPr>
          <p:spPr>
            <a:xfrm flipV="1">
              <a:off x="1292225" y="861695"/>
              <a:ext cx="1413510" cy="5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基础研究计划2025年度基础与应用基础研究专题</a:t>
            </a:r>
            <a:endParaRPr lang="en-US" altLang="zh-CN" sz="3000" b="1" dirty="0">
              <a:solidFill>
                <a:schemeClr val="tx1"/>
              </a:solidFill>
              <a:latin typeface="+mn-lt"/>
              <a:ea typeface="+mn-ea"/>
              <a:cs typeface="+mn-ea"/>
              <a:sym typeface="+mn-lt"/>
            </a:endParaRPr>
          </a:p>
        </p:txBody>
      </p:sp>
      <p:sp>
        <p:nvSpPr>
          <p:cNvPr id="22" name="文本框 21"/>
          <p:cNvSpPr txBox="1"/>
          <p:nvPr/>
        </p:nvSpPr>
        <p:spPr>
          <a:xfrm>
            <a:off x="1158240" y="1997075"/>
            <a:ext cx="9615805" cy="3969385"/>
          </a:xfrm>
          <a:prstGeom prst="rect">
            <a:avLst/>
          </a:prstGeom>
          <a:noFill/>
        </p:spPr>
        <p:txBody>
          <a:bodyPr wrap="square" rtlCol="0" anchor="t">
            <a:spAutoFit/>
          </a:bodyPr>
          <a:lstStyle/>
          <a:p>
            <a:pPr indent="627380">
              <a:lnSpc>
                <a:spcPct val="150000"/>
              </a:lnSpc>
            </a:pPr>
            <a:r>
              <a:rPr lang="zh-CN" altLang="en-US" sz="2400"/>
              <a:t>本专题由全过程管理简政放权改革试点组织单位（以下简称组织单位）负责组织，项目申报单位组织科研人员通过“广州科技大脑”（http://gzsti.gzsi.gov.cn/）自行申报。</a:t>
            </a:r>
            <a:endParaRPr lang="zh-CN" altLang="en-US" sz="2400"/>
          </a:p>
          <a:p>
            <a:pPr indent="627380">
              <a:lnSpc>
                <a:spcPct val="150000"/>
              </a:lnSpc>
            </a:pPr>
            <a:endParaRPr lang="zh-CN" altLang="en-US" sz="2400"/>
          </a:p>
          <a:p>
            <a:pPr indent="627380">
              <a:lnSpc>
                <a:spcPct val="150000"/>
              </a:lnSpc>
            </a:pPr>
            <a:r>
              <a:rPr lang="zh-CN" altLang="en-US" sz="2400"/>
              <a:t>科研人员按要求签署科研承诺书、填报项目申报书并提交有关申报材料。申报单位审核科研人员申报资格和项目申报材料。经组织单位推荐，市科技局按程序审核后，符合条件的予以立项。</a:t>
            </a:r>
            <a:endParaRPr lang="zh-CN" altLang="en-US" sz="2400"/>
          </a:p>
        </p:txBody>
      </p:sp>
      <p:grpSp>
        <p:nvGrpSpPr>
          <p:cNvPr id="3" name="组合 2"/>
          <p:cNvGrpSpPr/>
          <p:nvPr/>
        </p:nvGrpSpPr>
        <p:grpSpPr>
          <a:xfrm>
            <a:off x="0" y="6526530"/>
            <a:ext cx="12191365" cy="325120"/>
            <a:chOff x="0" y="4818665"/>
            <a:chExt cx="9144000" cy="324835"/>
          </a:xfrm>
        </p:grpSpPr>
        <p:sp>
          <p:nvSpPr>
            <p:cNvPr id="5" name="矩形 4"/>
            <p:cNvSpPr/>
            <p:nvPr/>
          </p:nvSpPr>
          <p:spPr>
            <a:xfrm>
              <a:off x="0" y="4918579"/>
              <a:ext cx="9144000" cy="224921"/>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E7E6E6">
                    <a:lumMod val="75000"/>
                  </a:srgbClr>
                </a:solidFill>
                <a:effectLst/>
                <a:uLnTx/>
                <a:uFillTx/>
                <a:latin typeface="等线" panose="02010600030101010101" pitchFamily="2" charset="-122"/>
                <a:ea typeface="等线" panose="02010600030101010101" pitchFamily="2" charset="-122"/>
                <a:cs typeface="+mn-ea"/>
                <a:sym typeface="+mn-lt"/>
              </a:endParaRPr>
            </a:p>
          </p:txBody>
        </p:sp>
        <p:sp>
          <p:nvSpPr>
            <p:cNvPr id="6" name="矩形 5"/>
            <p:cNvSpPr/>
            <p:nvPr/>
          </p:nvSpPr>
          <p:spPr>
            <a:xfrm>
              <a:off x="6504732" y="4818665"/>
              <a:ext cx="2531764" cy="324835"/>
            </a:xfrm>
            <a:prstGeom prst="rect">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zh-CN"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我为群众办实事</a:t>
              </a: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实践活动</a:t>
              </a:r>
              <a:endPar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sym typeface="+mn-lt"/>
              </a:endParaRPr>
            </a:p>
          </p:txBody>
        </p:sp>
        <p:sp>
          <p:nvSpPr>
            <p:cNvPr id="7" name="直角三角形 6"/>
            <p:cNvSpPr/>
            <p:nvPr/>
          </p:nvSpPr>
          <p:spPr>
            <a:xfrm flipH="1">
              <a:off x="6293751" y="4818666"/>
              <a:ext cx="210980" cy="99914"/>
            </a:xfrm>
            <a:prstGeom prst="rtTriangl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21945" y="1043305"/>
            <a:ext cx="3376930" cy="834390"/>
            <a:chOff x="321945" y="234950"/>
            <a:chExt cx="3376930" cy="834390"/>
          </a:xfrm>
        </p:grpSpPr>
        <p:grpSp>
          <p:nvGrpSpPr>
            <p:cNvPr id="15" name="组合 14"/>
            <p:cNvGrpSpPr/>
            <p:nvPr/>
          </p:nvGrpSpPr>
          <p:grpSpPr>
            <a:xfrm>
              <a:off x="321945" y="234950"/>
              <a:ext cx="3376930" cy="834390"/>
              <a:chOff x="2558" y="1814"/>
              <a:chExt cx="5318" cy="1314"/>
            </a:xfrm>
          </p:grpSpPr>
          <p:sp>
            <p:nvSpPr>
              <p:cNvPr id="17" name="文本框 16"/>
              <p:cNvSpPr txBox="1"/>
              <p:nvPr>
                <p:custDataLst>
                  <p:tags r:id="rId1"/>
                </p:custDataLst>
              </p:nvPr>
            </p:nvSpPr>
            <p:spPr>
              <a:xfrm>
                <a:off x="3875" y="1957"/>
                <a:ext cx="4001" cy="1135"/>
              </a:xfrm>
              <a:prstGeom prst="rect">
                <a:avLst/>
              </a:prstGeom>
              <a:noFill/>
            </p:spPr>
            <p:txBody>
              <a:bodyPr wrap="square" lIns="101600" tIns="38100" rIns="76200" bIns="38100" rtlCol="0">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r>
                  <a:rPr lang="zh-CN" altLang="en-US" sz="2800" b="1" dirty="0">
                    <a:solidFill>
                      <a:srgbClr val="FFC000"/>
                    </a:solidFill>
                    <a:latin typeface="Arial" panose="020B0604020202020204" pitchFamily="34" charset="0"/>
                  </a:rPr>
                  <a:t>申报条件</a:t>
                </a:r>
                <a:endParaRPr lang="zh-CN" altLang="en-US" sz="2800" b="1" dirty="0">
                  <a:solidFill>
                    <a:srgbClr val="FFC000"/>
                  </a:solidFill>
                  <a:latin typeface="Arial" panose="020B0604020202020204" pitchFamily="34" charset="0"/>
                </a:endParaRPr>
              </a:p>
            </p:txBody>
          </p:sp>
          <p:sp>
            <p:nvSpPr>
              <p:cNvPr id="18" name="矩形 17"/>
              <p:cNvSpPr/>
              <p:nvPr>
                <p:custDataLst>
                  <p:tags r:id="rId2"/>
                </p:custDataLst>
              </p:nvPr>
            </p:nvSpPr>
            <p:spPr>
              <a:xfrm flipH="1">
                <a:off x="2558" y="1814"/>
                <a:ext cx="1209" cy="1314"/>
              </a:xfrm>
              <a:prstGeom prst="rect">
                <a:avLst/>
              </a:prstGeom>
              <a:solidFill>
                <a:srgbClr val="FFC000"/>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r>
                  <a:rPr kumimoji="1" lang="en-US" altLang="zh-CN" sz="2000" b="1" dirty="0">
                    <a:ln>
                      <a:solidFill>
                        <a:srgbClr val="FFC000"/>
                      </a:solidFill>
                    </a:ln>
                    <a:solidFill>
                      <a:schemeClr val="bg1"/>
                    </a:solidFill>
                    <a:latin typeface="微软雅黑" panose="020B0503020204020204" pitchFamily="34" charset="-122"/>
                  </a:rPr>
                  <a:t>03</a:t>
                </a:r>
                <a:endParaRPr kumimoji="1" lang="en-US" altLang="zh-CN" sz="2000" b="1" dirty="0">
                  <a:ln>
                    <a:solidFill>
                      <a:srgbClr val="FFC000"/>
                    </a:solidFill>
                  </a:ln>
                  <a:solidFill>
                    <a:schemeClr val="bg1"/>
                  </a:solidFill>
                  <a:latin typeface="微软雅黑" panose="020B0503020204020204" pitchFamily="34" charset="-122"/>
                </a:endParaRPr>
              </a:p>
            </p:txBody>
          </p:sp>
        </p:grpSp>
        <p:cxnSp>
          <p:nvCxnSpPr>
            <p:cNvPr id="20" name="直接连接符 19"/>
            <p:cNvCxnSpPr/>
            <p:nvPr/>
          </p:nvCxnSpPr>
          <p:spPr>
            <a:xfrm flipV="1">
              <a:off x="1292225" y="861695"/>
              <a:ext cx="1413510" cy="5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基础研究计划2025年度基础与应用基础研究专题</a:t>
            </a:r>
            <a:endParaRPr lang="en-US" altLang="zh-CN" sz="3000" b="1" dirty="0">
              <a:solidFill>
                <a:schemeClr val="tx1"/>
              </a:solidFill>
              <a:latin typeface="+mn-lt"/>
              <a:ea typeface="+mn-ea"/>
              <a:cs typeface="+mn-ea"/>
              <a:sym typeface="+mn-lt"/>
            </a:endParaRPr>
          </a:p>
        </p:txBody>
      </p:sp>
      <p:sp>
        <p:nvSpPr>
          <p:cNvPr id="10" name="文本框 9"/>
          <p:cNvSpPr txBox="1"/>
          <p:nvPr/>
        </p:nvSpPr>
        <p:spPr>
          <a:xfrm>
            <a:off x="446405" y="1944370"/>
            <a:ext cx="11158855" cy="4707890"/>
          </a:xfrm>
          <a:prstGeom prst="rect">
            <a:avLst/>
          </a:prstGeom>
          <a:noFill/>
        </p:spPr>
        <p:txBody>
          <a:bodyPr wrap="square" rtlCol="0" anchor="t">
            <a:spAutoFit/>
          </a:bodyPr>
          <a:lstStyle/>
          <a:p>
            <a:pPr indent="0" eaLnBrk="1" fontAlgn="auto" latinLnBrk="0" hangingPunct="1">
              <a:lnSpc>
                <a:spcPts val="2000"/>
              </a:lnSpc>
              <a:spcBef>
                <a:spcPts val="0"/>
              </a:spcBef>
              <a:spcAft>
                <a:spcPts val="1000"/>
              </a:spcAft>
            </a:pPr>
            <a:r>
              <a:rPr lang="en-US" altLang="zh-CN"/>
              <a:t>        </a:t>
            </a:r>
            <a:r>
              <a:rPr lang="zh-CN" altLang="en-US"/>
              <a:t>（一）下放组织单位需按《广州市科学技术局关于加快提交2023年度工作情况报告的通知》（http://kjj.gz.gov.cn/xxgk/zwdt/tztg/wjgg/content/post_9544415.html）要求，在2024年4月20日前通过“广州科技大脑”完成2023年度本专题的年度工作报告、对应的项目管理制度、经费使用管理制度等（2024年新增组织单位无需上传2023年度本专题的年度工作报告），以免影响本年度的项目推荐工作。</a:t>
            </a:r>
            <a:endParaRPr lang="zh-CN" altLang="en-US"/>
          </a:p>
          <a:p>
            <a:pPr indent="0" eaLnBrk="1" fontAlgn="auto" latinLnBrk="0" hangingPunct="1">
              <a:lnSpc>
                <a:spcPts val="2000"/>
              </a:lnSpc>
              <a:spcBef>
                <a:spcPts val="0"/>
              </a:spcBef>
              <a:spcAft>
                <a:spcPts val="1000"/>
              </a:spcAft>
            </a:pPr>
            <a:r>
              <a:rPr lang="zh-CN" altLang="en-US"/>
              <a:t>　　（二）申报单位应为在广州市行政区域内设立、登记、注册的具有独立法人资格且具有承担国家自然科学基金项目经历的高等院校、科研院所、医疗卫生机构等事业单位和科技类（教育类）民办非企业单位。</a:t>
            </a:r>
            <a:endParaRPr lang="zh-CN" altLang="en-US"/>
          </a:p>
          <a:p>
            <a:pPr indent="0" eaLnBrk="1" fontAlgn="auto" latinLnBrk="0" hangingPunct="1">
              <a:lnSpc>
                <a:spcPts val="2000"/>
              </a:lnSpc>
              <a:spcBef>
                <a:spcPts val="0"/>
              </a:spcBef>
              <a:spcAft>
                <a:spcPts val="1000"/>
              </a:spcAft>
            </a:pPr>
            <a:r>
              <a:rPr lang="zh-CN" altLang="en-US"/>
              <a:t>　　（三）项目负责人在研和当年新申报市科技计划项目只能依托同一个单位。</a:t>
            </a:r>
            <a:endParaRPr lang="zh-CN" altLang="en-US"/>
          </a:p>
          <a:p>
            <a:pPr indent="0" eaLnBrk="1" fontAlgn="auto" latinLnBrk="0" hangingPunct="1">
              <a:lnSpc>
                <a:spcPts val="2000"/>
              </a:lnSpc>
              <a:spcBef>
                <a:spcPts val="0"/>
              </a:spcBef>
              <a:spcAft>
                <a:spcPts val="1000"/>
              </a:spcAft>
            </a:pPr>
            <a:r>
              <a:rPr lang="zh-CN" altLang="en-US"/>
              <a:t>　　（四）项目负责人应为申报单位工作人员，项目实施期内在职，熟悉本领域国内外科技和市场发展动态，具有本领域的工作经验，是实际主持研究工作的科技人员并能投入足够的时间和精力组织项目按计划进度实施。</a:t>
            </a:r>
            <a:endParaRPr lang="zh-CN" altLang="en-US"/>
          </a:p>
          <a:p>
            <a:pPr indent="0" eaLnBrk="1" fontAlgn="auto" latinLnBrk="0" hangingPunct="1">
              <a:lnSpc>
                <a:spcPts val="2000"/>
              </a:lnSpc>
              <a:spcBef>
                <a:spcPts val="0"/>
              </a:spcBef>
              <a:spcAft>
                <a:spcPts val="1000"/>
              </a:spcAft>
            </a:pPr>
            <a:r>
              <a:rPr lang="zh-CN" altLang="en-US"/>
              <a:t> </a:t>
            </a:r>
            <a:r>
              <a:rPr lang="en-US" altLang="zh-CN"/>
              <a:t>       </a:t>
            </a:r>
            <a:r>
              <a:rPr lang="zh-CN" altLang="en-US"/>
              <a:t>（五）申报单位和项目负责人未在科技违法违规、科研失信等信用惩戒期内。</a:t>
            </a:r>
            <a:endParaRPr lang="zh-CN" altLang="en-US"/>
          </a:p>
          <a:p>
            <a:pPr indent="0" eaLnBrk="1" fontAlgn="auto" latinLnBrk="0" hangingPunct="1">
              <a:lnSpc>
                <a:spcPts val="2000"/>
              </a:lnSpc>
              <a:spcBef>
                <a:spcPts val="0"/>
              </a:spcBef>
              <a:spcAft>
                <a:spcPts val="1000"/>
              </a:spcAft>
            </a:pPr>
            <a:r>
              <a:rPr lang="zh-CN" altLang="en-US"/>
              <a:t>　　（六）项目不存在多头申报、重复申报。符合财政和科技等部门的查重规定。</a:t>
            </a:r>
            <a:endParaRPr lang="zh-CN" altLang="en-US"/>
          </a:p>
          <a:p>
            <a:pPr indent="0" eaLnBrk="1" fontAlgn="auto" latinLnBrk="0" hangingPunct="1">
              <a:lnSpc>
                <a:spcPts val="2000"/>
              </a:lnSpc>
              <a:spcBef>
                <a:spcPts val="0"/>
              </a:spcBef>
              <a:spcAft>
                <a:spcPts val="1000"/>
              </a:spcAft>
            </a:pPr>
            <a:r>
              <a:rPr lang="zh-CN" altLang="en-US"/>
              <a:t>　　（七）项目涉及科技伦理、科技安全（如临床研究、生物安全、信息安全等）和科技保密相关问题的，申报单位须严格执行国家有关法律法规和伦理原则，完成相关审查工作；项目负责人在项目任务书签订环节，须提供符合国家有关法律法规和伦理准则要求的审查批准文件，项目承担单位负责审核批准文件的真实性和有效性。</a:t>
            </a:r>
            <a:endParaRPr lang="zh-CN" altLang="en-US"/>
          </a:p>
        </p:txBody>
      </p:sp>
      <p:grpSp>
        <p:nvGrpSpPr>
          <p:cNvPr id="4" name="组合 3"/>
          <p:cNvGrpSpPr/>
          <p:nvPr/>
        </p:nvGrpSpPr>
        <p:grpSpPr>
          <a:xfrm>
            <a:off x="0" y="6526530"/>
            <a:ext cx="12191365" cy="325120"/>
            <a:chOff x="0" y="4818665"/>
            <a:chExt cx="9144000" cy="324835"/>
          </a:xfrm>
        </p:grpSpPr>
        <p:sp>
          <p:nvSpPr>
            <p:cNvPr id="5" name="矩形 4"/>
            <p:cNvSpPr/>
            <p:nvPr/>
          </p:nvSpPr>
          <p:spPr>
            <a:xfrm>
              <a:off x="0" y="4918579"/>
              <a:ext cx="9144000" cy="224921"/>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E7E6E6">
                    <a:lumMod val="75000"/>
                  </a:srgbClr>
                </a:solidFill>
                <a:effectLst/>
                <a:uLnTx/>
                <a:uFillTx/>
                <a:latin typeface="等线" panose="02010600030101010101" pitchFamily="2" charset="-122"/>
                <a:ea typeface="等线" panose="02010600030101010101" pitchFamily="2" charset="-122"/>
                <a:cs typeface="+mn-ea"/>
                <a:sym typeface="+mn-lt"/>
              </a:endParaRPr>
            </a:p>
          </p:txBody>
        </p:sp>
        <p:sp>
          <p:nvSpPr>
            <p:cNvPr id="3" name="矩形 2"/>
            <p:cNvSpPr/>
            <p:nvPr/>
          </p:nvSpPr>
          <p:spPr>
            <a:xfrm>
              <a:off x="6504732" y="4818665"/>
              <a:ext cx="2531764" cy="324835"/>
            </a:xfrm>
            <a:prstGeom prst="rect">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zh-CN"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我为群众办实事</a:t>
              </a: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实践活动</a:t>
              </a:r>
              <a:endPar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sym typeface="+mn-lt"/>
              </a:endParaRPr>
            </a:p>
          </p:txBody>
        </p:sp>
        <p:sp>
          <p:nvSpPr>
            <p:cNvPr id="6" name="直角三角形 5"/>
            <p:cNvSpPr/>
            <p:nvPr/>
          </p:nvSpPr>
          <p:spPr>
            <a:xfrm flipH="1">
              <a:off x="6293751" y="4818666"/>
              <a:ext cx="210980" cy="99914"/>
            </a:xfrm>
            <a:prstGeom prst="rtTriangl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594485" y="1756410"/>
            <a:ext cx="4660900" cy="2298585"/>
            <a:chOff x="2870" y="2729"/>
            <a:chExt cx="5967" cy="4440"/>
          </a:xfrm>
        </p:grpSpPr>
        <p:sp>
          <p:nvSpPr>
            <p:cNvPr id="9" name="矩形 8"/>
            <p:cNvSpPr/>
            <p:nvPr/>
          </p:nvSpPr>
          <p:spPr>
            <a:xfrm>
              <a:off x="2870" y="3526"/>
              <a:ext cx="5967" cy="36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133" y="3761"/>
              <a:ext cx="5424" cy="3178"/>
            </a:xfrm>
            <a:prstGeom prst="rect">
              <a:avLst/>
            </a:prstGeom>
            <a:noFill/>
          </p:spPr>
          <p:txBody>
            <a:bodyPr wrap="square">
              <a:spAutoFit/>
            </a:bodyPr>
            <a:lstStyle/>
            <a:p>
              <a:pPr lvl="0" indent="0">
                <a:lnSpc>
                  <a:spcPct val="115000"/>
                </a:lnSpc>
                <a:spcBef>
                  <a:spcPts val="0"/>
                </a:spcBef>
                <a:spcAft>
                  <a:spcPts val="0"/>
                </a:spcAft>
                <a:buFont typeface="Wingdings" panose="05000000000000000000" pitchFamily="2" charset="2"/>
                <a:buNone/>
                <a:defRPr/>
              </a:pPr>
              <a:r>
                <a:rPr lang="zh-CN" altLang="en-US" sz="11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作为申报单位存在202</a:t>
              </a:r>
              <a:r>
                <a:rPr lang="en-US" altLang="zh-CN" sz="11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4</a:t>
              </a:r>
              <a:r>
                <a:rPr lang="zh-CN" altLang="en-US" sz="11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年1月15日已到期，且未按要求提交市科技计划项目验收材料的，不得新申报竞争性前资助项目。其中，申报单位为高校的，限制到二级院系，由高校负责审查。</a:t>
              </a:r>
              <a:endParaRPr kumimoji="0" lang="zh-CN" altLang="en-US" sz="1100" b="0" i="0" u="none" strike="noStrike" kern="1200" cap="none" spc="15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lvl="0" indent="0">
                <a:lnSpc>
                  <a:spcPct val="115000"/>
                </a:lnSpc>
                <a:spcBef>
                  <a:spcPts val="0"/>
                </a:spcBef>
                <a:spcAft>
                  <a:spcPts val="0"/>
                </a:spcAft>
                <a:buFont typeface="Wingdings" panose="05000000000000000000" pitchFamily="2" charset="2"/>
                <a:buNone/>
                <a:defRPr/>
              </a:pPr>
              <a:r>
                <a:rPr lang="zh-CN" altLang="en-US" sz="11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有“广州科技大脑”在研项目的申报单位，须在2024年4月20日前督促指导各项目负责人完成各在研项目2023年度的年度情况报告（纳入全过程管理简政放权改革的项目无需提交；实施期未满一年无需提交；验收当年无需提交）。</a:t>
              </a:r>
              <a:endParaRPr lang="zh-CN" altLang="en-US" sz="1100" spc="15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文本框 10"/>
            <p:cNvSpPr txBox="1"/>
            <p:nvPr/>
          </p:nvSpPr>
          <p:spPr>
            <a:xfrm>
              <a:off x="3378" y="2729"/>
              <a:ext cx="5026" cy="889"/>
            </a:xfrm>
            <a:prstGeom prst="rect">
              <a:avLst/>
            </a:prstGeom>
            <a:solidFill>
              <a:srgbClr val="0070C0"/>
            </a:solidFill>
          </p:spPr>
          <p:txBody>
            <a:bodyPr wrap="square">
              <a:spAutoFit/>
            </a:bodyPr>
            <a:lstStyle/>
            <a:p>
              <a:pPr algn="ctr"/>
              <a:r>
                <a:rPr lang="en-US" sz="2400" b="1" dirty="0">
                  <a:solidFill>
                    <a:schemeClr val="bg1"/>
                  </a:solidFill>
                  <a:latin typeface="+mn-lt"/>
                  <a:ea typeface="+mn-ea"/>
                  <a:cs typeface="+mn-ea"/>
                  <a:sym typeface="+mn-lt"/>
                </a:rPr>
                <a:t>申报单位</a:t>
              </a:r>
              <a:endParaRPr lang="en-US" sz="2400" b="1" dirty="0">
                <a:solidFill>
                  <a:schemeClr val="bg1"/>
                </a:solidFill>
                <a:latin typeface="+mn-lt"/>
                <a:ea typeface="+mn-ea"/>
                <a:cs typeface="+mn-ea"/>
                <a:sym typeface="+mn-lt"/>
              </a:endParaRPr>
            </a:p>
          </p:txBody>
        </p:sp>
      </p:grpSp>
      <p:grpSp>
        <p:nvGrpSpPr>
          <p:cNvPr id="15" name="组合 14"/>
          <p:cNvGrpSpPr/>
          <p:nvPr/>
        </p:nvGrpSpPr>
        <p:grpSpPr>
          <a:xfrm>
            <a:off x="6643370" y="1755775"/>
            <a:ext cx="4718050" cy="2299549"/>
            <a:chOff x="10680" y="2799"/>
            <a:chExt cx="5891" cy="4089"/>
          </a:xfrm>
        </p:grpSpPr>
        <p:sp>
          <p:nvSpPr>
            <p:cNvPr id="12" name="矩形 11"/>
            <p:cNvSpPr/>
            <p:nvPr/>
          </p:nvSpPr>
          <p:spPr>
            <a:xfrm>
              <a:off x="10680" y="3526"/>
              <a:ext cx="5891" cy="3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0865" y="3843"/>
              <a:ext cx="5510" cy="2789"/>
            </a:xfrm>
            <a:prstGeom prst="rect">
              <a:avLst/>
            </a:prstGeom>
            <a:noFill/>
          </p:spPr>
          <p:txBody>
            <a:bodyPr wrap="square">
              <a:spAutoFit/>
            </a:bodyPr>
            <a:lstStyle/>
            <a:p>
              <a:pPr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lang="zh-CN" altLang="en-US" sz="16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高等院校、科研院所、医疗卫生机构等申报单位所属二级院系（所）及相关分院、分部、分中心驻地不在广州市行政区域内的，不得申报本项目，并由各组织单位负责审查。</a:t>
              </a:r>
              <a:endParaRPr lang="zh-CN" altLang="en-US" sz="16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文本框 13"/>
            <p:cNvSpPr txBox="1"/>
            <p:nvPr/>
          </p:nvSpPr>
          <p:spPr>
            <a:xfrm>
              <a:off x="11113" y="2799"/>
              <a:ext cx="5026" cy="819"/>
            </a:xfrm>
            <a:prstGeom prst="rect">
              <a:avLst/>
            </a:prstGeom>
            <a:solidFill>
              <a:srgbClr val="0070C0"/>
            </a:solidFill>
          </p:spPr>
          <p:txBody>
            <a:bodyPr wrap="square">
              <a:spAutoFit/>
            </a:bodyPr>
            <a:lstStyle/>
            <a:p>
              <a:pPr algn="ctr"/>
              <a:r>
                <a:rPr lang="en-US" sz="2400" b="1" dirty="0">
                  <a:solidFill>
                    <a:schemeClr val="bg1"/>
                  </a:solidFill>
                  <a:latin typeface="+mn-lt"/>
                  <a:ea typeface="+mn-ea"/>
                  <a:cs typeface="+mn-ea"/>
                  <a:sym typeface="+mn-lt"/>
                </a:rPr>
                <a:t>广州市内注册单位</a:t>
              </a:r>
              <a:endParaRPr lang="en-US" sz="2400" b="1" dirty="0">
                <a:solidFill>
                  <a:schemeClr val="bg1"/>
                </a:solidFill>
                <a:latin typeface="+mn-lt"/>
                <a:ea typeface="+mn-ea"/>
                <a:cs typeface="+mn-ea"/>
                <a:sym typeface="+mn-lt"/>
              </a:endParaRPr>
            </a:p>
          </p:txBody>
        </p:sp>
      </p:grpSp>
      <p:sp>
        <p:nvSpPr>
          <p:cNvPr id="5" name="文本框 4"/>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latin typeface="+mn-lt"/>
                <a:ea typeface="+mn-ea"/>
                <a:cs typeface="+mn-ea"/>
                <a:sym typeface="+mn-lt"/>
              </a:rPr>
              <a:t>基础研究计划2025年度基础与应用基础研究专题</a:t>
            </a:r>
            <a:endParaRPr lang="en-US" altLang="zh-CN" sz="3000" b="1" dirty="0">
              <a:solidFill>
                <a:schemeClr val="tx1"/>
              </a:solidFill>
              <a:latin typeface="+mn-lt"/>
              <a:ea typeface="+mn-ea"/>
              <a:cs typeface="+mn-ea"/>
              <a:sym typeface="+mn-lt"/>
            </a:endParaRPr>
          </a:p>
        </p:txBody>
      </p:sp>
      <p:grpSp>
        <p:nvGrpSpPr>
          <p:cNvPr id="4" name="组合 3"/>
          <p:cNvGrpSpPr/>
          <p:nvPr/>
        </p:nvGrpSpPr>
        <p:grpSpPr>
          <a:xfrm>
            <a:off x="1569720" y="4310380"/>
            <a:ext cx="4637405" cy="2229390"/>
            <a:chOff x="2837" y="3276"/>
            <a:chExt cx="6000" cy="3965"/>
          </a:xfrm>
        </p:grpSpPr>
        <p:sp>
          <p:nvSpPr>
            <p:cNvPr id="7" name="矩形 6"/>
            <p:cNvSpPr/>
            <p:nvPr/>
          </p:nvSpPr>
          <p:spPr>
            <a:xfrm>
              <a:off x="2837" y="4002"/>
              <a:ext cx="6000" cy="3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034" y="4123"/>
              <a:ext cx="5582" cy="3118"/>
            </a:xfrm>
            <a:prstGeom prst="rect">
              <a:avLst/>
            </a:prstGeom>
            <a:noFill/>
          </p:spPr>
          <p:txBody>
            <a:bodyPr wrap="square">
              <a:spAutoFit/>
            </a:bodyPr>
            <a:lstStyle/>
            <a:p>
              <a:pPr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lang="zh-CN" altLang="en-US" sz="12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作为项目负责人2023年度及以后（基于“广州科技大脑”申报的项目）同一科技计划类别内，在研和新申报项目累计不得超过1项；作为项目负责人已有2022年度及以前（基于“广州市科技业务管理阳光政务平台”申报的竞争性项目）在研项目的，暂不受理新项目申报。市校（院）企联合资助项目不受以上限制。</a:t>
              </a:r>
              <a:endParaRPr lang="zh-CN" altLang="en-US" sz="1200" spc="15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文本框 9"/>
            <p:cNvSpPr txBox="1"/>
            <p:nvPr/>
          </p:nvSpPr>
          <p:spPr>
            <a:xfrm>
              <a:off x="3378" y="3276"/>
              <a:ext cx="5026" cy="819"/>
            </a:xfrm>
            <a:prstGeom prst="rect">
              <a:avLst/>
            </a:prstGeom>
            <a:solidFill>
              <a:srgbClr val="0070C0"/>
            </a:solidFill>
          </p:spPr>
          <p:txBody>
            <a:bodyPr wrap="square">
              <a:spAutoFit/>
            </a:bodyPr>
            <a:lstStyle/>
            <a:p>
              <a:pPr algn="ctr"/>
              <a:r>
                <a:rPr lang="en-US" sz="2400" b="1" dirty="0">
                  <a:solidFill>
                    <a:schemeClr val="bg1"/>
                  </a:solidFill>
                  <a:latin typeface="+mn-lt"/>
                  <a:ea typeface="+mn-ea"/>
                  <a:cs typeface="+mn-ea"/>
                  <a:sym typeface="+mn-lt"/>
                </a:rPr>
                <a:t>项目负责人</a:t>
              </a:r>
              <a:endParaRPr lang="en-US" sz="2400" b="1" dirty="0">
                <a:solidFill>
                  <a:schemeClr val="bg1"/>
                </a:solidFill>
                <a:latin typeface="+mn-lt"/>
                <a:ea typeface="+mn-ea"/>
                <a:cs typeface="+mn-ea"/>
                <a:sym typeface="+mn-lt"/>
              </a:endParaRPr>
            </a:p>
          </p:txBody>
        </p:sp>
      </p:grpSp>
      <p:grpSp>
        <p:nvGrpSpPr>
          <p:cNvPr id="16" name="组合 15"/>
          <p:cNvGrpSpPr/>
          <p:nvPr/>
        </p:nvGrpSpPr>
        <p:grpSpPr>
          <a:xfrm>
            <a:off x="6700520" y="4308475"/>
            <a:ext cx="4718050" cy="2199640"/>
            <a:chOff x="10680" y="2799"/>
            <a:chExt cx="5891" cy="4050"/>
          </a:xfrm>
        </p:grpSpPr>
        <p:sp>
          <p:nvSpPr>
            <p:cNvPr id="17" name="矩形 16"/>
            <p:cNvSpPr/>
            <p:nvPr/>
          </p:nvSpPr>
          <p:spPr>
            <a:xfrm>
              <a:off x="10680" y="3526"/>
              <a:ext cx="5891" cy="33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892" y="3808"/>
              <a:ext cx="5479" cy="2718"/>
            </a:xfrm>
            <a:prstGeom prst="rect">
              <a:avLst/>
            </a:prstGeom>
            <a:noFill/>
          </p:spPr>
          <p:txBody>
            <a:bodyPr wrap="square">
              <a:spAutoFit/>
            </a:bodyPr>
            <a:lstStyle/>
            <a:p>
              <a:pPr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lang="zh-CN" altLang="en-US" sz="1500" spc="150" dirty="0">
                  <a:latin typeface="微软雅黑" panose="020B0503020204020204" pitchFamily="34" charset="-122"/>
                  <a:ea typeface="微软雅黑" panose="020B0503020204020204" pitchFamily="34" charset="-122"/>
                  <a:sym typeface="Arial" panose="020B0604020202020204" pitchFamily="34" charset="0"/>
                </a:rPr>
                <a:t>市科技计划已立项竞争性项目不得再次申报，同一项目不得申报不同的科技计划类别，已获得国家级、省级财政资金支持或市级其他部门财政资金支持的项目不得再次申报。</a:t>
              </a:r>
              <a:endParaRPr lang="zh-CN" altLang="en-US" sz="15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文本框 18"/>
            <p:cNvSpPr txBox="1"/>
            <p:nvPr/>
          </p:nvSpPr>
          <p:spPr>
            <a:xfrm>
              <a:off x="11113" y="2799"/>
              <a:ext cx="5026" cy="848"/>
            </a:xfrm>
            <a:prstGeom prst="rect">
              <a:avLst/>
            </a:prstGeom>
            <a:solidFill>
              <a:srgbClr val="0070C0"/>
            </a:solidFill>
          </p:spPr>
          <p:txBody>
            <a:bodyPr wrap="square">
              <a:spAutoFit/>
            </a:bodyPr>
            <a:lstStyle/>
            <a:p>
              <a:pPr algn="ctr"/>
              <a:r>
                <a:rPr lang="en-US" sz="2400" b="1" dirty="0">
                  <a:solidFill>
                    <a:schemeClr val="bg1"/>
                  </a:solidFill>
                  <a:latin typeface="+mn-lt"/>
                  <a:ea typeface="+mn-ea"/>
                  <a:cs typeface="+mn-ea"/>
                  <a:sym typeface="+mn-lt"/>
                </a:rPr>
                <a:t>重复申报</a:t>
              </a:r>
              <a:endParaRPr lang="en-US" sz="2400" b="1" dirty="0">
                <a:solidFill>
                  <a:schemeClr val="bg1"/>
                </a:solidFill>
                <a:latin typeface="+mn-lt"/>
                <a:ea typeface="+mn-ea"/>
                <a:cs typeface="+mn-ea"/>
                <a:sym typeface="+mn-lt"/>
              </a:endParaRPr>
            </a:p>
          </p:txBody>
        </p:sp>
      </p:grpSp>
      <p:grpSp>
        <p:nvGrpSpPr>
          <p:cNvPr id="20" name="组合 19"/>
          <p:cNvGrpSpPr/>
          <p:nvPr/>
        </p:nvGrpSpPr>
        <p:grpSpPr>
          <a:xfrm>
            <a:off x="935990" y="1805305"/>
            <a:ext cx="11034395" cy="4707255"/>
            <a:chOff x="403" y="1962"/>
            <a:chExt cx="18500" cy="8154"/>
          </a:xfrm>
        </p:grpSpPr>
        <p:cxnSp>
          <p:nvCxnSpPr>
            <p:cNvPr id="21" name="直接箭头连接符 20"/>
            <p:cNvCxnSpPr/>
            <p:nvPr>
              <p:custDataLst>
                <p:tags r:id="rId1"/>
              </p:custDataLst>
            </p:nvPr>
          </p:nvCxnSpPr>
          <p:spPr>
            <a:xfrm>
              <a:off x="403" y="6111"/>
              <a:ext cx="18500" cy="0"/>
            </a:xfrm>
            <a:prstGeom prst="straightConnector1">
              <a:avLst/>
            </a:prstGeom>
            <a:ln w="127000">
              <a:solidFill>
                <a:sysClr val="window" lastClr="FFFFFF">
                  <a:lumMod val="75000"/>
                </a:sysClr>
              </a:solidFill>
              <a:headEnd type="triangle" w="med" len="sm"/>
              <a:tailEnd type="triangle" w="med" len="sm"/>
            </a:ln>
          </p:spPr>
          <p:style>
            <a:lnRef idx="1">
              <a:srgbClr val="1D9A78"/>
            </a:lnRef>
            <a:fillRef idx="0">
              <a:srgbClr val="1D9A78"/>
            </a:fillRef>
            <a:effectRef idx="0">
              <a:srgbClr val="1D9A78"/>
            </a:effectRef>
            <a:fontRef idx="minor">
              <a:sysClr val="windowText" lastClr="000000"/>
            </a:fontRef>
          </p:style>
        </p:cxnSp>
        <p:cxnSp>
          <p:nvCxnSpPr>
            <p:cNvPr id="22" name="直接箭头连接符 21"/>
            <p:cNvCxnSpPr/>
            <p:nvPr>
              <p:custDataLst>
                <p:tags r:id="rId2"/>
              </p:custDataLst>
            </p:nvPr>
          </p:nvCxnSpPr>
          <p:spPr>
            <a:xfrm>
              <a:off x="9653" y="1962"/>
              <a:ext cx="0" cy="8155"/>
            </a:xfrm>
            <a:prstGeom prst="straightConnector1">
              <a:avLst/>
            </a:prstGeom>
            <a:ln w="127000">
              <a:solidFill>
                <a:sysClr val="window" lastClr="FFFFFF">
                  <a:lumMod val="75000"/>
                </a:sysClr>
              </a:solidFill>
              <a:headEnd type="triangle" w="med" len="sm"/>
              <a:tailEnd type="triangle" w="med" len="sm"/>
            </a:ln>
          </p:spPr>
          <p:style>
            <a:lnRef idx="1">
              <a:srgbClr val="1D9A78"/>
            </a:lnRef>
            <a:fillRef idx="0">
              <a:srgbClr val="1D9A78"/>
            </a:fillRef>
            <a:effectRef idx="0">
              <a:srgbClr val="1D9A78"/>
            </a:effectRef>
            <a:fontRef idx="minor">
              <a:sysClr val="windowText" lastClr="000000"/>
            </a:fontRef>
          </p:style>
        </p:cxnSp>
      </p:grpSp>
      <p:grpSp>
        <p:nvGrpSpPr>
          <p:cNvPr id="28" name="组合 27"/>
          <p:cNvGrpSpPr/>
          <p:nvPr/>
        </p:nvGrpSpPr>
        <p:grpSpPr>
          <a:xfrm>
            <a:off x="321945" y="1043305"/>
            <a:ext cx="3376930" cy="834390"/>
            <a:chOff x="321945" y="234950"/>
            <a:chExt cx="3376930" cy="834390"/>
          </a:xfrm>
        </p:grpSpPr>
        <p:grpSp>
          <p:nvGrpSpPr>
            <p:cNvPr id="29" name="组合 28"/>
            <p:cNvGrpSpPr/>
            <p:nvPr/>
          </p:nvGrpSpPr>
          <p:grpSpPr>
            <a:xfrm>
              <a:off x="321945" y="234950"/>
              <a:ext cx="3376930" cy="834390"/>
              <a:chOff x="2558" y="1814"/>
              <a:chExt cx="5318" cy="1314"/>
            </a:xfrm>
          </p:grpSpPr>
          <p:sp>
            <p:nvSpPr>
              <p:cNvPr id="30" name="文本框 29"/>
              <p:cNvSpPr txBox="1"/>
              <p:nvPr>
                <p:custDataLst>
                  <p:tags r:id="rId3"/>
                </p:custDataLst>
              </p:nvPr>
            </p:nvSpPr>
            <p:spPr>
              <a:xfrm>
                <a:off x="3875" y="1957"/>
                <a:ext cx="4001" cy="1135"/>
              </a:xfrm>
              <a:prstGeom prst="rect">
                <a:avLst/>
              </a:prstGeom>
              <a:noFill/>
            </p:spPr>
            <p:txBody>
              <a:bodyPr wrap="square" lIns="101600" tIns="38100" rIns="76200" bIns="38100" rtlCol="0">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r>
                  <a:rPr lang="zh-CN" altLang="en-US" sz="2800" b="1" dirty="0">
                    <a:solidFill>
                      <a:srgbClr val="FFC000"/>
                    </a:solidFill>
                    <a:latin typeface="Arial" panose="020B0604020202020204" pitchFamily="34" charset="0"/>
                  </a:rPr>
                  <a:t>申报限制</a:t>
                </a:r>
                <a:endParaRPr lang="zh-CN" altLang="en-US" sz="2800" b="1" dirty="0">
                  <a:solidFill>
                    <a:srgbClr val="FFC000"/>
                  </a:solidFill>
                  <a:latin typeface="Arial" panose="020B0604020202020204" pitchFamily="34" charset="0"/>
                </a:endParaRPr>
              </a:p>
            </p:txBody>
          </p:sp>
          <p:sp>
            <p:nvSpPr>
              <p:cNvPr id="31" name="矩形 30"/>
              <p:cNvSpPr/>
              <p:nvPr>
                <p:custDataLst>
                  <p:tags r:id="rId4"/>
                </p:custDataLst>
              </p:nvPr>
            </p:nvSpPr>
            <p:spPr>
              <a:xfrm flipH="1">
                <a:off x="2558" y="1814"/>
                <a:ext cx="1209" cy="1314"/>
              </a:xfrm>
              <a:prstGeom prst="rect">
                <a:avLst/>
              </a:prstGeom>
              <a:solidFill>
                <a:srgbClr val="FFC000"/>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r>
                  <a:rPr kumimoji="1" lang="en-US" altLang="zh-CN" sz="2000" b="1" dirty="0">
                    <a:ln>
                      <a:solidFill>
                        <a:srgbClr val="FFC000"/>
                      </a:solidFill>
                    </a:ln>
                    <a:solidFill>
                      <a:schemeClr val="bg1"/>
                    </a:solidFill>
                    <a:latin typeface="微软雅黑" panose="020B0503020204020204" pitchFamily="34" charset="-122"/>
                  </a:rPr>
                  <a:t>04</a:t>
                </a:r>
                <a:endParaRPr kumimoji="1" lang="en-US" altLang="zh-CN" sz="2000" b="1" dirty="0">
                  <a:ln>
                    <a:solidFill>
                      <a:srgbClr val="FFC000"/>
                    </a:solidFill>
                  </a:ln>
                  <a:solidFill>
                    <a:schemeClr val="bg1"/>
                  </a:solidFill>
                  <a:latin typeface="微软雅黑" panose="020B0503020204020204" pitchFamily="34" charset="-122"/>
                </a:endParaRPr>
              </a:p>
            </p:txBody>
          </p:sp>
        </p:grpSp>
        <p:cxnSp>
          <p:nvCxnSpPr>
            <p:cNvPr id="32" name="直接连接符 31"/>
            <p:cNvCxnSpPr/>
            <p:nvPr/>
          </p:nvCxnSpPr>
          <p:spPr>
            <a:xfrm flipV="1">
              <a:off x="1292225" y="861695"/>
              <a:ext cx="1413510" cy="5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0" y="6526530"/>
            <a:ext cx="12191365" cy="325120"/>
            <a:chOff x="0" y="4818665"/>
            <a:chExt cx="9144000" cy="324835"/>
          </a:xfrm>
        </p:grpSpPr>
        <p:sp>
          <p:nvSpPr>
            <p:cNvPr id="34" name="矩形 33"/>
            <p:cNvSpPr/>
            <p:nvPr/>
          </p:nvSpPr>
          <p:spPr>
            <a:xfrm>
              <a:off x="0" y="4918579"/>
              <a:ext cx="9144000" cy="224921"/>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E7E6E6">
                    <a:lumMod val="75000"/>
                  </a:srgbClr>
                </a:solidFill>
                <a:effectLst/>
                <a:uLnTx/>
                <a:uFillTx/>
                <a:latin typeface="等线" panose="02010600030101010101" pitchFamily="2" charset="-122"/>
                <a:ea typeface="等线" panose="02010600030101010101" pitchFamily="2" charset="-122"/>
                <a:cs typeface="+mn-ea"/>
                <a:sym typeface="+mn-lt"/>
              </a:endParaRPr>
            </a:p>
          </p:txBody>
        </p:sp>
        <p:sp>
          <p:nvSpPr>
            <p:cNvPr id="35" name="矩形 34"/>
            <p:cNvSpPr/>
            <p:nvPr/>
          </p:nvSpPr>
          <p:spPr>
            <a:xfrm>
              <a:off x="6504732" y="4818665"/>
              <a:ext cx="2531764" cy="324835"/>
            </a:xfrm>
            <a:prstGeom prst="rect">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zh-CN"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我为群众办实事</a:t>
              </a: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实践活动</a:t>
              </a:r>
              <a:endPar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sym typeface="+mn-lt"/>
              </a:endParaRPr>
            </a:p>
          </p:txBody>
        </p:sp>
        <p:sp>
          <p:nvSpPr>
            <p:cNvPr id="36" name="直角三角形 35"/>
            <p:cNvSpPr/>
            <p:nvPr/>
          </p:nvSpPr>
          <p:spPr>
            <a:xfrm flipH="1">
              <a:off x="6293751" y="4818666"/>
              <a:ext cx="210980" cy="99914"/>
            </a:xfrm>
            <a:prstGeom prst="rtTriangl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21945" y="1043305"/>
            <a:ext cx="3376930" cy="834390"/>
            <a:chOff x="321945" y="234950"/>
            <a:chExt cx="3376930" cy="834390"/>
          </a:xfrm>
        </p:grpSpPr>
        <p:grpSp>
          <p:nvGrpSpPr>
            <p:cNvPr id="15" name="组合 14"/>
            <p:cNvGrpSpPr/>
            <p:nvPr/>
          </p:nvGrpSpPr>
          <p:grpSpPr>
            <a:xfrm>
              <a:off x="321945" y="234950"/>
              <a:ext cx="3376930" cy="834390"/>
              <a:chOff x="2558" y="1814"/>
              <a:chExt cx="5318" cy="1314"/>
            </a:xfrm>
          </p:grpSpPr>
          <p:sp>
            <p:nvSpPr>
              <p:cNvPr id="17" name="文本框 16"/>
              <p:cNvSpPr txBox="1"/>
              <p:nvPr>
                <p:custDataLst>
                  <p:tags r:id="rId1"/>
                </p:custDataLst>
              </p:nvPr>
            </p:nvSpPr>
            <p:spPr>
              <a:xfrm>
                <a:off x="3875" y="1957"/>
                <a:ext cx="4001" cy="1135"/>
              </a:xfrm>
              <a:prstGeom prst="rect">
                <a:avLst/>
              </a:prstGeom>
              <a:noFill/>
            </p:spPr>
            <p:txBody>
              <a:bodyPr wrap="square" lIns="101600" tIns="38100" rIns="76200" bIns="38100" rtlCol="0">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r>
                  <a:rPr lang="zh-CN" altLang="en-US" sz="2800" b="1" dirty="0">
                    <a:solidFill>
                      <a:srgbClr val="FFC000"/>
                    </a:solidFill>
                    <a:latin typeface="Arial" panose="020B0604020202020204" pitchFamily="34" charset="0"/>
                  </a:rPr>
                  <a:t>申报程序</a:t>
                </a:r>
                <a:endParaRPr lang="en-US" altLang="zh-CN" sz="2800" b="1" dirty="0">
                  <a:solidFill>
                    <a:srgbClr val="FFC000"/>
                  </a:solidFill>
                  <a:latin typeface="Arial" panose="020B0604020202020204" pitchFamily="34" charset="0"/>
                </a:endParaRPr>
              </a:p>
            </p:txBody>
          </p:sp>
          <p:sp>
            <p:nvSpPr>
              <p:cNvPr id="18" name="矩形 17"/>
              <p:cNvSpPr/>
              <p:nvPr>
                <p:custDataLst>
                  <p:tags r:id="rId2"/>
                </p:custDataLst>
              </p:nvPr>
            </p:nvSpPr>
            <p:spPr>
              <a:xfrm flipH="1">
                <a:off x="2558" y="1814"/>
                <a:ext cx="1209" cy="1314"/>
              </a:xfrm>
              <a:prstGeom prst="rect">
                <a:avLst/>
              </a:prstGeom>
              <a:solidFill>
                <a:srgbClr val="FFC000"/>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r>
                  <a:rPr kumimoji="1" lang="en-US" altLang="zh-CN" sz="2000" b="1" dirty="0">
                    <a:ln>
                      <a:solidFill>
                        <a:srgbClr val="FFC000"/>
                      </a:solidFill>
                    </a:ln>
                    <a:solidFill>
                      <a:schemeClr val="bg1"/>
                    </a:solidFill>
                    <a:latin typeface="微软雅黑" panose="020B0503020204020204" pitchFamily="34" charset="-122"/>
                  </a:rPr>
                  <a:t>05</a:t>
                </a:r>
                <a:endParaRPr kumimoji="1" lang="en-US" altLang="zh-CN" sz="2000" b="1" dirty="0">
                  <a:ln>
                    <a:solidFill>
                      <a:srgbClr val="FFC000"/>
                    </a:solidFill>
                  </a:ln>
                  <a:solidFill>
                    <a:schemeClr val="bg1"/>
                  </a:solidFill>
                  <a:latin typeface="微软雅黑" panose="020B0503020204020204" pitchFamily="34" charset="-122"/>
                </a:endParaRPr>
              </a:p>
            </p:txBody>
          </p:sp>
        </p:grpSp>
        <p:cxnSp>
          <p:nvCxnSpPr>
            <p:cNvPr id="20" name="直接连接符 19"/>
            <p:cNvCxnSpPr/>
            <p:nvPr/>
          </p:nvCxnSpPr>
          <p:spPr>
            <a:xfrm flipV="1">
              <a:off x="1292225" y="861695"/>
              <a:ext cx="1413510" cy="5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基础研究计划2025年度基础与应用基础研究专题</a:t>
            </a:r>
            <a:endParaRPr lang="en-US" altLang="zh-CN" sz="3000" b="1" dirty="0">
              <a:solidFill>
                <a:schemeClr val="tx1"/>
              </a:solidFill>
              <a:latin typeface="+mn-lt"/>
              <a:ea typeface="+mn-ea"/>
              <a:cs typeface="+mn-ea"/>
              <a:sym typeface="+mn-lt"/>
            </a:endParaRPr>
          </a:p>
        </p:txBody>
      </p:sp>
      <p:sp>
        <p:nvSpPr>
          <p:cNvPr id="39" name="Freeform 40"/>
          <p:cNvSpPr/>
          <p:nvPr>
            <p:custDataLst>
              <p:tags r:id="rId3"/>
            </p:custDataLst>
          </p:nvPr>
        </p:nvSpPr>
        <p:spPr bwMode="auto">
          <a:xfrm>
            <a:off x="501075" y="1893109"/>
            <a:ext cx="2136730" cy="1007761"/>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1F74AD"/>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42" name="Freeform 41"/>
          <p:cNvSpPr/>
          <p:nvPr>
            <p:custDataLst>
              <p:tags r:id="rId4"/>
            </p:custDataLst>
          </p:nvPr>
        </p:nvSpPr>
        <p:spPr bwMode="auto">
          <a:xfrm>
            <a:off x="504539" y="1893109"/>
            <a:ext cx="2133266" cy="1004297"/>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1F74AD">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69" name="Freeform 40"/>
          <p:cNvSpPr/>
          <p:nvPr>
            <p:custDataLst>
              <p:tags r:id="rId5"/>
            </p:custDataLst>
          </p:nvPr>
        </p:nvSpPr>
        <p:spPr bwMode="auto">
          <a:xfrm rot="10800000" flipH="1">
            <a:off x="3032876" y="2596596"/>
            <a:ext cx="2136730" cy="1007761"/>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3498DB"/>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70" name="Freeform 41"/>
          <p:cNvSpPr/>
          <p:nvPr>
            <p:custDataLst>
              <p:tags r:id="rId6"/>
            </p:custDataLst>
          </p:nvPr>
        </p:nvSpPr>
        <p:spPr bwMode="auto">
          <a:xfrm rot="10800000" flipH="1">
            <a:off x="3036340" y="2600060"/>
            <a:ext cx="2133266" cy="1004297"/>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3498DB">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72" name="Freeform 40"/>
          <p:cNvSpPr/>
          <p:nvPr>
            <p:custDataLst>
              <p:tags r:id="rId7"/>
            </p:custDataLst>
          </p:nvPr>
        </p:nvSpPr>
        <p:spPr bwMode="auto">
          <a:xfrm>
            <a:off x="5328735" y="1876599"/>
            <a:ext cx="2136730" cy="1007761"/>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1AA3AA"/>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73" name="Freeform 41"/>
          <p:cNvSpPr/>
          <p:nvPr>
            <p:custDataLst>
              <p:tags r:id="rId8"/>
            </p:custDataLst>
          </p:nvPr>
        </p:nvSpPr>
        <p:spPr bwMode="auto">
          <a:xfrm>
            <a:off x="5332199" y="1876599"/>
            <a:ext cx="2133266" cy="1004297"/>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1AA3AA">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76" name="Овал 75"/>
          <p:cNvSpPr/>
          <p:nvPr>
            <p:custDataLst>
              <p:tags r:id="rId9"/>
            </p:custDataLst>
          </p:nvPr>
        </p:nvSpPr>
        <p:spPr>
          <a:xfrm>
            <a:off x="1250742" y="3287825"/>
            <a:ext cx="443366" cy="443366"/>
          </a:xfrm>
          <a:prstGeom prst="ellipse">
            <a:avLst/>
          </a:prstGeom>
          <a:solidFill>
            <a:srgbClr val="63B0E3"/>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Roboto Medium" charset="0"/>
              </a:rPr>
              <a:t>1</a:t>
            </a:r>
            <a:endPar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Roboto Medium" charset="0"/>
            </a:endParaRPr>
          </a:p>
        </p:txBody>
      </p:sp>
      <p:sp>
        <p:nvSpPr>
          <p:cNvPr id="84" name="Freeform 40"/>
          <p:cNvSpPr/>
          <p:nvPr>
            <p:custDataLst>
              <p:tags r:id="rId10"/>
            </p:custDataLst>
          </p:nvPr>
        </p:nvSpPr>
        <p:spPr bwMode="auto">
          <a:xfrm rot="10800000" flipH="1">
            <a:off x="7602896" y="2596596"/>
            <a:ext cx="2136730" cy="1007761"/>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69A35B"/>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85" name="Freeform 41"/>
          <p:cNvSpPr/>
          <p:nvPr>
            <p:custDataLst>
              <p:tags r:id="rId11"/>
            </p:custDataLst>
          </p:nvPr>
        </p:nvSpPr>
        <p:spPr bwMode="auto">
          <a:xfrm rot="10800000" flipH="1">
            <a:off x="7606360" y="2600060"/>
            <a:ext cx="2133266" cy="1004297"/>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69A35B">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87" name="Freeform 40"/>
          <p:cNvSpPr/>
          <p:nvPr>
            <p:custDataLst>
              <p:tags r:id="rId12"/>
            </p:custDataLst>
          </p:nvPr>
        </p:nvSpPr>
        <p:spPr bwMode="auto">
          <a:xfrm>
            <a:off x="9669351" y="1876599"/>
            <a:ext cx="2136730" cy="1007761"/>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9BBB59"/>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88" name="Freeform 41"/>
          <p:cNvSpPr/>
          <p:nvPr>
            <p:custDataLst>
              <p:tags r:id="rId13"/>
            </p:custDataLst>
          </p:nvPr>
        </p:nvSpPr>
        <p:spPr bwMode="auto">
          <a:xfrm>
            <a:off x="9672815" y="1876599"/>
            <a:ext cx="2133266" cy="1004297"/>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9BBB59">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ea"/>
            </a:endParaRPr>
          </a:p>
        </p:txBody>
      </p:sp>
      <p:sp>
        <p:nvSpPr>
          <p:cNvPr id="93" name="Овал 92"/>
          <p:cNvSpPr/>
          <p:nvPr>
            <p:custDataLst>
              <p:tags r:id="rId14"/>
            </p:custDataLst>
          </p:nvPr>
        </p:nvSpPr>
        <p:spPr>
          <a:xfrm>
            <a:off x="3878620" y="3287825"/>
            <a:ext cx="443366" cy="443366"/>
          </a:xfrm>
          <a:prstGeom prst="ellipse">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rPr>
              <a:t>2</a:t>
            </a:r>
            <a:endPar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endParaRPr>
          </a:p>
        </p:txBody>
      </p:sp>
      <p:sp>
        <p:nvSpPr>
          <p:cNvPr id="96" name="Овал 95"/>
          <p:cNvSpPr/>
          <p:nvPr>
            <p:custDataLst>
              <p:tags r:id="rId15"/>
            </p:custDataLst>
          </p:nvPr>
        </p:nvSpPr>
        <p:spPr>
          <a:xfrm>
            <a:off x="6256925" y="3287825"/>
            <a:ext cx="443366" cy="443366"/>
          </a:xfrm>
          <a:prstGeom prst="ellipse">
            <a:avLst/>
          </a:prstGeom>
          <a:solidFill>
            <a:srgbClr val="5CDFE6"/>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rPr>
              <a:t>3</a:t>
            </a:r>
            <a:endPar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endParaRPr>
          </a:p>
        </p:txBody>
      </p:sp>
      <p:sp>
        <p:nvSpPr>
          <p:cNvPr id="102" name="Овал 101"/>
          <p:cNvSpPr/>
          <p:nvPr>
            <p:custDataLst>
              <p:tags r:id="rId16"/>
            </p:custDataLst>
          </p:nvPr>
        </p:nvSpPr>
        <p:spPr>
          <a:xfrm>
            <a:off x="10810336" y="3287825"/>
            <a:ext cx="443366" cy="443366"/>
          </a:xfrm>
          <a:prstGeom prst="ellipse">
            <a:avLst/>
          </a:prstGeom>
          <a:solidFill>
            <a:srgbClr val="C3D69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Roboto Medium" charset="0"/>
              </a:rPr>
              <a:t>5</a:t>
            </a:r>
            <a:endPar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Roboto Medium" charset="0"/>
            </a:endParaRPr>
          </a:p>
        </p:txBody>
      </p:sp>
      <p:sp>
        <p:nvSpPr>
          <p:cNvPr id="75" name="Текст 13"/>
          <p:cNvSpPr txBox="1"/>
          <p:nvPr>
            <p:custDataLst>
              <p:tags r:id="rId17"/>
            </p:custDataLst>
          </p:nvPr>
        </p:nvSpPr>
        <p:spPr>
          <a:xfrm>
            <a:off x="618804" y="3726613"/>
            <a:ext cx="1707244" cy="389552"/>
          </a:xfrm>
          <a:prstGeom prst="rect">
            <a:avLst/>
          </a:prstGeom>
        </p:spPr>
        <p:txBody>
          <a:bodyPr bIns="0" anchor="b">
            <a:normAutofit fontScale="97500" lnSpcReduction="10000"/>
          </a:bodyPr>
          <a:lstStyle>
            <a:lvl1pPr marL="914400" indent="-914400" algn="l" defTabSz="2438400" rtl="0" eaLnBrk="1" latinLnBrk="0" hangingPunct="1">
              <a:spcBef>
                <a:spcPct val="20000"/>
              </a:spcBef>
              <a:buFont typeface="Arial" panose="020B0604020202020204" pitchFamily="34" charset="0"/>
              <a:buChar char="•"/>
              <a:defRPr sz="8500" kern="1200">
                <a:solidFill>
                  <a:srgbClr val="000000"/>
                </a:solidFill>
                <a:latin typeface="Calibri" panose="020F0502020204030204" charset="0"/>
                <a:ea typeface="+mn-ea"/>
                <a:cs typeface="+mn-ea"/>
              </a:defRPr>
            </a:lvl1pPr>
            <a:lvl2pPr marL="1981200" indent="-762000" algn="l" defTabSz="2438400" rtl="0" eaLnBrk="1" latinLnBrk="0" hangingPunct="1">
              <a:spcBef>
                <a:spcPct val="20000"/>
              </a:spcBef>
              <a:buFont typeface="Arial" panose="020B0604020202020204" pitchFamily="34" charset="0"/>
              <a:buChar char="–"/>
              <a:defRPr sz="7500" kern="1200">
                <a:solidFill>
                  <a:srgbClr val="000000"/>
                </a:solidFill>
                <a:latin typeface="Calibri" panose="020F0502020204030204" charset="0"/>
                <a:ea typeface="+mn-ea"/>
                <a:cs typeface="+mn-ea"/>
              </a:defRPr>
            </a:lvl2pPr>
            <a:lvl3pPr marL="3048000" indent="-609600" algn="l" defTabSz="2438400" rtl="0" eaLnBrk="1" latinLnBrk="0" hangingPunct="1">
              <a:spcBef>
                <a:spcPct val="20000"/>
              </a:spcBef>
              <a:buFont typeface="Arial" panose="020B0604020202020204" pitchFamily="34" charset="0"/>
              <a:buChar char="•"/>
              <a:defRPr sz="6400" kern="1200">
                <a:solidFill>
                  <a:srgbClr val="000000"/>
                </a:solidFill>
                <a:latin typeface="Calibri" panose="020F0502020204030204" charset="0"/>
                <a:ea typeface="+mn-ea"/>
                <a:cs typeface="+mn-ea"/>
              </a:defRPr>
            </a:lvl3pPr>
            <a:lvl4pPr marL="42672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4pPr>
            <a:lvl5pPr marL="54864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9pPr>
          </a:lstStyle>
          <a:p>
            <a:pPr marL="0" marR="0" lvl="0" indent="0" algn="ctr" defTabSz="1218565" rtl="0" eaLnBrk="1" fontAlgn="auto" latinLnBrk="0" hangingPunct="1">
              <a:lnSpc>
                <a:spcPct val="130000"/>
              </a:lnSpc>
              <a:spcBef>
                <a:spcPct val="20000"/>
              </a:spcBef>
              <a:spcAft>
                <a:spcPts val="0"/>
              </a:spcAft>
              <a:buClrTx/>
              <a:buSzTx/>
              <a:buFont typeface="Arial" panose="020B0604020202020204" pitchFamily="34" charset="0"/>
              <a:buNone/>
              <a:defRPr/>
            </a:pPr>
            <a:r>
              <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rPr>
              <a:t>单位注册</a:t>
            </a:r>
            <a:endPar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endParaRPr>
          </a:p>
        </p:txBody>
      </p:sp>
      <p:sp>
        <p:nvSpPr>
          <p:cNvPr id="32" name="Текст 13"/>
          <p:cNvSpPr txBox="1"/>
          <p:nvPr>
            <p:custDataLst>
              <p:tags r:id="rId18"/>
            </p:custDataLst>
          </p:nvPr>
        </p:nvSpPr>
        <p:spPr>
          <a:xfrm>
            <a:off x="3277638" y="3726613"/>
            <a:ext cx="1707244" cy="389552"/>
          </a:xfrm>
          <a:prstGeom prst="rect">
            <a:avLst/>
          </a:prstGeom>
        </p:spPr>
        <p:txBody>
          <a:bodyPr bIns="0" anchor="b">
            <a:normAutofit lnSpcReduction="10000"/>
          </a:bodyPr>
          <a:lstStyle>
            <a:lvl1pPr marL="914400" indent="-914400" algn="l" defTabSz="2438400" rtl="0" eaLnBrk="1" latinLnBrk="0" hangingPunct="1">
              <a:spcBef>
                <a:spcPct val="20000"/>
              </a:spcBef>
              <a:buFont typeface="Arial" panose="020B0604020202020204" pitchFamily="34" charset="0"/>
              <a:buChar char="•"/>
              <a:defRPr sz="8500" kern="1200">
                <a:solidFill>
                  <a:srgbClr val="000000"/>
                </a:solidFill>
                <a:latin typeface="Calibri" panose="020F0502020204030204" charset="0"/>
                <a:ea typeface="+mn-ea"/>
                <a:cs typeface="+mn-ea"/>
              </a:defRPr>
            </a:lvl1pPr>
            <a:lvl2pPr marL="1981200" indent="-762000" algn="l" defTabSz="2438400" rtl="0" eaLnBrk="1" latinLnBrk="0" hangingPunct="1">
              <a:spcBef>
                <a:spcPct val="20000"/>
              </a:spcBef>
              <a:buFont typeface="Arial" panose="020B0604020202020204" pitchFamily="34" charset="0"/>
              <a:buChar char="–"/>
              <a:defRPr sz="7500" kern="1200">
                <a:solidFill>
                  <a:srgbClr val="000000"/>
                </a:solidFill>
                <a:latin typeface="Calibri" panose="020F0502020204030204" charset="0"/>
                <a:ea typeface="+mn-ea"/>
                <a:cs typeface="+mn-ea"/>
              </a:defRPr>
            </a:lvl2pPr>
            <a:lvl3pPr marL="3048000" indent="-609600" algn="l" defTabSz="2438400" rtl="0" eaLnBrk="1" latinLnBrk="0" hangingPunct="1">
              <a:spcBef>
                <a:spcPct val="20000"/>
              </a:spcBef>
              <a:buFont typeface="Arial" panose="020B0604020202020204" pitchFamily="34" charset="0"/>
              <a:buChar char="•"/>
              <a:defRPr sz="6400" kern="1200">
                <a:solidFill>
                  <a:srgbClr val="000000"/>
                </a:solidFill>
                <a:latin typeface="Calibri" panose="020F0502020204030204" charset="0"/>
                <a:ea typeface="+mn-ea"/>
                <a:cs typeface="+mn-ea"/>
              </a:defRPr>
            </a:lvl3pPr>
            <a:lvl4pPr marL="42672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4pPr>
            <a:lvl5pPr marL="54864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9pPr>
          </a:lstStyle>
          <a:p>
            <a:pPr marL="0" lvl="0" indent="0" algn="ctr" defTabSz="1218565">
              <a:lnSpc>
                <a:spcPct val="130000"/>
              </a:lnSpc>
              <a:buNone/>
              <a:defRPr/>
            </a:pPr>
            <a:r>
              <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rPr>
              <a:t>信息维护</a:t>
            </a:r>
            <a:endPar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endParaRPr>
          </a:p>
        </p:txBody>
      </p:sp>
      <p:sp>
        <p:nvSpPr>
          <p:cNvPr id="35" name="Текст 13"/>
          <p:cNvSpPr txBox="1"/>
          <p:nvPr>
            <p:custDataLst>
              <p:tags r:id="rId19"/>
            </p:custDataLst>
          </p:nvPr>
        </p:nvSpPr>
        <p:spPr>
          <a:xfrm>
            <a:off x="5686900" y="3726613"/>
            <a:ext cx="1707244" cy="389552"/>
          </a:xfrm>
          <a:prstGeom prst="rect">
            <a:avLst/>
          </a:prstGeom>
        </p:spPr>
        <p:txBody>
          <a:bodyPr bIns="0" anchor="b">
            <a:normAutofit lnSpcReduction="10000"/>
          </a:bodyPr>
          <a:lstStyle>
            <a:lvl1pPr marL="914400" indent="-914400" algn="l" defTabSz="2438400" rtl="0" eaLnBrk="1" latinLnBrk="0" hangingPunct="1">
              <a:spcBef>
                <a:spcPct val="20000"/>
              </a:spcBef>
              <a:buFont typeface="Arial" panose="020B0604020202020204" pitchFamily="34" charset="0"/>
              <a:buChar char="•"/>
              <a:defRPr sz="8500" kern="1200">
                <a:solidFill>
                  <a:srgbClr val="000000"/>
                </a:solidFill>
                <a:latin typeface="Calibri" panose="020F0502020204030204" charset="0"/>
                <a:ea typeface="+mn-ea"/>
                <a:cs typeface="+mn-ea"/>
              </a:defRPr>
            </a:lvl1pPr>
            <a:lvl2pPr marL="1981200" indent="-762000" algn="l" defTabSz="2438400" rtl="0" eaLnBrk="1" latinLnBrk="0" hangingPunct="1">
              <a:spcBef>
                <a:spcPct val="20000"/>
              </a:spcBef>
              <a:buFont typeface="Arial" panose="020B0604020202020204" pitchFamily="34" charset="0"/>
              <a:buChar char="–"/>
              <a:defRPr sz="7500" kern="1200">
                <a:solidFill>
                  <a:srgbClr val="000000"/>
                </a:solidFill>
                <a:latin typeface="Calibri" panose="020F0502020204030204" charset="0"/>
                <a:ea typeface="+mn-ea"/>
                <a:cs typeface="+mn-ea"/>
              </a:defRPr>
            </a:lvl2pPr>
            <a:lvl3pPr marL="3048000" indent="-609600" algn="l" defTabSz="2438400" rtl="0" eaLnBrk="1" latinLnBrk="0" hangingPunct="1">
              <a:spcBef>
                <a:spcPct val="20000"/>
              </a:spcBef>
              <a:buFont typeface="Arial" panose="020B0604020202020204" pitchFamily="34" charset="0"/>
              <a:buChar char="•"/>
              <a:defRPr sz="6400" kern="1200">
                <a:solidFill>
                  <a:srgbClr val="000000"/>
                </a:solidFill>
                <a:latin typeface="Calibri" panose="020F0502020204030204" charset="0"/>
                <a:ea typeface="+mn-ea"/>
                <a:cs typeface="+mn-ea"/>
              </a:defRPr>
            </a:lvl3pPr>
            <a:lvl4pPr marL="42672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4pPr>
            <a:lvl5pPr marL="54864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9pPr>
          </a:lstStyle>
          <a:p>
            <a:pPr marL="0" lvl="0" indent="0" algn="ctr" defTabSz="1218565">
              <a:lnSpc>
                <a:spcPct val="130000"/>
              </a:lnSpc>
              <a:buNone/>
              <a:defRPr/>
            </a:pPr>
            <a:r>
              <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rPr>
              <a:t>项目申报</a:t>
            </a:r>
            <a:endPar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endParaRPr>
          </a:p>
        </p:txBody>
      </p:sp>
      <p:sp>
        <p:nvSpPr>
          <p:cNvPr id="45" name="Текст 13"/>
          <p:cNvSpPr txBox="1"/>
          <p:nvPr>
            <p:custDataLst>
              <p:tags r:id="rId20"/>
            </p:custDataLst>
          </p:nvPr>
        </p:nvSpPr>
        <p:spPr>
          <a:xfrm>
            <a:off x="10178397" y="3726613"/>
            <a:ext cx="1707244" cy="389552"/>
          </a:xfrm>
          <a:prstGeom prst="rect">
            <a:avLst/>
          </a:prstGeom>
        </p:spPr>
        <p:txBody>
          <a:bodyPr bIns="0" anchor="b">
            <a:normAutofit fontScale="90000"/>
          </a:bodyPr>
          <a:lstStyle>
            <a:lvl1pPr marL="914400" indent="-914400" algn="l" defTabSz="2438400" rtl="0" eaLnBrk="1" latinLnBrk="0" hangingPunct="1">
              <a:spcBef>
                <a:spcPct val="20000"/>
              </a:spcBef>
              <a:buFont typeface="Arial" panose="020B0604020202020204" pitchFamily="34" charset="0"/>
              <a:buChar char="•"/>
              <a:defRPr sz="8500" kern="1200">
                <a:solidFill>
                  <a:srgbClr val="000000"/>
                </a:solidFill>
                <a:latin typeface="Calibri" panose="020F0502020204030204" charset="0"/>
                <a:ea typeface="+mn-ea"/>
                <a:cs typeface="+mn-ea"/>
              </a:defRPr>
            </a:lvl1pPr>
            <a:lvl2pPr marL="1981200" indent="-762000" algn="l" defTabSz="2438400" rtl="0" eaLnBrk="1" latinLnBrk="0" hangingPunct="1">
              <a:spcBef>
                <a:spcPct val="20000"/>
              </a:spcBef>
              <a:buFont typeface="Arial" panose="020B0604020202020204" pitchFamily="34" charset="0"/>
              <a:buChar char="–"/>
              <a:defRPr sz="7500" kern="1200">
                <a:solidFill>
                  <a:srgbClr val="000000"/>
                </a:solidFill>
                <a:latin typeface="Calibri" panose="020F0502020204030204" charset="0"/>
                <a:ea typeface="+mn-ea"/>
                <a:cs typeface="+mn-ea"/>
              </a:defRPr>
            </a:lvl2pPr>
            <a:lvl3pPr marL="3048000" indent="-609600" algn="l" defTabSz="2438400" rtl="0" eaLnBrk="1" latinLnBrk="0" hangingPunct="1">
              <a:spcBef>
                <a:spcPct val="20000"/>
              </a:spcBef>
              <a:buFont typeface="Arial" panose="020B0604020202020204" pitchFamily="34" charset="0"/>
              <a:buChar char="•"/>
              <a:defRPr sz="6400" kern="1200">
                <a:solidFill>
                  <a:srgbClr val="000000"/>
                </a:solidFill>
                <a:latin typeface="Calibri" panose="020F0502020204030204" charset="0"/>
                <a:ea typeface="+mn-ea"/>
                <a:cs typeface="+mn-ea"/>
              </a:defRPr>
            </a:lvl3pPr>
            <a:lvl4pPr marL="42672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4pPr>
            <a:lvl5pPr marL="54864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9pPr>
          </a:lstStyle>
          <a:p>
            <a:pPr marL="0" lvl="0" indent="0" algn="ctr" defTabSz="1218565">
              <a:lnSpc>
                <a:spcPct val="130000"/>
              </a:lnSpc>
              <a:buNone/>
              <a:defRPr/>
            </a:pPr>
            <a:r>
              <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rPr>
              <a:t>审核推荐</a:t>
            </a:r>
            <a:endPar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endParaRPr>
          </a:p>
        </p:txBody>
      </p:sp>
      <p:cxnSp>
        <p:nvCxnSpPr>
          <p:cNvPr id="3" name="直接连接符 2"/>
          <p:cNvCxnSpPr/>
          <p:nvPr>
            <p:custDataLst>
              <p:tags r:id="rId21"/>
            </p:custDataLst>
          </p:nvPr>
        </p:nvCxnSpPr>
        <p:spPr>
          <a:xfrm>
            <a:off x="2738755" y="3414395"/>
            <a:ext cx="0" cy="3373120"/>
          </a:xfrm>
          <a:prstGeom prst="line">
            <a:avLst/>
          </a:prstGeom>
          <a:ln w="3175" cap="rnd">
            <a:solidFill>
              <a:sysClr val="window" lastClr="FFFFFF">
                <a:lumMod val="85000"/>
              </a:sysClr>
            </a:solidFill>
            <a:round/>
            <a:headEnd type="none"/>
            <a:tailEnd type="none" w="med" len="med"/>
          </a:ln>
        </p:spPr>
        <p:style>
          <a:lnRef idx="1">
            <a:srgbClr val="1F74AD"/>
          </a:lnRef>
          <a:fillRef idx="0">
            <a:srgbClr val="1F74AD"/>
          </a:fillRef>
          <a:effectRef idx="0">
            <a:srgbClr val="1F74AD"/>
          </a:effectRef>
          <a:fontRef idx="minor">
            <a:srgbClr val="000000"/>
          </a:fontRef>
        </p:style>
      </p:cxnSp>
      <p:sp>
        <p:nvSpPr>
          <p:cNvPr id="40" name="文本框 39"/>
          <p:cNvSpPr txBox="1"/>
          <p:nvPr/>
        </p:nvSpPr>
        <p:spPr>
          <a:xfrm>
            <a:off x="173990" y="4247515"/>
            <a:ext cx="2576195" cy="2030095"/>
          </a:xfrm>
          <a:prstGeom prst="rect">
            <a:avLst/>
          </a:prstGeom>
          <a:noFill/>
        </p:spPr>
        <p:txBody>
          <a:bodyPr wrap="square" rtlCol="0" anchor="t">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申报单位进入“广州科技大脑”按要求完成单位用户注册（新开户），获取单位用户名及密码；</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已有单位用户账号的，无需另行注册。</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文本框 3"/>
          <p:cNvSpPr txBox="1"/>
          <p:nvPr/>
        </p:nvSpPr>
        <p:spPr>
          <a:xfrm>
            <a:off x="2905760" y="4272915"/>
            <a:ext cx="2125345" cy="2030095"/>
          </a:xfrm>
          <a:prstGeom prst="rect">
            <a:avLst/>
          </a:prstGeom>
          <a:noFill/>
        </p:spPr>
        <p:txBody>
          <a:bodyPr wrap="square" rtlCol="0" anchor="t">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单位用户完善单位信息</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根据需要可创建申报人账号、密码</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申报人用户完善个人信息</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文本框 4"/>
          <p:cNvSpPr txBox="1"/>
          <p:nvPr/>
        </p:nvSpPr>
        <p:spPr>
          <a:xfrm>
            <a:off x="5358130" y="4247515"/>
            <a:ext cx="2139315" cy="2676525"/>
          </a:xfrm>
          <a:prstGeom prst="rect">
            <a:avLst/>
          </a:prstGeom>
          <a:noFill/>
        </p:spPr>
        <p:txBody>
          <a:bodyPr wrap="square" rtlCol="0" anchor="t">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申报人选择相应的科技计划、专题类别</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在线填写申报材料</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提交至申报单位审核</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 name="直接连接符 5"/>
          <p:cNvCxnSpPr/>
          <p:nvPr>
            <p:custDataLst>
              <p:tags r:id="rId22"/>
            </p:custDataLst>
          </p:nvPr>
        </p:nvCxnSpPr>
        <p:spPr>
          <a:xfrm>
            <a:off x="5250180" y="3414395"/>
            <a:ext cx="0" cy="3373120"/>
          </a:xfrm>
          <a:prstGeom prst="line">
            <a:avLst/>
          </a:prstGeom>
          <a:ln w="3175" cap="rnd">
            <a:solidFill>
              <a:sysClr val="window" lastClr="FFFFFF">
                <a:lumMod val="85000"/>
              </a:sysClr>
            </a:solidFill>
            <a:round/>
            <a:headEnd type="none"/>
            <a:tailEnd type="none" w="med" len="med"/>
          </a:ln>
        </p:spPr>
        <p:style>
          <a:lnRef idx="1">
            <a:srgbClr val="1F74AD"/>
          </a:lnRef>
          <a:fillRef idx="0">
            <a:srgbClr val="1F74AD"/>
          </a:fillRef>
          <a:effectRef idx="0">
            <a:srgbClr val="1F74AD"/>
          </a:effectRef>
          <a:fontRef idx="minor">
            <a:srgbClr val="000000"/>
          </a:fontRef>
        </p:style>
      </p:cxnSp>
      <p:cxnSp>
        <p:nvCxnSpPr>
          <p:cNvPr id="7" name="直接连接符 6"/>
          <p:cNvCxnSpPr/>
          <p:nvPr>
            <p:custDataLst>
              <p:tags r:id="rId23"/>
            </p:custDataLst>
          </p:nvPr>
        </p:nvCxnSpPr>
        <p:spPr>
          <a:xfrm>
            <a:off x="7566025" y="3405505"/>
            <a:ext cx="0" cy="3373120"/>
          </a:xfrm>
          <a:prstGeom prst="line">
            <a:avLst/>
          </a:prstGeom>
          <a:ln w="3175" cap="rnd">
            <a:solidFill>
              <a:sysClr val="window" lastClr="FFFFFF">
                <a:lumMod val="85000"/>
              </a:sysClr>
            </a:solidFill>
            <a:round/>
            <a:headEnd type="none"/>
            <a:tailEnd type="none" w="med" len="med"/>
          </a:ln>
        </p:spPr>
        <p:style>
          <a:lnRef idx="1">
            <a:srgbClr val="1F74AD"/>
          </a:lnRef>
          <a:fillRef idx="0">
            <a:srgbClr val="1F74AD"/>
          </a:fillRef>
          <a:effectRef idx="0">
            <a:srgbClr val="1F74AD"/>
          </a:effectRef>
          <a:fontRef idx="minor">
            <a:srgbClr val="000000"/>
          </a:fontRef>
        </p:style>
      </p:cxnSp>
      <p:sp>
        <p:nvSpPr>
          <p:cNvPr id="8" name="文本框 7"/>
          <p:cNvSpPr txBox="1"/>
          <p:nvPr/>
        </p:nvSpPr>
        <p:spPr>
          <a:xfrm>
            <a:off x="7498080" y="4234815"/>
            <a:ext cx="2346325" cy="2158365"/>
          </a:xfrm>
          <a:prstGeom prst="rect">
            <a:avLst/>
          </a:prstGeom>
          <a:noFill/>
        </p:spPr>
        <p:txBody>
          <a:bodyPr wrap="square" rtlCol="0" anchor="t">
            <a:spAutoFit/>
          </a:bodyPr>
          <a:lstStyle/>
          <a:p>
            <a:pPr marL="342900" marR="0" lvl="0" indent="-342900" algn="l" defTabSz="914400" rtl="0" eaLnBrk="1" fontAlgn="auto" latinLnBrk="0" hangingPunct="1">
              <a:lnSpc>
                <a:spcPct val="12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申报单位审查申报材料</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提交至项目组织单位</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申报单位如需修改申报信息可与组织单位联系，经组织单位网上推荐的项目不再退回修改。</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9" name="直接连接符 8"/>
          <p:cNvCxnSpPr/>
          <p:nvPr>
            <p:custDataLst>
              <p:tags r:id="rId24"/>
            </p:custDataLst>
          </p:nvPr>
        </p:nvCxnSpPr>
        <p:spPr>
          <a:xfrm>
            <a:off x="9871710" y="3414395"/>
            <a:ext cx="0" cy="3373120"/>
          </a:xfrm>
          <a:prstGeom prst="line">
            <a:avLst/>
          </a:prstGeom>
          <a:ln w="3175" cap="rnd">
            <a:solidFill>
              <a:sysClr val="window" lastClr="FFFFFF">
                <a:lumMod val="85000"/>
              </a:sysClr>
            </a:solidFill>
            <a:round/>
            <a:headEnd type="none"/>
            <a:tailEnd type="none" w="med" len="med"/>
          </a:ln>
        </p:spPr>
        <p:style>
          <a:lnRef idx="1">
            <a:srgbClr val="1F74AD"/>
          </a:lnRef>
          <a:fillRef idx="0">
            <a:srgbClr val="1F74AD"/>
          </a:fillRef>
          <a:effectRef idx="0">
            <a:srgbClr val="1F74AD"/>
          </a:effectRef>
          <a:fontRef idx="minor">
            <a:srgbClr val="000000"/>
          </a:fontRef>
        </p:style>
      </p:cxnSp>
      <p:sp>
        <p:nvSpPr>
          <p:cNvPr id="19" name="文本框 18"/>
          <p:cNvSpPr txBox="1"/>
          <p:nvPr/>
        </p:nvSpPr>
        <p:spPr>
          <a:xfrm>
            <a:off x="9967595" y="4231005"/>
            <a:ext cx="2080260" cy="2245360"/>
          </a:xfrm>
          <a:prstGeom prst="rect">
            <a:avLst/>
          </a:prstGeom>
          <a:noFill/>
        </p:spPr>
        <p:txBody>
          <a:bodyPr wrap="square"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组织单位对项目进行审核，按指标分配要求进行网上推荐；</a:t>
            </a:r>
            <a:endParaRPr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342900" marR="0" lvl="0" indent="-342900" algn="l" defTabSz="914400" rtl="0" fontAlgn="auto">
              <a:lnSpc>
                <a:spcPct val="100000"/>
              </a:lnSpc>
              <a:spcBef>
                <a:spcPts val="0"/>
              </a:spcBef>
              <a:spcAft>
                <a:spcPts val="0"/>
              </a:spcAft>
              <a:buClrTx/>
              <a:buSzTx/>
              <a:buFont typeface="Wingdings" panose="05000000000000000000" pitchFamily="2" charset="2"/>
              <a:buChar char="l"/>
              <a:defRPr/>
            </a:pPr>
            <a:r>
              <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完成网上推荐后，导出推荐立项项目清单，加盖单位公章后上传“广州科技大脑”。</a:t>
            </a:r>
            <a:endParaRPr lang="zh-CN" altLang="en-US" sz="1400" spc="15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矩形 29"/>
          <p:cNvSpPr/>
          <p:nvPr>
            <p:custDataLst>
              <p:tags r:id="rId25"/>
            </p:custDataLst>
          </p:nvPr>
        </p:nvSpPr>
        <p:spPr>
          <a:xfrm>
            <a:off x="10795" y="234315"/>
            <a:ext cx="180340" cy="835025"/>
          </a:xfrm>
          <a:prstGeom prst="rect">
            <a:avLst/>
          </a:prstGeom>
          <a:solidFill>
            <a:schemeClr val="tx1">
              <a:lumMod val="65000"/>
              <a:lumOff val="3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a:ln>
                <a:noFill/>
              </a:ln>
              <a:solidFill>
                <a:prstClr val="white"/>
              </a:solidFill>
              <a:effectLst/>
              <a:uLnTx/>
              <a:uFillTx/>
              <a:latin typeface="Arial" panose="020B0604020202020204" pitchFamily="34" charset="0"/>
              <a:ea typeface="微软雅黑" panose="020B0503020204020204" pitchFamily="34" charset="-122"/>
              <a:cs typeface="+mn-ea"/>
            </a:endParaRPr>
          </a:p>
        </p:txBody>
      </p:sp>
      <p:sp>
        <p:nvSpPr>
          <p:cNvPr id="23" name="Овал 98"/>
          <p:cNvSpPr/>
          <p:nvPr>
            <p:custDataLst>
              <p:tags r:id="rId26"/>
            </p:custDataLst>
          </p:nvPr>
        </p:nvSpPr>
        <p:spPr>
          <a:xfrm>
            <a:off x="8532110" y="3287825"/>
            <a:ext cx="443366" cy="443366"/>
          </a:xfrm>
          <a:prstGeom prst="ellipse">
            <a:avLst/>
          </a:prstGeom>
          <a:solidFill>
            <a:srgbClr val="69A35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rPr>
              <a:t>4</a:t>
            </a:r>
            <a:endParaRPr kumimoji="0" lang="ru-RU"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endParaRPr>
          </a:p>
        </p:txBody>
      </p:sp>
      <p:sp>
        <p:nvSpPr>
          <p:cNvPr id="24" name="Текст 13"/>
          <p:cNvSpPr txBox="1"/>
          <p:nvPr>
            <p:custDataLst>
              <p:tags r:id="rId27"/>
            </p:custDataLst>
          </p:nvPr>
        </p:nvSpPr>
        <p:spPr>
          <a:xfrm>
            <a:off x="7773171" y="3726613"/>
            <a:ext cx="1707244" cy="389552"/>
          </a:xfrm>
          <a:prstGeom prst="rect">
            <a:avLst/>
          </a:prstGeom>
        </p:spPr>
        <p:txBody>
          <a:bodyPr bIns="0" anchor="b">
            <a:normAutofit lnSpcReduction="10000"/>
          </a:bodyPr>
          <a:lstStyle>
            <a:lvl1pPr marL="914400" indent="-914400" algn="l" defTabSz="2438400" rtl="0" eaLnBrk="1" latinLnBrk="0" hangingPunct="1">
              <a:spcBef>
                <a:spcPct val="20000"/>
              </a:spcBef>
              <a:buFont typeface="Arial" panose="020B0604020202020204" pitchFamily="34" charset="0"/>
              <a:buChar char="•"/>
              <a:defRPr sz="8500" kern="1200">
                <a:solidFill>
                  <a:srgbClr val="000000"/>
                </a:solidFill>
                <a:latin typeface="Calibri" panose="020F0502020204030204" charset="0"/>
                <a:ea typeface="+mn-ea"/>
                <a:cs typeface="+mn-ea"/>
              </a:defRPr>
            </a:lvl1pPr>
            <a:lvl2pPr marL="1981200" indent="-762000" algn="l" defTabSz="2438400" rtl="0" eaLnBrk="1" latinLnBrk="0" hangingPunct="1">
              <a:spcBef>
                <a:spcPct val="20000"/>
              </a:spcBef>
              <a:buFont typeface="Arial" panose="020B0604020202020204" pitchFamily="34" charset="0"/>
              <a:buChar char="–"/>
              <a:defRPr sz="7500" kern="1200">
                <a:solidFill>
                  <a:srgbClr val="000000"/>
                </a:solidFill>
                <a:latin typeface="Calibri" panose="020F0502020204030204" charset="0"/>
                <a:ea typeface="+mn-ea"/>
                <a:cs typeface="+mn-ea"/>
              </a:defRPr>
            </a:lvl2pPr>
            <a:lvl3pPr marL="3048000" indent="-609600" algn="l" defTabSz="2438400" rtl="0" eaLnBrk="1" latinLnBrk="0" hangingPunct="1">
              <a:spcBef>
                <a:spcPct val="20000"/>
              </a:spcBef>
              <a:buFont typeface="Arial" panose="020B0604020202020204" pitchFamily="34" charset="0"/>
              <a:buChar char="•"/>
              <a:defRPr sz="6400" kern="1200">
                <a:solidFill>
                  <a:srgbClr val="000000"/>
                </a:solidFill>
                <a:latin typeface="Calibri" panose="020F0502020204030204" charset="0"/>
                <a:ea typeface="+mn-ea"/>
                <a:cs typeface="+mn-ea"/>
              </a:defRPr>
            </a:lvl3pPr>
            <a:lvl4pPr marL="42672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4pPr>
            <a:lvl5pPr marL="5486400"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rgbClr val="000000"/>
                </a:solidFill>
                <a:latin typeface="Calibri" panose="020F0502020204030204" charset="0"/>
                <a:ea typeface="+mn-ea"/>
                <a:cs typeface="+mn-ea"/>
              </a:defRPr>
            </a:lvl9pPr>
          </a:lstStyle>
          <a:p>
            <a:pPr marL="0" lvl="0" indent="0" algn="ctr" defTabSz="1218565">
              <a:lnSpc>
                <a:spcPct val="130000"/>
              </a:lnSpc>
              <a:buNone/>
              <a:defRPr/>
            </a:pPr>
            <a:r>
              <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rPr>
              <a:t>单位审核</a:t>
            </a:r>
            <a:endParaRPr lang="zh-CN" altLang="en-US" sz="1800" b="1" spc="300" dirty="0">
              <a:solidFill>
                <a:srgbClr val="000000">
                  <a:lumMod val="65000"/>
                  <a:lumOff val="35000"/>
                </a:srgbClr>
              </a:solidFill>
              <a:latin typeface="微软雅黑" panose="020B0503020204020204" pitchFamily="34" charset="-122"/>
              <a:ea typeface="微软雅黑" panose="020B0503020204020204" pitchFamily="34" charset="-122"/>
              <a:cs typeface="Roboto Medium" charset="0"/>
            </a:endParaRPr>
          </a:p>
        </p:txBody>
      </p:sp>
      <p:grpSp>
        <p:nvGrpSpPr>
          <p:cNvPr id="25" name="组合 24"/>
          <p:cNvGrpSpPr/>
          <p:nvPr/>
        </p:nvGrpSpPr>
        <p:grpSpPr>
          <a:xfrm>
            <a:off x="0" y="6526530"/>
            <a:ext cx="12191365" cy="325120"/>
            <a:chOff x="0" y="4818665"/>
            <a:chExt cx="9144000" cy="324835"/>
          </a:xfrm>
        </p:grpSpPr>
        <p:sp>
          <p:nvSpPr>
            <p:cNvPr id="26" name="矩形 25"/>
            <p:cNvSpPr/>
            <p:nvPr/>
          </p:nvSpPr>
          <p:spPr>
            <a:xfrm>
              <a:off x="0" y="4918579"/>
              <a:ext cx="9144000" cy="224921"/>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sz="1400" b="1" i="0" u="none" strike="noStrike" kern="0" cap="none" spc="0" normalizeH="0" baseline="0" noProof="0" dirty="0">
                  <a:ln>
                    <a:noFill/>
                  </a:ln>
                  <a:solidFill>
                    <a:prstClr val="white"/>
                  </a:solidFill>
                  <a:effectLst/>
                  <a:uLnTx/>
                  <a:uFillTx/>
                  <a:ea typeface="等线" panose="02010600030101010101" pitchFamily="2" charset="-122"/>
                  <a:cs typeface="+mn-ea"/>
                </a:rPr>
                <a:t>市科技局根据组织单位实际推荐情况在专题内进行指标调剂。</a:t>
              </a:r>
              <a:endParaRPr kumimoji="0" lang="zh-CN" altLang="en-US" sz="1800" b="0" i="0" u="none" strike="noStrike" kern="0" cap="none" spc="0" normalizeH="0" baseline="0" noProof="0">
                <a:ln>
                  <a:noFill/>
                </a:ln>
                <a:solidFill>
                  <a:srgbClr val="E7E6E6">
                    <a:lumMod val="75000"/>
                  </a:srgbClr>
                </a:solidFill>
                <a:effectLst/>
                <a:uLnTx/>
                <a:uFillTx/>
                <a:latin typeface="等线" panose="02010600030101010101" pitchFamily="2" charset="-122"/>
                <a:ea typeface="等线" panose="02010600030101010101" pitchFamily="2" charset="-122"/>
                <a:cs typeface="+mn-ea"/>
                <a:sym typeface="+mn-lt"/>
              </a:endParaRPr>
            </a:p>
          </p:txBody>
        </p:sp>
        <p:sp>
          <p:nvSpPr>
            <p:cNvPr id="27" name="矩形 26"/>
            <p:cNvSpPr/>
            <p:nvPr/>
          </p:nvSpPr>
          <p:spPr>
            <a:xfrm>
              <a:off x="6504732" y="4818665"/>
              <a:ext cx="2531764" cy="324835"/>
            </a:xfrm>
            <a:prstGeom prst="rect">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sym typeface="+mn-lt"/>
              </a:endParaRPr>
            </a:p>
          </p:txBody>
        </p:sp>
        <p:sp>
          <p:nvSpPr>
            <p:cNvPr id="28" name="直角三角形 27"/>
            <p:cNvSpPr/>
            <p:nvPr/>
          </p:nvSpPr>
          <p:spPr>
            <a:xfrm flipH="1">
              <a:off x="6293751" y="4818666"/>
              <a:ext cx="210980" cy="99914"/>
            </a:xfrm>
            <a:prstGeom prst="rtTriangl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21945" y="1043305"/>
            <a:ext cx="3376930" cy="834390"/>
            <a:chOff x="321945" y="234950"/>
            <a:chExt cx="3376930" cy="834390"/>
          </a:xfrm>
        </p:grpSpPr>
        <p:grpSp>
          <p:nvGrpSpPr>
            <p:cNvPr id="15" name="组合 14"/>
            <p:cNvGrpSpPr/>
            <p:nvPr/>
          </p:nvGrpSpPr>
          <p:grpSpPr>
            <a:xfrm>
              <a:off x="321945" y="234950"/>
              <a:ext cx="3376930" cy="834390"/>
              <a:chOff x="2558" y="1814"/>
              <a:chExt cx="5318" cy="1314"/>
            </a:xfrm>
          </p:grpSpPr>
          <p:sp>
            <p:nvSpPr>
              <p:cNvPr id="17" name="文本框 16"/>
              <p:cNvSpPr txBox="1"/>
              <p:nvPr>
                <p:custDataLst>
                  <p:tags r:id="rId1"/>
                </p:custDataLst>
              </p:nvPr>
            </p:nvSpPr>
            <p:spPr>
              <a:xfrm>
                <a:off x="3875" y="1957"/>
                <a:ext cx="4001" cy="1135"/>
              </a:xfrm>
              <a:prstGeom prst="rect">
                <a:avLst/>
              </a:prstGeom>
              <a:noFill/>
            </p:spPr>
            <p:txBody>
              <a:bodyPr wrap="square" lIns="101600" tIns="38100" rIns="76200" bIns="38100" rtlCol="0">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r>
                  <a:rPr lang="zh-CN" altLang="en-US" sz="2800" b="1" dirty="0">
                    <a:solidFill>
                      <a:srgbClr val="FFC000"/>
                    </a:solidFill>
                    <a:latin typeface="Arial" panose="020B0604020202020204" pitchFamily="34" charset="0"/>
                  </a:rPr>
                  <a:t>其他事项</a:t>
                </a:r>
                <a:endParaRPr lang="zh-CN" altLang="en-US" sz="2800" b="1" dirty="0">
                  <a:solidFill>
                    <a:srgbClr val="FFC000"/>
                  </a:solidFill>
                  <a:latin typeface="Arial" panose="020B0604020202020204" pitchFamily="34" charset="0"/>
                </a:endParaRPr>
              </a:p>
            </p:txBody>
          </p:sp>
          <p:sp>
            <p:nvSpPr>
              <p:cNvPr id="18" name="矩形 17"/>
              <p:cNvSpPr/>
              <p:nvPr>
                <p:custDataLst>
                  <p:tags r:id="rId2"/>
                </p:custDataLst>
              </p:nvPr>
            </p:nvSpPr>
            <p:spPr>
              <a:xfrm flipH="1">
                <a:off x="2558" y="1814"/>
                <a:ext cx="1209" cy="1314"/>
              </a:xfrm>
              <a:prstGeom prst="rect">
                <a:avLst/>
              </a:prstGeom>
              <a:solidFill>
                <a:srgbClr val="FFC000"/>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r>
                  <a:rPr kumimoji="1" lang="en-US" altLang="zh-CN" sz="2000" b="1" dirty="0">
                    <a:ln>
                      <a:solidFill>
                        <a:srgbClr val="FFC000"/>
                      </a:solidFill>
                    </a:ln>
                    <a:solidFill>
                      <a:schemeClr val="bg1"/>
                    </a:solidFill>
                    <a:latin typeface="微软雅黑" panose="020B0503020204020204" pitchFamily="34" charset="-122"/>
                  </a:rPr>
                  <a:t>06</a:t>
                </a:r>
                <a:endParaRPr kumimoji="1" lang="en-US" altLang="zh-CN" sz="2000" b="1" dirty="0">
                  <a:ln>
                    <a:solidFill>
                      <a:srgbClr val="FFC000"/>
                    </a:solidFill>
                  </a:ln>
                  <a:solidFill>
                    <a:schemeClr val="bg1"/>
                  </a:solidFill>
                  <a:latin typeface="微软雅黑" panose="020B0503020204020204" pitchFamily="34" charset="-122"/>
                </a:endParaRPr>
              </a:p>
            </p:txBody>
          </p:sp>
        </p:grpSp>
        <p:cxnSp>
          <p:nvCxnSpPr>
            <p:cNvPr id="20" name="直接连接符 19"/>
            <p:cNvCxnSpPr/>
            <p:nvPr/>
          </p:nvCxnSpPr>
          <p:spPr>
            <a:xfrm flipV="1">
              <a:off x="1292225" y="861695"/>
              <a:ext cx="1413510" cy="5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基础研究计划2025年度基础与应用基础研究专题</a:t>
            </a:r>
            <a:endParaRPr lang="en-US" altLang="zh-CN" sz="3000" b="1" dirty="0">
              <a:solidFill>
                <a:schemeClr val="tx1"/>
              </a:solidFill>
              <a:latin typeface="+mn-lt"/>
              <a:ea typeface="+mn-ea"/>
              <a:cs typeface="+mn-ea"/>
              <a:sym typeface="+mn-lt"/>
            </a:endParaRPr>
          </a:p>
        </p:txBody>
      </p:sp>
      <p:sp>
        <p:nvSpPr>
          <p:cNvPr id="9" name="任意多边形: 形状 8"/>
          <p:cNvSpPr/>
          <p:nvPr>
            <p:custDataLst>
              <p:tags r:id="rId3"/>
            </p:custDataLst>
          </p:nvPr>
        </p:nvSpPr>
        <p:spPr>
          <a:xfrm rot="21405341">
            <a:off x="1033266" y="3177688"/>
            <a:ext cx="10335897" cy="772674"/>
          </a:xfrm>
          <a:custGeom>
            <a:avLst/>
            <a:gdLst>
              <a:gd name="connsiteX0" fmla="*/ 0 w 10039350"/>
              <a:gd name="connsiteY0" fmla="*/ 704850 h 772674"/>
              <a:gd name="connsiteX1" fmla="*/ 5276850 w 10039350"/>
              <a:gd name="connsiteY1" fmla="*/ 704850 h 772674"/>
              <a:gd name="connsiteX2" fmla="*/ 10039350 w 10039350"/>
              <a:gd name="connsiteY2" fmla="*/ 0 h 772674"/>
            </a:gdLst>
            <a:ahLst/>
            <a:cxnLst>
              <a:cxn ang="0">
                <a:pos x="connsiteX0" y="connsiteY0"/>
              </a:cxn>
              <a:cxn ang="0">
                <a:pos x="connsiteX1" y="connsiteY1"/>
              </a:cxn>
              <a:cxn ang="0">
                <a:pos x="connsiteX2" y="connsiteY2"/>
              </a:cxn>
            </a:cxnLst>
            <a:rect l="l" t="t" r="r" b="b"/>
            <a:pathLst>
              <a:path w="10039350" h="772674">
                <a:moveTo>
                  <a:pt x="0" y="704850"/>
                </a:moveTo>
                <a:cubicBezTo>
                  <a:pt x="1801812" y="763587"/>
                  <a:pt x="3603625" y="822325"/>
                  <a:pt x="5276850" y="704850"/>
                </a:cubicBezTo>
                <a:cubicBezTo>
                  <a:pt x="6950075" y="587375"/>
                  <a:pt x="9229725" y="276225"/>
                  <a:pt x="10039350" y="0"/>
                </a:cubicBezTo>
              </a:path>
            </a:pathLst>
          </a:custGeom>
          <a:noFill/>
          <a:ln w="25400">
            <a:solidFill>
              <a:srgbClr val="3498DB"/>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p>
        </p:txBody>
      </p:sp>
      <p:cxnSp>
        <p:nvCxnSpPr>
          <p:cNvPr id="3" name="直接连接符 2"/>
          <p:cNvCxnSpPr/>
          <p:nvPr>
            <p:custDataLst>
              <p:tags r:id="rId4"/>
            </p:custDataLst>
          </p:nvPr>
        </p:nvCxnSpPr>
        <p:spPr>
          <a:xfrm>
            <a:off x="1215671" y="2218385"/>
            <a:ext cx="0" cy="1730489"/>
          </a:xfrm>
          <a:prstGeom prst="line">
            <a:avLst/>
          </a:prstGeom>
          <a:ln w="25400">
            <a:solidFill>
              <a:srgbClr val="1F74AD"/>
            </a:solidFill>
          </a:ln>
        </p:spPr>
        <p:style>
          <a:lnRef idx="1">
            <a:srgbClr val="1F74AD"/>
          </a:lnRef>
          <a:fillRef idx="0">
            <a:srgbClr val="1F74AD"/>
          </a:fillRef>
          <a:effectRef idx="0">
            <a:srgbClr val="1F74AD"/>
          </a:effectRef>
          <a:fontRef idx="minor">
            <a:srgbClr val="000000"/>
          </a:fontRef>
        </p:style>
      </p:cxnSp>
      <p:sp>
        <p:nvSpPr>
          <p:cNvPr id="85" name="文本框 90"/>
          <p:cNvSpPr txBox="1"/>
          <p:nvPr>
            <p:custDataLst>
              <p:tags r:id="rId5"/>
            </p:custDataLst>
          </p:nvPr>
        </p:nvSpPr>
        <p:spPr>
          <a:xfrm>
            <a:off x="318770" y="4424680"/>
            <a:ext cx="2336800" cy="523240"/>
          </a:xfrm>
          <a:prstGeom prst="rect">
            <a:avLst/>
          </a:prstGeom>
          <a:noFill/>
        </p:spPr>
        <p:txBody>
          <a:bodyPr wrap="square" lIns="90000" tIns="46800" rIns="90000" bIns="46800" rtlCol="0">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l"/>
            <a:r>
              <a:rPr lang="zh-CN" altLang="en-US" sz="2800" b="1">
                <a:solidFill>
                  <a:srgbClr val="1F74AD"/>
                </a:solidFill>
                <a:latin typeface="Arial" panose="020B0604020202020204" pitchFamily="34" charset="0"/>
                <a:cs typeface="Arial" panose="020B0604020202020204" pitchFamily="34" charset="0"/>
              </a:rPr>
              <a:t>网上正式申报</a:t>
            </a:r>
            <a:endParaRPr lang="zh-CN" altLang="en-US" sz="2800" b="1">
              <a:solidFill>
                <a:srgbClr val="1F74AD"/>
              </a:solidFill>
              <a:latin typeface="Arial" panose="020B0604020202020204" pitchFamily="34" charset="0"/>
              <a:cs typeface="Arial" panose="020B0604020202020204" pitchFamily="34" charset="0"/>
            </a:endParaRPr>
          </a:p>
        </p:txBody>
      </p:sp>
      <p:sp>
        <p:nvSpPr>
          <p:cNvPr id="44" name="椭圆 43"/>
          <p:cNvSpPr/>
          <p:nvPr>
            <p:custDataLst>
              <p:tags r:id="rId6"/>
            </p:custDataLst>
          </p:nvPr>
        </p:nvSpPr>
        <p:spPr>
          <a:xfrm>
            <a:off x="1033443" y="3981189"/>
            <a:ext cx="364456" cy="364456"/>
          </a:xfrm>
          <a:prstGeom prst="ellipse">
            <a:avLst/>
          </a:prstGeom>
          <a:solidFill>
            <a:srgbClr val="1F74AD"/>
          </a:solidFill>
          <a:ln w="101600">
            <a:solidFill>
              <a:srgbClr val="1F74AD">
                <a:lumMod val="20000"/>
                <a:lumOff val="8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lang="zh-CN" altLang="en-US" dirty="0"/>
          </a:p>
        </p:txBody>
      </p:sp>
      <p:sp>
        <p:nvSpPr>
          <p:cNvPr id="47" name="文本框 5"/>
          <p:cNvSpPr txBox="1"/>
          <p:nvPr>
            <p:custDataLst>
              <p:tags r:id="rId7"/>
            </p:custDataLst>
          </p:nvPr>
        </p:nvSpPr>
        <p:spPr>
          <a:xfrm>
            <a:off x="1397635" y="2463165"/>
            <a:ext cx="2594610" cy="1479550"/>
          </a:xfrm>
          <a:prstGeom prst="rect">
            <a:avLst/>
          </a:prstGeom>
          <a:noFill/>
        </p:spPr>
        <p:txBody>
          <a:bodyPr wrap="square" lIns="90000" tIns="46800" rIns="90000" bIns="46800" rtlCol="0">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nSpc>
                <a:spcPct val="150000"/>
              </a:lnSpc>
            </a:pPr>
            <a:r>
              <a:rPr lang="zh-CN" altLang="en-US" sz="2000" b="1">
                <a:solidFill>
                  <a:srgbClr val="FF0000"/>
                </a:solidFill>
                <a:latin typeface="微软雅黑" panose="020B0503020204020204" pitchFamily="34" charset="-122"/>
                <a:cs typeface="微软雅黑" panose="020B0503020204020204" pitchFamily="34" charset="-122"/>
                <a:sym typeface="微软雅黑" panose="020B0503020204020204" pitchFamily="34" charset="-122"/>
              </a:rPr>
              <a:t>20</a:t>
            </a:r>
            <a:r>
              <a:rPr lang="en-US" altLang="zh-CN" sz="2000" b="1">
                <a:solidFill>
                  <a:srgbClr val="FF0000"/>
                </a:solidFill>
                <a:latin typeface="微软雅黑" panose="020B0503020204020204" pitchFamily="34" charset="-122"/>
                <a:cs typeface="微软雅黑" panose="020B0503020204020204" pitchFamily="34" charset="-122"/>
                <a:sym typeface="微软雅黑" panose="020B0503020204020204" pitchFamily="34" charset="-122"/>
              </a:rPr>
              <a:t>24</a:t>
            </a:r>
            <a:r>
              <a:rPr lang="zh-CN" altLang="en-US" sz="2000" b="1">
                <a:solidFill>
                  <a:srgbClr val="FF0000"/>
                </a:solidFill>
                <a:latin typeface="微软雅黑" panose="020B0503020204020204" pitchFamily="34" charset="-122"/>
                <a:cs typeface="微软雅黑" panose="020B0503020204020204" pitchFamily="34" charset="-122"/>
                <a:sym typeface="微软雅黑" panose="020B0503020204020204" pitchFamily="34" charset="-122"/>
              </a:rPr>
              <a:t>年</a:t>
            </a:r>
            <a:r>
              <a:rPr lang="en-US" altLang="zh-CN" sz="2000" b="1">
                <a:solidFill>
                  <a:srgbClr val="FF0000"/>
                </a:solidFill>
                <a:latin typeface="微软雅黑" panose="020B0503020204020204" pitchFamily="34" charset="-122"/>
                <a:cs typeface="微软雅黑" panose="020B0503020204020204" pitchFamily="34" charset="-122"/>
                <a:sym typeface="微软雅黑" panose="020B0503020204020204" pitchFamily="34" charset="-122"/>
              </a:rPr>
              <a:t>4</a:t>
            </a:r>
            <a:r>
              <a:rPr lang="zh-CN" altLang="en-US" sz="2000" b="1">
                <a:solidFill>
                  <a:srgbClr val="FF0000"/>
                </a:solidFill>
                <a:latin typeface="微软雅黑" panose="020B0503020204020204" pitchFamily="34" charset="-122"/>
                <a:cs typeface="微软雅黑" panose="020B0503020204020204" pitchFamily="34" charset="-122"/>
                <a:sym typeface="微软雅黑" panose="020B0503020204020204" pitchFamily="34" charset="-122"/>
              </a:rPr>
              <a:t>月</a:t>
            </a:r>
            <a:r>
              <a:rPr lang="en-US" altLang="zh-CN" sz="2000" b="1">
                <a:solidFill>
                  <a:srgbClr val="FF0000"/>
                </a:solidFill>
                <a:latin typeface="微软雅黑" panose="020B0503020204020204" pitchFamily="34" charset="-122"/>
                <a:cs typeface="微软雅黑" panose="020B0503020204020204" pitchFamily="34" charset="-122"/>
                <a:sym typeface="微软雅黑" panose="020B0503020204020204" pitchFamily="34" charset="-122"/>
              </a:rPr>
              <a:t>22</a:t>
            </a:r>
            <a:r>
              <a:rPr lang="zh-CN" altLang="en-US" sz="2000" b="1">
                <a:solidFill>
                  <a:srgbClr val="FF0000"/>
                </a:solidFill>
                <a:latin typeface="微软雅黑" panose="020B0503020204020204" pitchFamily="34" charset="-122"/>
                <a:cs typeface="微软雅黑" panose="020B0503020204020204" pitchFamily="34" charset="-122"/>
                <a:sym typeface="微软雅黑" panose="020B0503020204020204" pitchFamily="34" charset="-122"/>
              </a:rPr>
              <a:t>日</a:t>
            </a:r>
            <a:r>
              <a:rPr lang="en-US" altLang="zh-CN" sz="2000" b="1">
                <a:solidFill>
                  <a:srgbClr val="FF0000"/>
                </a:solidFill>
                <a:latin typeface="微软雅黑" panose="020B0503020204020204" pitchFamily="34" charset="-122"/>
                <a:cs typeface="微软雅黑" panose="020B0503020204020204" pitchFamily="34" charset="-122"/>
                <a:sym typeface="微软雅黑" panose="020B0503020204020204" pitchFamily="34" charset="-122"/>
              </a:rPr>
              <a:t>9</a:t>
            </a:r>
            <a:r>
              <a:rPr lang="zh-CN" altLang="en-US" sz="2000" b="1">
                <a:solidFill>
                  <a:srgbClr val="FF0000"/>
                </a:solidFill>
                <a:latin typeface="微软雅黑" panose="020B0503020204020204" pitchFamily="34" charset="-122"/>
                <a:cs typeface="微软雅黑" panose="020B0503020204020204" pitchFamily="34" charset="-122"/>
                <a:sym typeface="微软雅黑" panose="020B0503020204020204" pitchFamily="34" charset="-122"/>
              </a:rPr>
              <a:t>时</a:t>
            </a:r>
            <a:r>
              <a:rPr lang="en-US" altLang="zh-CN" sz="2000" b="1">
                <a:solidFill>
                  <a:srgbClr val="FF0000"/>
                </a:solidFill>
                <a:latin typeface="微软雅黑" panose="020B0503020204020204" pitchFamily="34" charset="-122"/>
                <a:cs typeface="微软雅黑" panose="020B0503020204020204" pitchFamily="34" charset="-122"/>
                <a:sym typeface="微软雅黑" panose="020B0503020204020204" pitchFamily="34" charset="-122"/>
              </a:rPr>
              <a:t>--</a:t>
            </a:r>
            <a:r>
              <a:rPr lang="zh-CN" altLang="en-US" sz="2000" b="1">
                <a:solidFill>
                  <a:srgbClr val="FF0000"/>
                </a:solidFill>
                <a:latin typeface="微软雅黑" panose="020B0503020204020204" pitchFamily="34" charset="-122"/>
                <a:cs typeface="微软雅黑" panose="020B0503020204020204" pitchFamily="34" charset="-122"/>
                <a:sym typeface="微软雅黑" panose="020B0503020204020204" pitchFamily="34" charset="-122"/>
              </a:rPr>
              <a:t>网上申报截止日</a:t>
            </a:r>
            <a:r>
              <a:rPr lang="zh-CN" altLang="en-US" sz="2000" b="1">
                <a:solidFill>
                  <a:srgbClr val="FF0000"/>
                </a:solidFill>
                <a:highlight>
                  <a:srgbClr val="FFFF00"/>
                </a:highlight>
                <a:latin typeface="微软雅黑" panose="020B0503020204020204" pitchFamily="34" charset="-122"/>
                <a:cs typeface="微软雅黑" panose="020B0503020204020204" pitchFamily="34" charset="-122"/>
                <a:sym typeface="微软雅黑" panose="020B0503020204020204" pitchFamily="34" charset="-122"/>
              </a:rPr>
              <a:t>（组织单位自行设置）</a:t>
            </a:r>
            <a:endParaRPr lang="zh-CN" altLang="en-US" sz="2000"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nSpc>
                <a:spcPct val="150000"/>
              </a:lnSpc>
            </a:pPr>
            <a:endParaRPr lang="zh-CN" altLang="en-US" sz="2000"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8" name="ï$ḻiďê"/>
          <p:cNvSpPr txBox="1"/>
          <p:nvPr>
            <p:custDataLst>
              <p:tags r:id="rId8"/>
            </p:custDataLst>
          </p:nvPr>
        </p:nvSpPr>
        <p:spPr bwMode="auto">
          <a:xfrm>
            <a:off x="1397898" y="2010947"/>
            <a:ext cx="1796987"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rmAutofit fontScale="90000"/>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buSzPct val="25000"/>
              <a:defRPr/>
            </a:pPr>
            <a:r>
              <a:rPr lang="zh-CN" altLang="en-US" b="1" spc="120">
                <a:solidFill>
                  <a:srgbClr val="000000"/>
                </a:solidFill>
                <a:latin typeface="微软雅黑" panose="020B0503020204020204" pitchFamily="34" charset="-122"/>
                <a:ea typeface="微软雅黑" panose="020B0503020204020204" pitchFamily="34" charset="-122"/>
              </a:rPr>
              <a:t>申报人网上填报</a:t>
            </a:r>
            <a:endParaRPr lang="zh-CN" altLang="en-US" b="1" spc="120">
              <a:solidFill>
                <a:srgbClr val="000000"/>
              </a:solidFill>
              <a:latin typeface="微软雅黑" panose="020B0503020204020204" pitchFamily="34" charset="-122"/>
              <a:ea typeface="微软雅黑" panose="020B0503020204020204" pitchFamily="34" charset="-122"/>
            </a:endParaRPr>
          </a:p>
        </p:txBody>
      </p:sp>
      <p:sp>
        <p:nvSpPr>
          <p:cNvPr id="4" name="泪滴形 3"/>
          <p:cNvSpPr/>
          <p:nvPr>
            <p:custDataLst>
              <p:tags r:id="rId9"/>
            </p:custDataLst>
          </p:nvPr>
        </p:nvSpPr>
        <p:spPr>
          <a:xfrm rot="8100000">
            <a:off x="1139513" y="2088559"/>
            <a:ext cx="152316" cy="152316"/>
          </a:xfrm>
          <a:prstGeom prst="teardrop">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p>
        </p:txBody>
      </p:sp>
      <p:cxnSp>
        <p:nvCxnSpPr>
          <p:cNvPr id="5" name="直接连接符 4"/>
          <p:cNvCxnSpPr/>
          <p:nvPr>
            <p:custDataLst>
              <p:tags r:id="rId10"/>
            </p:custDataLst>
          </p:nvPr>
        </p:nvCxnSpPr>
        <p:spPr>
          <a:xfrm>
            <a:off x="4990995" y="2064828"/>
            <a:ext cx="0" cy="1730489"/>
          </a:xfrm>
          <a:prstGeom prst="line">
            <a:avLst/>
          </a:prstGeom>
          <a:ln w="25400">
            <a:solidFill>
              <a:srgbClr val="3498DB"/>
            </a:solidFill>
          </a:ln>
        </p:spPr>
        <p:style>
          <a:lnRef idx="1">
            <a:srgbClr val="1F74AD"/>
          </a:lnRef>
          <a:fillRef idx="0">
            <a:srgbClr val="1F74AD"/>
          </a:fillRef>
          <a:effectRef idx="0">
            <a:srgbClr val="1F74AD"/>
          </a:effectRef>
          <a:fontRef idx="minor">
            <a:srgbClr val="000000"/>
          </a:fontRef>
        </p:style>
      </p:cxnSp>
      <p:sp>
        <p:nvSpPr>
          <p:cNvPr id="6" name="文本框 90"/>
          <p:cNvSpPr txBox="1"/>
          <p:nvPr>
            <p:custDataLst>
              <p:tags r:id="rId11"/>
            </p:custDataLst>
          </p:nvPr>
        </p:nvSpPr>
        <p:spPr>
          <a:xfrm>
            <a:off x="3852545" y="4272915"/>
            <a:ext cx="2277745" cy="523240"/>
          </a:xfrm>
          <a:prstGeom prst="rect">
            <a:avLst/>
          </a:prstGeom>
          <a:noFill/>
        </p:spPr>
        <p:txBody>
          <a:bodyPr wrap="square" lIns="90000" tIns="46800" rIns="90000" bIns="46800" rtlCol="0">
            <a:normAutofit fontScale="97500"/>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r>
              <a:rPr lang="zh-CN" altLang="en-US" sz="2800" b="1">
                <a:solidFill>
                  <a:srgbClr val="3498DB"/>
                </a:solidFill>
                <a:latin typeface="Arial" panose="020B0604020202020204" pitchFamily="34" charset="0"/>
                <a:cs typeface="Arial" panose="020B0604020202020204" pitchFamily="34" charset="0"/>
              </a:rPr>
              <a:t>网上申报结束</a:t>
            </a:r>
            <a:endParaRPr lang="zh-CN" altLang="en-US" sz="2800" b="1">
              <a:solidFill>
                <a:srgbClr val="3498DB"/>
              </a:solidFill>
              <a:latin typeface="Arial" panose="020B0604020202020204" pitchFamily="34" charset="0"/>
              <a:cs typeface="Arial" panose="020B0604020202020204" pitchFamily="34" charset="0"/>
            </a:endParaRPr>
          </a:p>
        </p:txBody>
      </p:sp>
      <p:sp>
        <p:nvSpPr>
          <p:cNvPr id="7" name="椭圆 6"/>
          <p:cNvSpPr/>
          <p:nvPr>
            <p:custDataLst>
              <p:tags r:id="rId12"/>
            </p:custDataLst>
          </p:nvPr>
        </p:nvSpPr>
        <p:spPr>
          <a:xfrm>
            <a:off x="4808767" y="3827632"/>
            <a:ext cx="364456" cy="364456"/>
          </a:xfrm>
          <a:prstGeom prst="ellipse">
            <a:avLst/>
          </a:prstGeom>
          <a:solidFill>
            <a:srgbClr val="3498DB"/>
          </a:solidFill>
          <a:ln w="101600">
            <a:solidFill>
              <a:srgbClr val="3498DB">
                <a:lumMod val="20000"/>
                <a:lumOff val="8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lang="zh-CN" altLang="en-US" dirty="0"/>
          </a:p>
        </p:txBody>
      </p:sp>
      <p:sp>
        <p:nvSpPr>
          <p:cNvPr id="8" name="文本框 5"/>
          <p:cNvSpPr txBox="1"/>
          <p:nvPr>
            <p:custDataLst>
              <p:tags r:id="rId13"/>
            </p:custDataLst>
          </p:nvPr>
        </p:nvSpPr>
        <p:spPr>
          <a:xfrm>
            <a:off x="5173345" y="2272030"/>
            <a:ext cx="2594610" cy="1477010"/>
          </a:xfrm>
          <a:prstGeom prst="rect">
            <a:avLst/>
          </a:prstGeom>
          <a:noFill/>
        </p:spPr>
        <p:txBody>
          <a:bodyPr wrap="square" lIns="90000" tIns="46800" rIns="90000" bIns="46800" rtlCol="0">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l">
              <a:lnSpc>
                <a:spcPct val="150000"/>
              </a:lnSpc>
              <a:buClrTx/>
              <a:buSzTx/>
              <a:buFontTx/>
            </a:pPr>
            <a:r>
              <a:rPr lang="zh-CN" altLang="en-US" sz="2000" b="1">
                <a:solidFill>
                  <a:srgbClr val="FF0000"/>
                </a:solidFill>
                <a:highlight>
                  <a:srgbClr val="FFFF00"/>
                </a:highlight>
                <a:latin typeface="微软雅黑" panose="020B0503020204020204" pitchFamily="34" charset="-122"/>
                <a:cs typeface="微软雅黑" panose="020B0503020204020204" pitchFamily="34" charset="-122"/>
                <a:sym typeface="微软雅黑" panose="020B0503020204020204" pitchFamily="34" charset="-122"/>
              </a:rPr>
              <a:t>网上申报截止日</a:t>
            </a:r>
            <a:r>
              <a:rPr lang="en-US" altLang="zh-CN" sz="2000" b="1">
                <a:solidFill>
                  <a:srgbClr val="FF0000"/>
                </a:solidFill>
                <a:latin typeface="微软雅黑" panose="020B0503020204020204" pitchFamily="34" charset="-122"/>
                <a:cs typeface="微软雅黑" panose="020B0503020204020204" pitchFamily="34" charset="-122"/>
                <a:sym typeface="微软雅黑" panose="020B0503020204020204" pitchFamily="34" charset="-122"/>
              </a:rPr>
              <a:t>--</a:t>
            </a:r>
            <a:r>
              <a:rPr lang="zh-CN" altLang="en-US" sz="2000" b="1">
                <a:solidFill>
                  <a:srgbClr val="FF0000"/>
                </a:solidFill>
                <a:latin typeface="微软雅黑" panose="020B0503020204020204" pitchFamily="34" charset="-122"/>
                <a:cs typeface="微软雅黑" panose="020B0503020204020204" pitchFamily="34" charset="-122"/>
                <a:sym typeface="微软雅黑" panose="020B0503020204020204" pitchFamily="34" charset="-122"/>
              </a:rPr>
              <a:t>20</a:t>
            </a:r>
            <a:r>
              <a:rPr lang="en-US" altLang="zh-CN" sz="2000" b="1">
                <a:solidFill>
                  <a:srgbClr val="FF0000"/>
                </a:solidFill>
                <a:latin typeface="微软雅黑" panose="020B0503020204020204" pitchFamily="34" charset="-122"/>
                <a:cs typeface="微软雅黑" panose="020B0503020204020204" pitchFamily="34" charset="-122"/>
                <a:sym typeface="微软雅黑" panose="020B0503020204020204" pitchFamily="34" charset="-122"/>
              </a:rPr>
              <a:t>24</a:t>
            </a:r>
            <a:r>
              <a:rPr lang="zh-CN" altLang="en-US" sz="2000" b="1">
                <a:solidFill>
                  <a:srgbClr val="FF0000"/>
                </a:solidFill>
                <a:latin typeface="微软雅黑" panose="020B0503020204020204" pitchFamily="34" charset="-122"/>
                <a:cs typeface="微软雅黑" panose="020B0503020204020204" pitchFamily="34" charset="-122"/>
                <a:sym typeface="微软雅黑" panose="020B0503020204020204" pitchFamily="34" charset="-122"/>
              </a:rPr>
              <a:t>年</a:t>
            </a:r>
            <a:r>
              <a:rPr lang="en-US" altLang="zh-CN" sz="2000" b="1">
                <a:solidFill>
                  <a:srgbClr val="FF0000"/>
                </a:solidFill>
                <a:latin typeface="微软雅黑" panose="020B0503020204020204" pitchFamily="34" charset="-122"/>
                <a:cs typeface="微软雅黑" panose="020B0503020204020204" pitchFamily="34" charset="-122"/>
                <a:sym typeface="微软雅黑" panose="020B0503020204020204" pitchFamily="34" charset="-122"/>
              </a:rPr>
              <a:t>7</a:t>
            </a:r>
            <a:r>
              <a:rPr lang="zh-CN" altLang="en-US" sz="2000" b="1">
                <a:solidFill>
                  <a:srgbClr val="FF0000"/>
                </a:solidFill>
                <a:latin typeface="微软雅黑" panose="020B0503020204020204" pitchFamily="34" charset="-122"/>
                <a:cs typeface="微软雅黑" panose="020B0503020204020204" pitchFamily="34" charset="-122"/>
                <a:sym typeface="微软雅黑" panose="020B0503020204020204" pitchFamily="34" charset="-122"/>
              </a:rPr>
              <a:t>月</a:t>
            </a:r>
            <a:r>
              <a:rPr lang="en-US" altLang="zh-CN" sz="2000" b="1">
                <a:solidFill>
                  <a:srgbClr val="FF0000"/>
                </a:solidFill>
                <a:latin typeface="微软雅黑" panose="020B0503020204020204" pitchFamily="34" charset="-122"/>
                <a:cs typeface="微软雅黑" panose="020B0503020204020204" pitchFamily="34" charset="-122"/>
                <a:sym typeface="微软雅黑" panose="020B0503020204020204" pitchFamily="34" charset="-122"/>
              </a:rPr>
              <a:t>31</a:t>
            </a:r>
            <a:r>
              <a:rPr lang="zh-CN" altLang="en-US" sz="2000" b="1">
                <a:solidFill>
                  <a:srgbClr val="FF0000"/>
                </a:solidFill>
                <a:latin typeface="微软雅黑" panose="020B0503020204020204" pitchFamily="34" charset="-122"/>
                <a:cs typeface="微软雅黑" panose="020B0503020204020204" pitchFamily="34" charset="-122"/>
                <a:sym typeface="微软雅黑" panose="020B0503020204020204" pitchFamily="34" charset="-122"/>
              </a:rPr>
              <a:t>日</a:t>
            </a:r>
            <a:r>
              <a:rPr lang="en-US" altLang="zh-CN" sz="2000" b="1">
                <a:solidFill>
                  <a:srgbClr val="FF0000"/>
                </a:solidFill>
                <a:latin typeface="微软雅黑" panose="020B0503020204020204" pitchFamily="34" charset="-122"/>
                <a:cs typeface="微软雅黑" panose="020B0503020204020204" pitchFamily="34" charset="-122"/>
                <a:sym typeface="微软雅黑" panose="020B0503020204020204" pitchFamily="34" charset="-122"/>
              </a:rPr>
              <a:t>18</a:t>
            </a:r>
            <a:r>
              <a:rPr lang="zh-CN" altLang="en-US" sz="2000" b="1">
                <a:solidFill>
                  <a:srgbClr val="FF0000"/>
                </a:solidFill>
                <a:latin typeface="微软雅黑" panose="020B0503020204020204" pitchFamily="34" charset="-122"/>
                <a:cs typeface="微软雅黑" panose="020B0503020204020204" pitchFamily="34" charset="-122"/>
                <a:sym typeface="微软雅黑" panose="020B0503020204020204" pitchFamily="34" charset="-122"/>
              </a:rPr>
              <a:t>时</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9" name="ï$ḻiďê"/>
          <p:cNvSpPr txBox="1"/>
          <p:nvPr>
            <p:custDataLst>
              <p:tags r:id="rId14"/>
            </p:custDataLst>
          </p:nvPr>
        </p:nvSpPr>
        <p:spPr bwMode="auto">
          <a:xfrm>
            <a:off x="5173345" y="1857375"/>
            <a:ext cx="321818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rmAutofit fontScale="60000"/>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buSzPct val="25000"/>
              <a:defRPr/>
            </a:pPr>
            <a:r>
              <a:rPr lang="zh-CN" altLang="en-US" b="1" spc="120">
                <a:latin typeface="微软雅黑" panose="020B0503020204020204" pitchFamily="34" charset="-122"/>
                <a:ea typeface="微软雅黑" panose="020B0503020204020204" pitchFamily="34" charset="-122"/>
                <a:sym typeface="+mn-ea"/>
              </a:rPr>
              <a:t>组织单位（申报单位）审核、</a:t>
            </a:r>
            <a:r>
              <a:rPr lang="zh-CN" altLang="en-US" b="1" spc="120">
                <a:solidFill>
                  <a:srgbClr val="FF0000"/>
                </a:solidFill>
                <a:highlight>
                  <a:srgbClr val="FFFF00"/>
                </a:highlight>
                <a:latin typeface="微软雅黑" panose="020B0503020204020204" pitchFamily="34" charset="-122"/>
                <a:ea typeface="微软雅黑" panose="020B0503020204020204" pitchFamily="34" charset="-122"/>
                <a:sym typeface="+mn-ea"/>
              </a:rPr>
              <a:t>网上推荐时限</a:t>
            </a:r>
            <a:endParaRPr lang="zh-CN" altLang="en-US" b="1" spc="120">
              <a:solidFill>
                <a:srgbClr val="FF0000"/>
              </a:solidFill>
              <a:highlight>
                <a:srgbClr val="FFFF00"/>
              </a:highlight>
              <a:latin typeface="微软雅黑" panose="020B0503020204020204" pitchFamily="34" charset="-122"/>
              <a:ea typeface="微软雅黑" panose="020B0503020204020204" pitchFamily="34" charset="-122"/>
              <a:sym typeface="+mn-ea"/>
            </a:endParaRPr>
          </a:p>
        </p:txBody>
      </p:sp>
      <p:sp>
        <p:nvSpPr>
          <p:cNvPr id="21" name="泪滴形 20"/>
          <p:cNvSpPr/>
          <p:nvPr>
            <p:custDataLst>
              <p:tags r:id="rId15"/>
            </p:custDataLst>
          </p:nvPr>
        </p:nvSpPr>
        <p:spPr>
          <a:xfrm rot="8100000">
            <a:off x="4914837" y="1935002"/>
            <a:ext cx="152316" cy="152316"/>
          </a:xfrm>
          <a:prstGeom prst="teardrop">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p>
        </p:txBody>
      </p:sp>
      <p:cxnSp>
        <p:nvCxnSpPr>
          <p:cNvPr id="22" name="直接连接符 21"/>
          <p:cNvCxnSpPr/>
          <p:nvPr>
            <p:custDataLst>
              <p:tags r:id="rId16"/>
            </p:custDataLst>
          </p:nvPr>
        </p:nvCxnSpPr>
        <p:spPr>
          <a:xfrm>
            <a:off x="8771586" y="1544128"/>
            <a:ext cx="0" cy="1730489"/>
          </a:xfrm>
          <a:prstGeom prst="line">
            <a:avLst/>
          </a:prstGeom>
          <a:ln w="25400">
            <a:solidFill>
              <a:srgbClr val="1AA3AA"/>
            </a:solidFill>
          </a:ln>
        </p:spPr>
        <p:style>
          <a:lnRef idx="1">
            <a:srgbClr val="1F74AD"/>
          </a:lnRef>
          <a:fillRef idx="0">
            <a:srgbClr val="1F74AD"/>
          </a:fillRef>
          <a:effectRef idx="0">
            <a:srgbClr val="1F74AD"/>
          </a:effectRef>
          <a:fontRef idx="minor">
            <a:srgbClr val="000000"/>
          </a:fontRef>
        </p:style>
      </p:cxnSp>
      <p:sp>
        <p:nvSpPr>
          <p:cNvPr id="23" name="文本框 90"/>
          <p:cNvSpPr txBox="1"/>
          <p:nvPr>
            <p:custDataLst>
              <p:tags r:id="rId17"/>
            </p:custDataLst>
          </p:nvPr>
        </p:nvSpPr>
        <p:spPr>
          <a:xfrm>
            <a:off x="7759065" y="3749675"/>
            <a:ext cx="3777615" cy="523240"/>
          </a:xfrm>
          <a:prstGeom prst="rect">
            <a:avLst/>
          </a:prstGeom>
          <a:noFill/>
        </p:spPr>
        <p:txBody>
          <a:bodyPr wrap="square" lIns="90000" tIns="46800" rIns="90000" bIns="46800" rtlCol="0"/>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r>
              <a:rPr lang="zh-CN" altLang="en-US" sz="2400" b="1">
                <a:solidFill>
                  <a:srgbClr val="1AA3AA"/>
                </a:solidFill>
                <a:latin typeface="Arial" panose="020B0604020202020204" pitchFamily="34" charset="0"/>
                <a:cs typeface="Arial" panose="020B0604020202020204" pitchFamily="34" charset="0"/>
              </a:rPr>
              <a:t>组织单位推荐项目清单</a:t>
            </a:r>
            <a:endParaRPr lang="zh-CN" altLang="en-US" sz="2400" b="1">
              <a:solidFill>
                <a:srgbClr val="1AA3AA"/>
              </a:solidFill>
              <a:latin typeface="Arial" panose="020B0604020202020204" pitchFamily="34" charset="0"/>
              <a:cs typeface="Arial" panose="020B0604020202020204" pitchFamily="34" charset="0"/>
            </a:endParaRPr>
          </a:p>
          <a:p>
            <a:r>
              <a:rPr lang="zh-CN" altLang="en-US" sz="2400" b="1">
                <a:solidFill>
                  <a:srgbClr val="1AA3AA"/>
                </a:solidFill>
                <a:latin typeface="Arial" panose="020B0604020202020204" pitchFamily="34" charset="0"/>
                <a:cs typeface="Arial" panose="020B0604020202020204" pitchFamily="34" charset="0"/>
              </a:rPr>
              <a:t>及盖章上传时间</a:t>
            </a:r>
            <a:endParaRPr lang="zh-CN" altLang="en-US" sz="2400" b="1">
              <a:solidFill>
                <a:srgbClr val="1AA3AA"/>
              </a:solidFill>
              <a:latin typeface="Arial" panose="020B0604020202020204" pitchFamily="34" charset="0"/>
              <a:cs typeface="Arial" panose="020B0604020202020204" pitchFamily="34" charset="0"/>
            </a:endParaRPr>
          </a:p>
        </p:txBody>
      </p:sp>
      <p:sp>
        <p:nvSpPr>
          <p:cNvPr id="24" name="椭圆 23"/>
          <p:cNvSpPr/>
          <p:nvPr>
            <p:custDataLst>
              <p:tags r:id="rId18"/>
            </p:custDataLst>
          </p:nvPr>
        </p:nvSpPr>
        <p:spPr>
          <a:xfrm>
            <a:off x="8589358" y="3306932"/>
            <a:ext cx="364456" cy="364456"/>
          </a:xfrm>
          <a:prstGeom prst="ellipse">
            <a:avLst/>
          </a:prstGeom>
          <a:solidFill>
            <a:srgbClr val="1AA3AA"/>
          </a:solidFill>
          <a:ln w="101600">
            <a:solidFill>
              <a:srgbClr val="1AA3AA">
                <a:lumMod val="20000"/>
                <a:lumOff val="8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lang="zh-CN" altLang="en-US" dirty="0"/>
          </a:p>
        </p:txBody>
      </p:sp>
      <p:sp>
        <p:nvSpPr>
          <p:cNvPr id="25" name="文本框 5"/>
          <p:cNvSpPr txBox="1"/>
          <p:nvPr>
            <p:custDataLst>
              <p:tags r:id="rId19"/>
            </p:custDataLst>
          </p:nvPr>
        </p:nvSpPr>
        <p:spPr>
          <a:xfrm>
            <a:off x="8953500" y="1795145"/>
            <a:ext cx="2830830" cy="787400"/>
          </a:xfrm>
          <a:prstGeom prst="rect">
            <a:avLst/>
          </a:prstGeom>
          <a:noFill/>
        </p:spPr>
        <p:txBody>
          <a:bodyPr wrap="square" lIns="90000" tIns="46800" rIns="90000" bIns="46800" rtlCol="0"/>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l">
              <a:lnSpc>
                <a:spcPct val="150000"/>
              </a:lnSpc>
              <a:buClrTx/>
              <a:buSzTx/>
              <a:buFontTx/>
            </a:pP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202</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8</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月</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日</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gn="l">
              <a:lnSpc>
                <a:spcPct val="150000"/>
              </a:lnSpc>
              <a:buClrTx/>
              <a:buSzTx/>
              <a:buFontTx/>
            </a:pP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en-US" altLang="zh-CN" sz="2000" b="1">
                <a:solidFill>
                  <a:srgbClr val="FF0000"/>
                </a:solidFill>
                <a:latin typeface="微软雅黑" panose="020B0503020204020204" pitchFamily="34" charset="-122"/>
                <a:cs typeface="微软雅黑" panose="020B0503020204020204" pitchFamily="34" charset="-122"/>
                <a:sym typeface="微软雅黑" panose="020B0503020204020204" pitchFamily="34" charset="-122"/>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8</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月</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5</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日</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6" name="ï$ḻiďê"/>
          <p:cNvSpPr txBox="1"/>
          <p:nvPr>
            <p:custDataLst>
              <p:tags r:id="rId20"/>
            </p:custDataLst>
          </p:nvPr>
        </p:nvSpPr>
        <p:spPr bwMode="auto">
          <a:xfrm>
            <a:off x="8953813" y="1336690"/>
            <a:ext cx="1796987"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rmAutofit fontScale="80000"/>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buSzPct val="25000"/>
              <a:defRPr/>
            </a:pPr>
            <a:r>
              <a:rPr lang="zh-CN" altLang="en-US" b="1" spc="120">
                <a:solidFill>
                  <a:srgbClr val="000000"/>
                </a:solidFill>
                <a:latin typeface="微软雅黑" panose="020B0503020204020204" pitchFamily="34" charset="-122"/>
                <a:ea typeface="微软雅黑" panose="020B0503020204020204" pitchFamily="34" charset="-122"/>
              </a:rPr>
              <a:t>组织单位报送</a:t>
            </a:r>
            <a:r>
              <a:rPr lang="zh-CN" altLang="en-US" b="1" spc="120">
                <a:latin typeface="微软雅黑" panose="020B0503020204020204" pitchFamily="34" charset="-122"/>
                <a:ea typeface="微软雅黑" panose="020B0503020204020204" pitchFamily="34" charset="-122"/>
                <a:sym typeface="+mn-ea"/>
              </a:rPr>
              <a:t>清单</a:t>
            </a:r>
            <a:endParaRPr lang="zh-CN" altLang="en-US" b="1" spc="120">
              <a:solidFill>
                <a:srgbClr val="000000"/>
              </a:solidFill>
              <a:latin typeface="微软雅黑" panose="020B0503020204020204" pitchFamily="34" charset="-122"/>
              <a:ea typeface="微软雅黑" panose="020B0503020204020204" pitchFamily="34" charset="-122"/>
              <a:sym typeface="+mn-ea"/>
            </a:endParaRPr>
          </a:p>
        </p:txBody>
      </p:sp>
      <p:sp>
        <p:nvSpPr>
          <p:cNvPr id="27" name="泪滴形 26"/>
          <p:cNvSpPr/>
          <p:nvPr>
            <p:custDataLst>
              <p:tags r:id="rId21"/>
            </p:custDataLst>
          </p:nvPr>
        </p:nvSpPr>
        <p:spPr>
          <a:xfrm rot="8100000">
            <a:off x="8695428" y="1414302"/>
            <a:ext cx="152316" cy="152316"/>
          </a:xfrm>
          <a:prstGeom prst="teardrop">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p>
        </p:txBody>
      </p:sp>
      <p:sp>
        <p:nvSpPr>
          <p:cNvPr id="28" name="等腰三角形 27"/>
          <p:cNvSpPr/>
          <p:nvPr>
            <p:custDataLst>
              <p:tags r:id="rId22"/>
            </p:custDataLst>
          </p:nvPr>
        </p:nvSpPr>
        <p:spPr>
          <a:xfrm rot="4182724">
            <a:off x="11240220" y="2816554"/>
            <a:ext cx="182226" cy="157091"/>
          </a:xfrm>
          <a:prstGeom prst="triangle">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p>
        </p:txBody>
      </p:sp>
      <p:sp>
        <p:nvSpPr>
          <p:cNvPr id="55" name="任意多边形 54"/>
          <p:cNvSpPr/>
          <p:nvPr>
            <p:custDataLst>
              <p:tags r:id="rId23"/>
            </p:custDataLst>
          </p:nvPr>
        </p:nvSpPr>
        <p:spPr bwMode="auto">
          <a:xfrm rot="607256">
            <a:off x="10270355" y="4992435"/>
            <a:ext cx="315035" cy="262146"/>
          </a:xfrm>
          <a:custGeom>
            <a:avLst/>
            <a:gdLst>
              <a:gd name="T0" fmla="*/ 119 w 137"/>
              <a:gd name="T1" fmla="*/ 114 h 114"/>
              <a:gd name="T2" fmla="*/ 0 w 137"/>
              <a:gd name="T3" fmla="*/ 26 h 114"/>
              <a:gd name="T4" fmla="*/ 19 w 137"/>
              <a:gd name="T5" fmla="*/ 0 h 114"/>
              <a:gd name="T6" fmla="*/ 137 w 137"/>
              <a:gd name="T7" fmla="*/ 85 h 114"/>
              <a:gd name="T8" fmla="*/ 119 w 137"/>
              <a:gd name="T9" fmla="*/ 114 h 114"/>
            </a:gdLst>
            <a:ahLst/>
            <a:cxnLst>
              <a:cxn ang="0">
                <a:pos x="T0" y="T1"/>
              </a:cxn>
              <a:cxn ang="0">
                <a:pos x="T2" y="T3"/>
              </a:cxn>
              <a:cxn ang="0">
                <a:pos x="T4" y="T5"/>
              </a:cxn>
              <a:cxn ang="0">
                <a:pos x="T6" y="T7"/>
              </a:cxn>
              <a:cxn ang="0">
                <a:pos x="T8" y="T9"/>
              </a:cxn>
            </a:cxnLst>
            <a:rect l="0" t="0" r="r" b="b"/>
            <a:pathLst>
              <a:path w="137" h="114">
                <a:moveTo>
                  <a:pt x="119" y="114"/>
                </a:moveTo>
                <a:lnTo>
                  <a:pt x="0" y="26"/>
                </a:lnTo>
                <a:lnTo>
                  <a:pt x="19" y="0"/>
                </a:lnTo>
                <a:lnTo>
                  <a:pt x="137" y="85"/>
                </a:lnTo>
                <a:lnTo>
                  <a:pt x="119" y="114"/>
                </a:lnTo>
                <a:close/>
              </a:path>
            </a:pathLst>
          </a:custGeom>
          <a:solidFill>
            <a:sysClr val="window" lastClr="FFFFFF">
              <a:lumMod val="75000"/>
            </a:sysClr>
          </a:solidFill>
          <a:ln>
            <a:noFill/>
          </a:ln>
        </p:spPr>
        <p:txBody>
          <a:bodyPr wrap="square" lIns="91440" tIns="45720" rIns="91440" bIns="45720" anchor="ctr">
            <a:normAutofit fontScale="57500" lnSpcReduction="10000"/>
          </a:bodyPr>
          <a:lstStyle/>
          <a:p>
            <a:pPr algn="ctr"/>
          </a:p>
        </p:txBody>
      </p:sp>
      <p:sp>
        <p:nvSpPr>
          <p:cNvPr id="56" name="任意多边形 55"/>
          <p:cNvSpPr/>
          <p:nvPr>
            <p:custDataLst>
              <p:tags r:id="rId24"/>
            </p:custDataLst>
          </p:nvPr>
        </p:nvSpPr>
        <p:spPr bwMode="auto">
          <a:xfrm rot="607256">
            <a:off x="10397355" y="5119435"/>
            <a:ext cx="315035" cy="262146"/>
          </a:xfrm>
          <a:custGeom>
            <a:avLst/>
            <a:gdLst>
              <a:gd name="T0" fmla="*/ 119 w 137"/>
              <a:gd name="T1" fmla="*/ 114 h 114"/>
              <a:gd name="T2" fmla="*/ 0 w 137"/>
              <a:gd name="T3" fmla="*/ 26 h 114"/>
              <a:gd name="T4" fmla="*/ 19 w 137"/>
              <a:gd name="T5" fmla="*/ 0 h 114"/>
              <a:gd name="T6" fmla="*/ 137 w 137"/>
              <a:gd name="T7" fmla="*/ 85 h 114"/>
              <a:gd name="T8" fmla="*/ 119 w 137"/>
              <a:gd name="T9" fmla="*/ 114 h 114"/>
            </a:gdLst>
            <a:ahLst/>
            <a:cxnLst>
              <a:cxn ang="0">
                <a:pos x="T0" y="T1"/>
              </a:cxn>
              <a:cxn ang="0">
                <a:pos x="T2" y="T3"/>
              </a:cxn>
              <a:cxn ang="0">
                <a:pos x="T4" y="T5"/>
              </a:cxn>
              <a:cxn ang="0">
                <a:pos x="T6" y="T7"/>
              </a:cxn>
              <a:cxn ang="0">
                <a:pos x="T8" y="T9"/>
              </a:cxn>
            </a:cxnLst>
            <a:rect l="0" t="0" r="r" b="b"/>
            <a:pathLst>
              <a:path w="137" h="114">
                <a:moveTo>
                  <a:pt x="119" y="114"/>
                </a:moveTo>
                <a:lnTo>
                  <a:pt x="0" y="26"/>
                </a:lnTo>
                <a:lnTo>
                  <a:pt x="19" y="0"/>
                </a:lnTo>
                <a:lnTo>
                  <a:pt x="137" y="85"/>
                </a:lnTo>
                <a:lnTo>
                  <a:pt x="119"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7500" lnSpcReduction="10000"/>
          </a:bodyPr>
          <a:lstStyle/>
          <a:p>
            <a:pPr algn="ctr"/>
          </a:p>
        </p:txBody>
      </p:sp>
      <p:sp>
        <p:nvSpPr>
          <p:cNvPr id="57" name="任意多边形 56"/>
          <p:cNvSpPr/>
          <p:nvPr>
            <p:custDataLst>
              <p:tags r:id="rId25"/>
            </p:custDataLst>
          </p:nvPr>
        </p:nvSpPr>
        <p:spPr bwMode="auto">
          <a:xfrm rot="607256">
            <a:off x="9968507" y="4477546"/>
            <a:ext cx="515093" cy="556485"/>
          </a:xfrm>
          <a:custGeom>
            <a:avLst/>
            <a:gdLst>
              <a:gd name="T0" fmla="*/ 95 w 95"/>
              <a:gd name="T1" fmla="*/ 26 h 102"/>
              <a:gd name="T2" fmla="*/ 82 w 95"/>
              <a:gd name="T3" fmla="*/ 0 h 102"/>
              <a:gd name="T4" fmla="*/ 0 w 95"/>
              <a:gd name="T5" fmla="*/ 102 h 102"/>
              <a:gd name="T6" fmla="*/ 82 w 95"/>
              <a:gd name="T7" fmla="*/ 67 h 102"/>
              <a:gd name="T8" fmla="*/ 95 w 95"/>
              <a:gd name="T9" fmla="*/ 26 h 102"/>
            </a:gdLst>
            <a:ahLst/>
            <a:cxnLst>
              <a:cxn ang="0">
                <a:pos x="T0" y="T1"/>
              </a:cxn>
              <a:cxn ang="0">
                <a:pos x="T2" y="T3"/>
              </a:cxn>
              <a:cxn ang="0">
                <a:pos x="T4" y="T5"/>
              </a:cxn>
              <a:cxn ang="0">
                <a:pos x="T6" y="T7"/>
              </a:cxn>
              <a:cxn ang="0">
                <a:pos x="T8" y="T9"/>
              </a:cxn>
            </a:cxnLst>
            <a:rect l="0" t="0" r="r" b="b"/>
            <a:pathLst>
              <a:path w="95" h="102">
                <a:moveTo>
                  <a:pt x="95" y="26"/>
                </a:moveTo>
                <a:cubicBezTo>
                  <a:pt x="95" y="26"/>
                  <a:pt x="79" y="15"/>
                  <a:pt x="82" y="0"/>
                </a:cubicBezTo>
                <a:cubicBezTo>
                  <a:pt x="82" y="0"/>
                  <a:pt x="16" y="28"/>
                  <a:pt x="0" y="102"/>
                </a:cubicBezTo>
                <a:cubicBezTo>
                  <a:pt x="0" y="102"/>
                  <a:pt x="46" y="60"/>
                  <a:pt x="82" y="67"/>
                </a:cubicBezTo>
                <a:lnTo>
                  <a:pt x="95" y="26"/>
                </a:lnTo>
                <a:close/>
              </a:path>
            </a:pathLst>
          </a:custGeom>
          <a:solidFill>
            <a:sysClr val="window" lastClr="FFFFFF">
              <a:lumMod val="75000"/>
            </a:sysClr>
          </a:solidFill>
          <a:ln>
            <a:noFill/>
          </a:ln>
        </p:spPr>
        <p:txBody>
          <a:bodyPr wrap="square" lIns="91440" tIns="45720" rIns="91440" bIns="45720" anchor="ctr">
            <a:normAutofit/>
          </a:bodyPr>
          <a:lstStyle/>
          <a:p>
            <a:pPr algn="ctr"/>
          </a:p>
        </p:txBody>
      </p:sp>
      <p:sp>
        <p:nvSpPr>
          <p:cNvPr id="58" name="任意多边形 57"/>
          <p:cNvSpPr/>
          <p:nvPr>
            <p:custDataLst>
              <p:tags r:id="rId26"/>
            </p:custDataLst>
          </p:nvPr>
        </p:nvSpPr>
        <p:spPr bwMode="auto">
          <a:xfrm rot="607256">
            <a:off x="10598988" y="5056034"/>
            <a:ext cx="390919" cy="620871"/>
          </a:xfrm>
          <a:custGeom>
            <a:avLst/>
            <a:gdLst>
              <a:gd name="T0" fmla="*/ 44 w 72"/>
              <a:gd name="T1" fmla="*/ 0 h 114"/>
              <a:gd name="T2" fmla="*/ 72 w 72"/>
              <a:gd name="T3" fmla="*/ 4 h 114"/>
              <a:gd name="T4" fmla="*/ 0 w 72"/>
              <a:gd name="T5" fmla="*/ 114 h 114"/>
              <a:gd name="T6" fmla="*/ 8 w 72"/>
              <a:gd name="T7" fmla="*/ 25 h 114"/>
              <a:gd name="T8" fmla="*/ 44 w 72"/>
              <a:gd name="T9" fmla="*/ 0 h 114"/>
            </a:gdLst>
            <a:ahLst/>
            <a:cxnLst>
              <a:cxn ang="0">
                <a:pos x="T0" y="T1"/>
              </a:cxn>
              <a:cxn ang="0">
                <a:pos x="T2" y="T3"/>
              </a:cxn>
              <a:cxn ang="0">
                <a:pos x="T4" y="T5"/>
              </a:cxn>
              <a:cxn ang="0">
                <a:pos x="T6" y="T7"/>
              </a:cxn>
              <a:cxn ang="0">
                <a:pos x="T8" y="T9"/>
              </a:cxn>
            </a:cxnLst>
            <a:rect l="0" t="0" r="r" b="b"/>
            <a:pathLst>
              <a:path w="72" h="114">
                <a:moveTo>
                  <a:pt x="44" y="0"/>
                </a:moveTo>
                <a:cubicBezTo>
                  <a:pt x="44" y="0"/>
                  <a:pt x="58" y="12"/>
                  <a:pt x="72" y="4"/>
                </a:cubicBezTo>
                <a:cubicBezTo>
                  <a:pt x="72" y="4"/>
                  <a:pt x="66" y="76"/>
                  <a:pt x="0" y="114"/>
                </a:cubicBezTo>
                <a:cubicBezTo>
                  <a:pt x="0" y="114"/>
                  <a:pt x="26" y="57"/>
                  <a:pt x="8" y="25"/>
                </a:cubicBezTo>
                <a:cubicBezTo>
                  <a:pt x="44" y="0"/>
                  <a:pt x="44" y="0"/>
                  <a:pt x="44" y="0"/>
                </a:cubicBezTo>
              </a:path>
            </a:pathLst>
          </a:custGeom>
          <a:solidFill>
            <a:sysClr val="window" lastClr="FFFFFF">
              <a:lumMod val="75000"/>
            </a:sysClr>
          </a:solidFill>
          <a:ln>
            <a:noFill/>
          </a:ln>
        </p:spPr>
        <p:txBody>
          <a:bodyPr wrap="square" lIns="91440" tIns="45720" rIns="91440" bIns="45720" anchor="ctr">
            <a:normAutofit/>
          </a:bodyPr>
          <a:lstStyle/>
          <a:p>
            <a:pPr algn="ctr"/>
          </a:p>
        </p:txBody>
      </p:sp>
      <p:sp>
        <p:nvSpPr>
          <p:cNvPr id="83" name="任意多边形 82"/>
          <p:cNvSpPr/>
          <p:nvPr>
            <p:custDataLst>
              <p:tags r:id="rId27"/>
            </p:custDataLst>
          </p:nvPr>
        </p:nvSpPr>
        <p:spPr bwMode="auto">
          <a:xfrm rot="607256">
            <a:off x="10414890" y="3920310"/>
            <a:ext cx="1055482" cy="1349820"/>
          </a:xfrm>
          <a:custGeom>
            <a:avLst/>
            <a:gdLst>
              <a:gd name="T0" fmla="*/ 50 w 194"/>
              <a:gd name="T1" fmla="*/ 248 h 248"/>
              <a:gd name="T2" fmla="*/ 140 w 194"/>
              <a:gd name="T3" fmla="*/ 167 h 248"/>
              <a:gd name="T4" fmla="*/ 193 w 194"/>
              <a:gd name="T5" fmla="*/ 0 h 248"/>
              <a:gd name="T6" fmla="*/ 50 w 194"/>
              <a:gd name="T7" fmla="*/ 101 h 248"/>
              <a:gd name="T8" fmla="*/ 0 w 194"/>
              <a:gd name="T9" fmla="*/ 212 h 248"/>
              <a:gd name="T10" fmla="*/ 50 w 194"/>
              <a:gd name="T11" fmla="*/ 248 h 248"/>
            </a:gdLst>
            <a:ahLst/>
            <a:cxnLst>
              <a:cxn ang="0">
                <a:pos x="T0" y="T1"/>
              </a:cxn>
              <a:cxn ang="0">
                <a:pos x="T2" y="T3"/>
              </a:cxn>
              <a:cxn ang="0">
                <a:pos x="T4" y="T5"/>
              </a:cxn>
              <a:cxn ang="0">
                <a:pos x="T6" y="T7"/>
              </a:cxn>
              <a:cxn ang="0">
                <a:pos x="T8" y="T9"/>
              </a:cxn>
              <a:cxn ang="0">
                <a:pos x="T10" y="T11"/>
              </a:cxn>
            </a:cxnLst>
            <a:rect l="0" t="0" r="r" b="b"/>
            <a:pathLst>
              <a:path w="194" h="248">
                <a:moveTo>
                  <a:pt x="50" y="248"/>
                </a:moveTo>
                <a:cubicBezTo>
                  <a:pt x="80" y="233"/>
                  <a:pt x="106" y="213"/>
                  <a:pt x="140" y="167"/>
                </a:cubicBezTo>
                <a:cubicBezTo>
                  <a:pt x="194" y="92"/>
                  <a:pt x="193" y="0"/>
                  <a:pt x="193" y="0"/>
                </a:cubicBezTo>
                <a:cubicBezTo>
                  <a:pt x="193" y="0"/>
                  <a:pt x="105" y="27"/>
                  <a:pt x="50" y="101"/>
                </a:cubicBezTo>
                <a:cubicBezTo>
                  <a:pt x="17" y="148"/>
                  <a:pt x="6" y="179"/>
                  <a:pt x="0" y="212"/>
                </a:cubicBezTo>
                <a:cubicBezTo>
                  <a:pt x="50" y="248"/>
                  <a:pt x="50" y="248"/>
                  <a:pt x="50" y="248"/>
                </a:cubicBezTo>
              </a:path>
            </a:pathLst>
          </a:custGeom>
          <a:solidFill>
            <a:sysClr val="window" lastClr="FFFFFF">
              <a:lumMod val="95000"/>
            </a:sysClr>
          </a:solidFill>
          <a:ln>
            <a:noFill/>
          </a:ln>
        </p:spPr>
        <p:txBody>
          <a:bodyPr wrap="square" lIns="91440" tIns="45720" rIns="91440" bIns="45720" anchor="ctr">
            <a:normAutofit/>
          </a:bodyPr>
          <a:lstStyle/>
          <a:p>
            <a:pPr algn="ctr"/>
          </a:p>
        </p:txBody>
      </p:sp>
      <p:sp>
        <p:nvSpPr>
          <p:cNvPr id="84" name="任意多边形 83"/>
          <p:cNvSpPr/>
          <p:nvPr>
            <p:custDataLst>
              <p:tags r:id="rId28"/>
            </p:custDataLst>
          </p:nvPr>
        </p:nvSpPr>
        <p:spPr bwMode="auto">
          <a:xfrm rot="607256">
            <a:off x="10326028" y="4923804"/>
            <a:ext cx="349527" cy="275943"/>
          </a:xfrm>
          <a:custGeom>
            <a:avLst/>
            <a:gdLst>
              <a:gd name="T0" fmla="*/ 3 w 64"/>
              <a:gd name="T1" fmla="*/ 0 h 51"/>
              <a:gd name="T2" fmla="*/ 0 w 64"/>
              <a:gd name="T3" fmla="*/ 15 h 51"/>
              <a:gd name="T4" fmla="*/ 50 w 64"/>
              <a:gd name="T5" fmla="*/ 51 h 51"/>
              <a:gd name="T6" fmla="*/ 64 w 64"/>
              <a:gd name="T7" fmla="*/ 44 h 51"/>
              <a:gd name="T8" fmla="*/ 3 w 64"/>
              <a:gd name="T9" fmla="*/ 0 h 51"/>
            </a:gdLst>
            <a:ahLst/>
            <a:cxnLst>
              <a:cxn ang="0">
                <a:pos x="T0" y="T1"/>
              </a:cxn>
              <a:cxn ang="0">
                <a:pos x="T2" y="T3"/>
              </a:cxn>
              <a:cxn ang="0">
                <a:pos x="T4" y="T5"/>
              </a:cxn>
              <a:cxn ang="0">
                <a:pos x="T6" y="T7"/>
              </a:cxn>
              <a:cxn ang="0">
                <a:pos x="T8" y="T9"/>
              </a:cxn>
            </a:cxnLst>
            <a:rect l="0" t="0" r="r" b="b"/>
            <a:pathLst>
              <a:path w="64" h="51">
                <a:moveTo>
                  <a:pt x="3" y="0"/>
                </a:moveTo>
                <a:cubicBezTo>
                  <a:pt x="2" y="5"/>
                  <a:pt x="1" y="10"/>
                  <a:pt x="0" y="15"/>
                </a:cubicBezTo>
                <a:cubicBezTo>
                  <a:pt x="50" y="51"/>
                  <a:pt x="50" y="51"/>
                  <a:pt x="50" y="51"/>
                </a:cubicBezTo>
                <a:cubicBezTo>
                  <a:pt x="55" y="49"/>
                  <a:pt x="59" y="46"/>
                  <a:pt x="64" y="44"/>
                </a:cubicBezTo>
                <a:cubicBezTo>
                  <a:pt x="3" y="0"/>
                  <a:pt x="3" y="0"/>
                  <a:pt x="3" y="0"/>
                </a:cubicBezTo>
              </a:path>
            </a:pathLst>
          </a:custGeom>
          <a:solidFill>
            <a:srgbClr val="1F74AD">
              <a:lumMod val="75000"/>
            </a:srgbClr>
          </a:solidFill>
          <a:ln>
            <a:noFill/>
          </a:ln>
        </p:spPr>
        <p:txBody>
          <a:bodyPr wrap="square" lIns="91440" tIns="45720" rIns="91440" bIns="45720" anchor="ctr">
            <a:normAutofit fontScale="65000" lnSpcReduction="10000"/>
          </a:bodyPr>
          <a:lstStyle/>
          <a:p>
            <a:pPr algn="ctr"/>
          </a:p>
        </p:txBody>
      </p:sp>
      <p:sp>
        <p:nvSpPr>
          <p:cNvPr id="86" name="任意多边形 85"/>
          <p:cNvSpPr/>
          <p:nvPr>
            <p:custDataLst>
              <p:tags r:id="rId29"/>
            </p:custDataLst>
          </p:nvPr>
        </p:nvSpPr>
        <p:spPr bwMode="auto">
          <a:xfrm rot="607256">
            <a:off x="11160268" y="3986314"/>
            <a:ext cx="386320" cy="423112"/>
          </a:xfrm>
          <a:custGeom>
            <a:avLst/>
            <a:gdLst>
              <a:gd name="T0" fmla="*/ 59 w 71"/>
              <a:gd name="T1" fmla="*/ 78 h 78"/>
              <a:gd name="T2" fmla="*/ 70 w 71"/>
              <a:gd name="T3" fmla="*/ 0 h 78"/>
              <a:gd name="T4" fmla="*/ 0 w 71"/>
              <a:gd name="T5" fmla="*/ 34 h 78"/>
              <a:gd name="T6" fmla="*/ 59 w 71"/>
              <a:gd name="T7" fmla="*/ 78 h 78"/>
            </a:gdLst>
            <a:ahLst/>
            <a:cxnLst>
              <a:cxn ang="0">
                <a:pos x="T0" y="T1"/>
              </a:cxn>
              <a:cxn ang="0">
                <a:pos x="T2" y="T3"/>
              </a:cxn>
              <a:cxn ang="0">
                <a:pos x="T4" y="T5"/>
              </a:cxn>
              <a:cxn ang="0">
                <a:pos x="T6" y="T7"/>
              </a:cxn>
            </a:cxnLst>
            <a:rect l="0" t="0" r="r" b="b"/>
            <a:pathLst>
              <a:path w="71" h="78">
                <a:moveTo>
                  <a:pt x="59" y="78"/>
                </a:moveTo>
                <a:cubicBezTo>
                  <a:pt x="71" y="34"/>
                  <a:pt x="70" y="0"/>
                  <a:pt x="70" y="0"/>
                </a:cubicBezTo>
                <a:cubicBezTo>
                  <a:pt x="70" y="0"/>
                  <a:pt x="37" y="10"/>
                  <a:pt x="0" y="34"/>
                </a:cubicBezTo>
                <a:cubicBezTo>
                  <a:pt x="59" y="78"/>
                  <a:pt x="59" y="78"/>
                  <a:pt x="59" y="78"/>
                </a:cubicBezTo>
              </a:path>
            </a:pathLst>
          </a:custGeom>
          <a:solidFill>
            <a:sysClr val="window" lastClr="FFFFFF">
              <a:lumMod val="85000"/>
            </a:sysClr>
          </a:solidFill>
          <a:ln>
            <a:noFill/>
          </a:ln>
        </p:spPr>
        <p:txBody>
          <a:bodyPr wrap="square" lIns="91440" tIns="45720" rIns="91440" bIns="45720" anchor="ctr">
            <a:normAutofit/>
          </a:bodyPr>
          <a:lstStyle/>
          <a:p>
            <a:pPr algn="ctr"/>
          </a:p>
        </p:txBody>
      </p:sp>
      <p:sp>
        <p:nvSpPr>
          <p:cNvPr id="87" name="任意多边形 86"/>
          <p:cNvSpPr/>
          <p:nvPr>
            <p:custDataLst>
              <p:tags r:id="rId30"/>
            </p:custDataLst>
          </p:nvPr>
        </p:nvSpPr>
        <p:spPr bwMode="auto">
          <a:xfrm rot="607256">
            <a:off x="10282741" y="4765173"/>
            <a:ext cx="436909" cy="588678"/>
          </a:xfrm>
          <a:custGeom>
            <a:avLst/>
            <a:gdLst>
              <a:gd name="T0" fmla="*/ 33 w 80"/>
              <a:gd name="T1" fmla="*/ 52 h 108"/>
              <a:gd name="T2" fmla="*/ 0 w 80"/>
              <a:gd name="T3" fmla="*/ 108 h 108"/>
              <a:gd name="T4" fmla="*/ 43 w 80"/>
              <a:gd name="T5" fmla="*/ 59 h 108"/>
              <a:gd name="T6" fmla="*/ 77 w 80"/>
              <a:gd name="T7" fmla="*/ 2 h 108"/>
              <a:gd name="T8" fmla="*/ 33 w 80"/>
              <a:gd name="T9" fmla="*/ 52 h 108"/>
            </a:gdLst>
            <a:ahLst/>
            <a:cxnLst>
              <a:cxn ang="0">
                <a:pos x="T0" y="T1"/>
              </a:cxn>
              <a:cxn ang="0">
                <a:pos x="T2" y="T3"/>
              </a:cxn>
              <a:cxn ang="0">
                <a:pos x="T4" y="T5"/>
              </a:cxn>
              <a:cxn ang="0">
                <a:pos x="T6" y="T7"/>
              </a:cxn>
              <a:cxn ang="0">
                <a:pos x="T8" y="T9"/>
              </a:cxn>
            </a:cxnLst>
            <a:rect l="0" t="0" r="r" b="b"/>
            <a:pathLst>
              <a:path w="80" h="108">
                <a:moveTo>
                  <a:pt x="33" y="52"/>
                </a:moveTo>
                <a:cubicBezTo>
                  <a:pt x="12" y="81"/>
                  <a:pt x="0" y="108"/>
                  <a:pt x="0" y="108"/>
                </a:cubicBezTo>
                <a:cubicBezTo>
                  <a:pt x="0" y="108"/>
                  <a:pt x="22" y="88"/>
                  <a:pt x="43" y="59"/>
                </a:cubicBezTo>
                <a:cubicBezTo>
                  <a:pt x="65" y="30"/>
                  <a:pt x="80" y="4"/>
                  <a:pt x="77" y="2"/>
                </a:cubicBezTo>
                <a:cubicBezTo>
                  <a:pt x="74" y="0"/>
                  <a:pt x="55" y="22"/>
                  <a:pt x="33" y="52"/>
                </a:cubicBezTo>
              </a:path>
            </a:pathLst>
          </a:custGeom>
          <a:solidFill>
            <a:srgbClr val="1F74AD"/>
          </a:solidFill>
          <a:ln>
            <a:noFill/>
          </a:ln>
        </p:spPr>
        <p:txBody>
          <a:bodyPr wrap="square" lIns="91440" tIns="45720" rIns="91440" bIns="45720" anchor="ctr">
            <a:normAutofit/>
          </a:bodyPr>
          <a:lstStyle/>
          <a:p>
            <a:pPr algn="ctr"/>
          </a:p>
        </p:txBody>
      </p:sp>
      <p:sp>
        <p:nvSpPr>
          <p:cNvPr id="88" name="任意多边形 87"/>
          <p:cNvSpPr/>
          <p:nvPr>
            <p:custDataLst>
              <p:tags r:id="rId31"/>
            </p:custDataLst>
          </p:nvPr>
        </p:nvSpPr>
        <p:spPr bwMode="auto">
          <a:xfrm rot="607256">
            <a:off x="10919829" y="4334357"/>
            <a:ext cx="326532" cy="321933"/>
          </a:xfrm>
          <a:custGeom>
            <a:avLst/>
            <a:gdLst>
              <a:gd name="T0" fmla="*/ 51 w 60"/>
              <a:gd name="T1" fmla="*/ 45 h 59"/>
              <a:gd name="T2" fmla="*/ 15 w 60"/>
              <a:gd name="T3" fmla="*/ 51 h 59"/>
              <a:gd name="T4" fmla="*/ 9 w 60"/>
              <a:gd name="T5" fmla="*/ 14 h 59"/>
              <a:gd name="T6" fmla="*/ 45 w 60"/>
              <a:gd name="T7" fmla="*/ 8 h 59"/>
              <a:gd name="T8" fmla="*/ 51 w 60"/>
              <a:gd name="T9" fmla="*/ 45 h 59"/>
            </a:gdLst>
            <a:ahLst/>
            <a:cxnLst>
              <a:cxn ang="0">
                <a:pos x="T0" y="T1"/>
              </a:cxn>
              <a:cxn ang="0">
                <a:pos x="T2" y="T3"/>
              </a:cxn>
              <a:cxn ang="0">
                <a:pos x="T4" y="T5"/>
              </a:cxn>
              <a:cxn ang="0">
                <a:pos x="T6" y="T7"/>
              </a:cxn>
              <a:cxn ang="0">
                <a:pos x="T8" y="T9"/>
              </a:cxn>
            </a:cxnLst>
            <a:rect l="0" t="0" r="r" b="b"/>
            <a:pathLst>
              <a:path w="60" h="59">
                <a:moveTo>
                  <a:pt x="51" y="45"/>
                </a:moveTo>
                <a:cubicBezTo>
                  <a:pt x="43" y="57"/>
                  <a:pt x="26" y="59"/>
                  <a:pt x="15" y="51"/>
                </a:cubicBezTo>
                <a:cubicBezTo>
                  <a:pt x="3" y="42"/>
                  <a:pt x="0" y="26"/>
                  <a:pt x="9" y="14"/>
                </a:cubicBezTo>
                <a:cubicBezTo>
                  <a:pt x="17" y="2"/>
                  <a:pt x="34" y="0"/>
                  <a:pt x="45" y="8"/>
                </a:cubicBezTo>
                <a:cubicBezTo>
                  <a:pt x="57" y="17"/>
                  <a:pt x="60" y="33"/>
                  <a:pt x="51" y="45"/>
                </a:cubicBezTo>
              </a:path>
            </a:pathLst>
          </a:custGeom>
          <a:solidFill>
            <a:sysClr val="window" lastClr="FFFFFF">
              <a:lumMod val="85000"/>
            </a:sysClr>
          </a:solidFill>
          <a:ln>
            <a:noFill/>
          </a:ln>
        </p:spPr>
        <p:txBody>
          <a:bodyPr wrap="square" lIns="91440" tIns="45720" rIns="91440" bIns="45720" anchor="ctr">
            <a:normAutofit fontScale="90000" lnSpcReduction="10000"/>
          </a:bodyPr>
          <a:lstStyle/>
          <a:p>
            <a:pPr algn="ctr"/>
          </a:p>
        </p:txBody>
      </p:sp>
      <p:sp>
        <p:nvSpPr>
          <p:cNvPr id="89" name="任意多边形 88"/>
          <p:cNvSpPr/>
          <p:nvPr>
            <p:custDataLst>
              <p:tags r:id="rId32"/>
            </p:custDataLst>
          </p:nvPr>
        </p:nvSpPr>
        <p:spPr bwMode="auto">
          <a:xfrm rot="607256">
            <a:off x="10963521" y="4378049"/>
            <a:ext cx="239150" cy="234551"/>
          </a:xfrm>
          <a:custGeom>
            <a:avLst/>
            <a:gdLst>
              <a:gd name="T0" fmla="*/ 38 w 44"/>
              <a:gd name="T1" fmla="*/ 33 h 43"/>
              <a:gd name="T2" fmla="*/ 11 w 44"/>
              <a:gd name="T3" fmla="*/ 37 h 43"/>
              <a:gd name="T4" fmla="*/ 6 w 44"/>
              <a:gd name="T5" fmla="*/ 10 h 43"/>
              <a:gd name="T6" fmla="*/ 33 w 44"/>
              <a:gd name="T7" fmla="*/ 6 h 43"/>
              <a:gd name="T8" fmla="*/ 38 w 44"/>
              <a:gd name="T9" fmla="*/ 33 h 43"/>
            </a:gdLst>
            <a:ahLst/>
            <a:cxnLst>
              <a:cxn ang="0">
                <a:pos x="T0" y="T1"/>
              </a:cxn>
              <a:cxn ang="0">
                <a:pos x="T2" y="T3"/>
              </a:cxn>
              <a:cxn ang="0">
                <a:pos x="T4" y="T5"/>
              </a:cxn>
              <a:cxn ang="0">
                <a:pos x="T6" y="T7"/>
              </a:cxn>
              <a:cxn ang="0">
                <a:pos x="T8" y="T9"/>
              </a:cxn>
            </a:cxnLst>
            <a:rect l="0" t="0" r="r" b="b"/>
            <a:pathLst>
              <a:path w="44" h="43">
                <a:moveTo>
                  <a:pt x="38" y="33"/>
                </a:moveTo>
                <a:cubicBezTo>
                  <a:pt x="31" y="41"/>
                  <a:pt x="19" y="43"/>
                  <a:pt x="11" y="37"/>
                </a:cubicBezTo>
                <a:cubicBezTo>
                  <a:pt x="2" y="31"/>
                  <a:pt x="0" y="19"/>
                  <a:pt x="6" y="10"/>
                </a:cubicBezTo>
                <a:cubicBezTo>
                  <a:pt x="13" y="2"/>
                  <a:pt x="25" y="0"/>
                  <a:pt x="33" y="6"/>
                </a:cubicBezTo>
                <a:cubicBezTo>
                  <a:pt x="42" y="12"/>
                  <a:pt x="44" y="24"/>
                  <a:pt x="38" y="33"/>
                </a:cubicBezTo>
              </a:path>
            </a:pathLst>
          </a:custGeom>
          <a:solidFill>
            <a:srgbClr val="1F74AD"/>
          </a:solidFill>
          <a:ln>
            <a:noFill/>
          </a:ln>
        </p:spPr>
        <p:txBody>
          <a:bodyPr wrap="square" lIns="91440" tIns="45720" rIns="91440" bIns="45720" anchor="ctr">
            <a:normAutofit fontScale="47500" lnSpcReduction="10000"/>
          </a:bodyPr>
          <a:lstStyle/>
          <a:p>
            <a:pPr algn="ctr"/>
          </a:p>
        </p:txBody>
      </p:sp>
      <p:sp>
        <p:nvSpPr>
          <p:cNvPr id="90" name="任意多边形 89"/>
          <p:cNvSpPr/>
          <p:nvPr>
            <p:custDataLst>
              <p:tags r:id="rId33"/>
            </p:custDataLst>
          </p:nvPr>
        </p:nvSpPr>
        <p:spPr bwMode="auto">
          <a:xfrm rot="607256">
            <a:off x="10497021" y="5148178"/>
            <a:ext cx="80484" cy="59788"/>
          </a:xfrm>
          <a:custGeom>
            <a:avLst/>
            <a:gdLst>
              <a:gd name="T0" fmla="*/ 0 w 35"/>
              <a:gd name="T1" fmla="*/ 0 h 26"/>
              <a:gd name="T2" fmla="*/ 0 w 35"/>
              <a:gd name="T3" fmla="*/ 0 h 26"/>
              <a:gd name="T4" fmla="*/ 35 w 35"/>
              <a:gd name="T5" fmla="*/ 26 h 26"/>
              <a:gd name="T6" fmla="*/ 33 w 35"/>
              <a:gd name="T7" fmla="*/ 26 h 26"/>
              <a:gd name="T8" fmla="*/ 0 w 35"/>
              <a:gd name="T9" fmla="*/ 0 h 26"/>
            </a:gdLst>
            <a:ahLst/>
            <a:cxnLst>
              <a:cxn ang="0">
                <a:pos x="T0" y="T1"/>
              </a:cxn>
              <a:cxn ang="0">
                <a:pos x="T2" y="T3"/>
              </a:cxn>
              <a:cxn ang="0">
                <a:pos x="T4" y="T5"/>
              </a:cxn>
              <a:cxn ang="0">
                <a:pos x="T6" y="T7"/>
              </a:cxn>
              <a:cxn ang="0">
                <a:pos x="T8" y="T9"/>
              </a:cxn>
            </a:cxnLst>
            <a:rect l="0" t="0" r="r" b="b"/>
            <a:pathLst>
              <a:path w="35" h="26">
                <a:moveTo>
                  <a:pt x="0" y="0"/>
                </a:moveTo>
                <a:lnTo>
                  <a:pt x="0" y="0"/>
                </a:lnTo>
                <a:lnTo>
                  <a:pt x="35" y="26"/>
                </a:lnTo>
                <a:lnTo>
                  <a:pt x="33" y="2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1" name="任意多边形 90"/>
          <p:cNvSpPr/>
          <p:nvPr>
            <p:custDataLst>
              <p:tags r:id="rId34"/>
            </p:custDataLst>
          </p:nvPr>
        </p:nvSpPr>
        <p:spPr bwMode="auto">
          <a:xfrm rot="607256">
            <a:off x="10624021" y="5275178"/>
            <a:ext cx="80484" cy="59788"/>
          </a:xfrm>
          <a:custGeom>
            <a:avLst/>
            <a:gdLst>
              <a:gd name="T0" fmla="*/ 0 w 35"/>
              <a:gd name="T1" fmla="*/ 0 h 26"/>
              <a:gd name="T2" fmla="*/ 0 w 35"/>
              <a:gd name="T3" fmla="*/ 0 h 26"/>
              <a:gd name="T4" fmla="*/ 35 w 35"/>
              <a:gd name="T5" fmla="*/ 26 h 26"/>
              <a:gd name="T6" fmla="*/ 33 w 35"/>
              <a:gd name="T7" fmla="*/ 26 h 26"/>
              <a:gd name="T8" fmla="*/ 0 w 35"/>
              <a:gd name="T9" fmla="*/ 0 h 26"/>
            </a:gdLst>
            <a:ahLst/>
            <a:cxnLst>
              <a:cxn ang="0">
                <a:pos x="T0" y="T1"/>
              </a:cxn>
              <a:cxn ang="0">
                <a:pos x="T2" y="T3"/>
              </a:cxn>
              <a:cxn ang="0">
                <a:pos x="T4" y="T5"/>
              </a:cxn>
              <a:cxn ang="0">
                <a:pos x="T6" y="T7"/>
              </a:cxn>
              <a:cxn ang="0">
                <a:pos x="T8" y="T9"/>
              </a:cxn>
            </a:cxnLst>
            <a:rect l="0" t="0" r="r" b="b"/>
            <a:pathLst>
              <a:path w="35" h="26">
                <a:moveTo>
                  <a:pt x="0" y="0"/>
                </a:moveTo>
                <a:lnTo>
                  <a:pt x="0" y="0"/>
                </a:lnTo>
                <a:lnTo>
                  <a:pt x="35" y="26"/>
                </a:lnTo>
                <a:lnTo>
                  <a:pt x="33"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2" name="任意多边形 91"/>
          <p:cNvSpPr/>
          <p:nvPr>
            <p:custDataLst>
              <p:tags r:id="rId35"/>
            </p:custDataLst>
          </p:nvPr>
        </p:nvSpPr>
        <p:spPr bwMode="auto">
          <a:xfrm rot="607256">
            <a:off x="10421845" y="5125424"/>
            <a:ext cx="151769" cy="142571"/>
          </a:xfrm>
          <a:custGeom>
            <a:avLst/>
            <a:gdLst>
              <a:gd name="T0" fmla="*/ 8 w 28"/>
              <a:gd name="T1" fmla="*/ 0 h 26"/>
              <a:gd name="T2" fmla="*/ 3 w 28"/>
              <a:gd name="T3" fmla="*/ 7 h 26"/>
              <a:gd name="T4" fmla="*/ 0 w 28"/>
              <a:gd name="T5" fmla="*/ 11 h 26"/>
              <a:gd name="T6" fmla="*/ 20 w 28"/>
              <a:gd name="T7" fmla="*/ 26 h 26"/>
              <a:gd name="T8" fmla="*/ 28 w 28"/>
              <a:gd name="T9" fmla="*/ 14 h 26"/>
              <a:gd name="T10" fmla="*/ 13 w 28"/>
              <a:gd name="T11" fmla="*/ 3 h 26"/>
              <a:gd name="T12" fmla="*/ 8 w 28"/>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8" y="0"/>
                </a:moveTo>
                <a:cubicBezTo>
                  <a:pt x="6" y="2"/>
                  <a:pt x="5" y="5"/>
                  <a:pt x="3" y="7"/>
                </a:cubicBezTo>
                <a:cubicBezTo>
                  <a:pt x="2" y="8"/>
                  <a:pt x="1" y="9"/>
                  <a:pt x="0" y="11"/>
                </a:cubicBezTo>
                <a:cubicBezTo>
                  <a:pt x="20" y="26"/>
                  <a:pt x="20" y="26"/>
                  <a:pt x="20" y="26"/>
                </a:cubicBezTo>
                <a:cubicBezTo>
                  <a:pt x="28" y="14"/>
                  <a:pt x="28" y="14"/>
                  <a:pt x="28" y="14"/>
                </a:cubicBezTo>
                <a:cubicBezTo>
                  <a:pt x="13" y="3"/>
                  <a:pt x="13" y="3"/>
                  <a:pt x="13" y="3"/>
                </a:cubicBezTo>
                <a:cubicBezTo>
                  <a:pt x="8" y="0"/>
                  <a:pt x="8" y="0"/>
                  <a:pt x="8" y="0"/>
                </a:cubicBezTo>
              </a:path>
            </a:pathLst>
          </a:custGeom>
          <a:solidFill>
            <a:sysClr val="window" lastClr="FFFFFF">
              <a:lumMod val="65000"/>
            </a:sysClr>
          </a:solidFill>
          <a:ln>
            <a:noFill/>
          </a:ln>
        </p:spPr>
        <p:txBody>
          <a:bodyPr wrap="square" lIns="91440" tIns="45720" rIns="91440" bIns="45720" anchor="ctr">
            <a:normAutofit fontScale="25000" lnSpcReduction="20000"/>
          </a:bodyPr>
          <a:lstStyle/>
          <a:p>
            <a:pPr algn="ctr"/>
          </a:p>
        </p:txBody>
      </p:sp>
      <p:sp>
        <p:nvSpPr>
          <p:cNvPr id="93" name="任意多边形 92"/>
          <p:cNvSpPr/>
          <p:nvPr>
            <p:custDataLst>
              <p:tags r:id="rId36"/>
            </p:custDataLst>
          </p:nvPr>
        </p:nvSpPr>
        <p:spPr bwMode="auto">
          <a:xfrm rot="607256">
            <a:off x="10471090" y="5129377"/>
            <a:ext cx="103478" cy="75884"/>
          </a:xfrm>
          <a:custGeom>
            <a:avLst/>
            <a:gdLst>
              <a:gd name="T0" fmla="*/ 0 w 19"/>
              <a:gd name="T1" fmla="*/ 0 h 14"/>
              <a:gd name="T2" fmla="*/ 0 w 19"/>
              <a:gd name="T3" fmla="*/ 0 h 14"/>
              <a:gd name="T4" fmla="*/ 19 w 19"/>
              <a:gd name="T5" fmla="*/ 14 h 14"/>
              <a:gd name="T6" fmla="*/ 0 w 19"/>
              <a:gd name="T7" fmla="*/ 0 h 14"/>
            </a:gdLst>
            <a:ahLst/>
            <a:cxnLst>
              <a:cxn ang="0">
                <a:pos x="T0" y="T1"/>
              </a:cxn>
              <a:cxn ang="0">
                <a:pos x="T2" y="T3"/>
              </a:cxn>
              <a:cxn ang="0">
                <a:pos x="T4" y="T5"/>
              </a:cxn>
              <a:cxn ang="0">
                <a:pos x="T6" y="T7"/>
              </a:cxn>
            </a:cxnLst>
            <a:rect l="0" t="0" r="r" b="b"/>
            <a:pathLst>
              <a:path w="19" h="14">
                <a:moveTo>
                  <a:pt x="0" y="0"/>
                </a:moveTo>
                <a:cubicBezTo>
                  <a:pt x="0" y="0"/>
                  <a:pt x="0" y="0"/>
                  <a:pt x="0" y="0"/>
                </a:cubicBezTo>
                <a:cubicBezTo>
                  <a:pt x="19" y="14"/>
                  <a:pt x="19" y="14"/>
                  <a:pt x="19" y="14"/>
                </a:cubicBezTo>
                <a:cubicBezTo>
                  <a:pt x="0" y="0"/>
                  <a:pt x="0" y="0"/>
                  <a:pt x="0" y="0"/>
                </a:cubicBezTo>
              </a:path>
            </a:pathLst>
          </a:custGeom>
          <a:solidFill>
            <a:srgbClr val="00334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任意多边形 93"/>
          <p:cNvSpPr/>
          <p:nvPr>
            <p:custDataLst>
              <p:tags r:id="rId37"/>
            </p:custDataLst>
          </p:nvPr>
        </p:nvSpPr>
        <p:spPr bwMode="auto">
          <a:xfrm rot="607256">
            <a:off x="10447749" y="5118147"/>
            <a:ext cx="27594" cy="39092"/>
          </a:xfrm>
          <a:custGeom>
            <a:avLst/>
            <a:gdLst>
              <a:gd name="T0" fmla="*/ 5 w 5"/>
              <a:gd name="T1" fmla="*/ 0 h 7"/>
              <a:gd name="T2" fmla="*/ 0 w 5"/>
              <a:gd name="T3" fmla="*/ 7 h 7"/>
              <a:gd name="T4" fmla="*/ 5 w 5"/>
              <a:gd name="T5" fmla="*/ 0 h 7"/>
              <a:gd name="T6" fmla="*/ 5 w 5"/>
              <a:gd name="T7" fmla="*/ 0 h 7"/>
              <a:gd name="T8" fmla="*/ 5 w 5"/>
              <a:gd name="T9" fmla="*/ 0 h 7"/>
              <a:gd name="T10" fmla="*/ 5 w 5"/>
              <a:gd name="T11" fmla="*/ 0 h 7"/>
              <a:gd name="T12" fmla="*/ 5 w 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5" y="0"/>
                </a:moveTo>
                <a:cubicBezTo>
                  <a:pt x="3" y="2"/>
                  <a:pt x="2" y="5"/>
                  <a:pt x="0" y="7"/>
                </a:cubicBezTo>
                <a:cubicBezTo>
                  <a:pt x="2" y="5"/>
                  <a:pt x="3" y="2"/>
                  <a:pt x="5" y="0"/>
                </a:cubicBezTo>
                <a:cubicBezTo>
                  <a:pt x="5" y="0"/>
                  <a:pt x="5" y="0"/>
                  <a:pt x="5" y="0"/>
                </a:cubicBezTo>
                <a:cubicBezTo>
                  <a:pt x="5" y="0"/>
                  <a:pt x="5" y="0"/>
                  <a:pt x="5" y="0"/>
                </a:cubicBezTo>
                <a:cubicBezTo>
                  <a:pt x="5" y="0"/>
                  <a:pt x="5" y="0"/>
                  <a:pt x="5" y="0"/>
                </a:cubicBezTo>
                <a:cubicBezTo>
                  <a:pt x="5" y="0"/>
                  <a:pt x="5" y="0"/>
                  <a:pt x="5" y="0"/>
                </a:cubicBezTo>
              </a:path>
            </a:pathLst>
          </a:custGeom>
          <a:solidFill>
            <a:srgbClr val="00334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5" name="任意多边形 94"/>
          <p:cNvSpPr/>
          <p:nvPr>
            <p:custDataLst>
              <p:tags r:id="rId38"/>
            </p:custDataLst>
          </p:nvPr>
        </p:nvSpPr>
        <p:spPr bwMode="auto">
          <a:xfrm rot="607256">
            <a:off x="11207380" y="4026871"/>
            <a:ext cx="287440" cy="878417"/>
          </a:xfrm>
          <a:custGeom>
            <a:avLst/>
            <a:gdLst>
              <a:gd name="T0" fmla="*/ 0 w 53"/>
              <a:gd name="T1" fmla="*/ 161 h 161"/>
              <a:gd name="T2" fmla="*/ 0 w 53"/>
              <a:gd name="T3" fmla="*/ 161 h 161"/>
              <a:gd name="T4" fmla="*/ 0 w 53"/>
              <a:gd name="T5" fmla="*/ 161 h 161"/>
              <a:gd name="T6" fmla="*/ 0 w 53"/>
              <a:gd name="T7" fmla="*/ 160 h 161"/>
              <a:gd name="T8" fmla="*/ 0 w 53"/>
              <a:gd name="T9" fmla="*/ 160 h 161"/>
              <a:gd name="T10" fmla="*/ 0 w 53"/>
              <a:gd name="T11" fmla="*/ 160 h 161"/>
              <a:gd name="T12" fmla="*/ 0 w 53"/>
              <a:gd name="T13" fmla="*/ 160 h 161"/>
              <a:gd name="T14" fmla="*/ 0 w 53"/>
              <a:gd name="T15" fmla="*/ 160 h 161"/>
              <a:gd name="T16" fmla="*/ 0 w 53"/>
              <a:gd name="T17" fmla="*/ 160 h 161"/>
              <a:gd name="T18" fmla="*/ 0 w 53"/>
              <a:gd name="T19" fmla="*/ 160 h 161"/>
              <a:gd name="T20" fmla="*/ 0 w 53"/>
              <a:gd name="T21" fmla="*/ 160 h 161"/>
              <a:gd name="T22" fmla="*/ 0 w 53"/>
              <a:gd name="T23" fmla="*/ 160 h 161"/>
              <a:gd name="T24" fmla="*/ 0 w 53"/>
              <a:gd name="T25" fmla="*/ 160 h 161"/>
              <a:gd name="T26" fmla="*/ 0 w 53"/>
              <a:gd name="T27" fmla="*/ 160 h 161"/>
              <a:gd name="T28" fmla="*/ 0 w 53"/>
              <a:gd name="T29" fmla="*/ 160 h 161"/>
              <a:gd name="T30" fmla="*/ 1 w 53"/>
              <a:gd name="T31" fmla="*/ 159 h 161"/>
              <a:gd name="T32" fmla="*/ 1 w 53"/>
              <a:gd name="T33" fmla="*/ 159 h 161"/>
              <a:gd name="T34" fmla="*/ 1 w 53"/>
              <a:gd name="T35" fmla="*/ 159 h 161"/>
              <a:gd name="T36" fmla="*/ 7 w 53"/>
              <a:gd name="T37" fmla="*/ 150 h 161"/>
              <a:gd name="T38" fmla="*/ 7 w 53"/>
              <a:gd name="T39" fmla="*/ 150 h 161"/>
              <a:gd name="T40" fmla="*/ 7 w 53"/>
              <a:gd name="T41" fmla="*/ 150 h 161"/>
              <a:gd name="T42" fmla="*/ 7 w 53"/>
              <a:gd name="T43" fmla="*/ 149 h 161"/>
              <a:gd name="T44" fmla="*/ 7 w 53"/>
              <a:gd name="T45" fmla="*/ 149 h 161"/>
              <a:gd name="T46" fmla="*/ 7 w 53"/>
              <a:gd name="T47" fmla="*/ 149 h 161"/>
              <a:gd name="T48" fmla="*/ 8 w 53"/>
              <a:gd name="T49" fmla="*/ 149 h 161"/>
              <a:gd name="T50" fmla="*/ 8 w 53"/>
              <a:gd name="T51" fmla="*/ 149 h 161"/>
              <a:gd name="T52" fmla="*/ 8 w 53"/>
              <a:gd name="T53" fmla="*/ 149 h 161"/>
              <a:gd name="T54" fmla="*/ 8 w 53"/>
              <a:gd name="T55" fmla="*/ 149 h 161"/>
              <a:gd name="T56" fmla="*/ 8 w 53"/>
              <a:gd name="T57" fmla="*/ 149 h 161"/>
              <a:gd name="T58" fmla="*/ 8 w 53"/>
              <a:gd name="T59" fmla="*/ 149 h 161"/>
              <a:gd name="T60" fmla="*/ 8 w 53"/>
              <a:gd name="T61" fmla="*/ 149 h 161"/>
              <a:gd name="T62" fmla="*/ 8 w 53"/>
              <a:gd name="T63" fmla="*/ 149 h 161"/>
              <a:gd name="T64" fmla="*/ 8 w 53"/>
              <a:gd name="T65" fmla="*/ 149 h 161"/>
              <a:gd name="T66" fmla="*/ 8 w 53"/>
              <a:gd name="T67" fmla="*/ 148 h 161"/>
              <a:gd name="T68" fmla="*/ 8 w 53"/>
              <a:gd name="T69" fmla="*/ 148 h 161"/>
              <a:gd name="T70" fmla="*/ 8 w 53"/>
              <a:gd name="T71" fmla="*/ 148 h 161"/>
              <a:gd name="T72" fmla="*/ 53 w 53"/>
              <a:gd name="T73" fmla="*/ 0 h 161"/>
              <a:gd name="T74" fmla="*/ 8 w 53"/>
              <a:gd name="T75" fmla="*/ 148 h 161"/>
              <a:gd name="T76" fmla="*/ 53 w 53"/>
              <a:gd name="T7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 h="161">
                <a:moveTo>
                  <a:pt x="0" y="161"/>
                </a:moveTo>
                <a:cubicBezTo>
                  <a:pt x="0" y="161"/>
                  <a:pt x="0" y="161"/>
                  <a:pt x="0" y="161"/>
                </a:cubicBezTo>
                <a:cubicBezTo>
                  <a:pt x="0" y="161"/>
                  <a:pt x="0" y="161"/>
                  <a:pt x="0" y="161"/>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1" y="159"/>
                </a:moveTo>
                <a:cubicBezTo>
                  <a:pt x="1" y="159"/>
                  <a:pt x="1" y="159"/>
                  <a:pt x="1" y="159"/>
                </a:cubicBezTo>
                <a:cubicBezTo>
                  <a:pt x="1" y="159"/>
                  <a:pt x="1" y="159"/>
                  <a:pt x="1" y="159"/>
                </a:cubicBezTo>
                <a:moveTo>
                  <a:pt x="7" y="150"/>
                </a:moveTo>
                <a:cubicBezTo>
                  <a:pt x="7" y="150"/>
                  <a:pt x="7" y="150"/>
                  <a:pt x="7" y="150"/>
                </a:cubicBezTo>
                <a:cubicBezTo>
                  <a:pt x="7" y="150"/>
                  <a:pt x="7" y="150"/>
                  <a:pt x="7" y="150"/>
                </a:cubicBezTo>
                <a:moveTo>
                  <a:pt x="7" y="149"/>
                </a:moveTo>
                <a:cubicBezTo>
                  <a:pt x="7" y="149"/>
                  <a:pt x="7" y="149"/>
                  <a:pt x="7" y="149"/>
                </a:cubicBezTo>
                <a:cubicBezTo>
                  <a:pt x="7" y="149"/>
                  <a:pt x="7" y="149"/>
                  <a:pt x="7" y="149"/>
                </a:cubicBezTo>
                <a:moveTo>
                  <a:pt x="8" y="149"/>
                </a:moveTo>
                <a:cubicBezTo>
                  <a:pt x="8" y="149"/>
                  <a:pt x="8" y="149"/>
                  <a:pt x="8" y="149"/>
                </a:cubicBezTo>
                <a:cubicBezTo>
                  <a:pt x="8" y="149"/>
                  <a:pt x="8" y="149"/>
                  <a:pt x="8" y="149"/>
                </a:cubicBezTo>
                <a:moveTo>
                  <a:pt x="8" y="149"/>
                </a:moveTo>
                <a:cubicBezTo>
                  <a:pt x="8" y="149"/>
                  <a:pt x="8" y="149"/>
                  <a:pt x="8" y="149"/>
                </a:cubicBezTo>
                <a:cubicBezTo>
                  <a:pt x="8" y="149"/>
                  <a:pt x="8" y="149"/>
                  <a:pt x="8" y="149"/>
                </a:cubicBezTo>
                <a:moveTo>
                  <a:pt x="8" y="149"/>
                </a:moveTo>
                <a:cubicBezTo>
                  <a:pt x="8" y="149"/>
                  <a:pt x="8" y="149"/>
                  <a:pt x="8" y="149"/>
                </a:cubicBezTo>
                <a:cubicBezTo>
                  <a:pt x="8" y="149"/>
                  <a:pt x="8" y="149"/>
                  <a:pt x="8" y="149"/>
                </a:cubicBezTo>
                <a:moveTo>
                  <a:pt x="8" y="148"/>
                </a:moveTo>
                <a:cubicBezTo>
                  <a:pt x="8" y="148"/>
                  <a:pt x="8" y="148"/>
                  <a:pt x="8" y="148"/>
                </a:cubicBezTo>
                <a:cubicBezTo>
                  <a:pt x="8" y="148"/>
                  <a:pt x="8" y="148"/>
                  <a:pt x="8" y="148"/>
                </a:cubicBezTo>
                <a:moveTo>
                  <a:pt x="53" y="0"/>
                </a:moveTo>
                <a:cubicBezTo>
                  <a:pt x="52" y="21"/>
                  <a:pt x="46" y="89"/>
                  <a:pt x="8" y="148"/>
                </a:cubicBezTo>
                <a:cubicBezTo>
                  <a:pt x="46" y="89"/>
                  <a:pt x="52" y="21"/>
                  <a:pt x="53"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6" name="任意多边形 95"/>
          <p:cNvSpPr/>
          <p:nvPr>
            <p:custDataLst>
              <p:tags r:id="rId39"/>
            </p:custDataLst>
          </p:nvPr>
        </p:nvSpPr>
        <p:spPr bwMode="auto">
          <a:xfrm rot="607256">
            <a:off x="10626654" y="3954751"/>
            <a:ext cx="839326" cy="1296931"/>
          </a:xfrm>
          <a:custGeom>
            <a:avLst/>
            <a:gdLst>
              <a:gd name="T0" fmla="*/ 154 w 154"/>
              <a:gd name="T1" fmla="*/ 9 h 238"/>
              <a:gd name="T2" fmla="*/ 154 w 154"/>
              <a:gd name="T3" fmla="*/ 9 h 238"/>
              <a:gd name="T4" fmla="*/ 152 w 154"/>
              <a:gd name="T5" fmla="*/ 27 h 238"/>
              <a:gd name="T6" fmla="*/ 152 w 154"/>
              <a:gd name="T7" fmla="*/ 27 h 238"/>
              <a:gd name="T8" fmla="*/ 152 w 154"/>
              <a:gd name="T9" fmla="*/ 27 h 238"/>
              <a:gd name="T10" fmla="*/ 152 w 154"/>
              <a:gd name="T11" fmla="*/ 28 h 238"/>
              <a:gd name="T12" fmla="*/ 143 w 154"/>
              <a:gd name="T13" fmla="*/ 74 h 238"/>
              <a:gd name="T14" fmla="*/ 143 w 154"/>
              <a:gd name="T15" fmla="*/ 74 h 238"/>
              <a:gd name="T16" fmla="*/ 143 w 154"/>
              <a:gd name="T17" fmla="*/ 74 h 238"/>
              <a:gd name="T18" fmla="*/ 143 w 154"/>
              <a:gd name="T19" fmla="*/ 75 h 238"/>
              <a:gd name="T20" fmla="*/ 95 w 154"/>
              <a:gd name="T21" fmla="*/ 77 h 238"/>
              <a:gd name="T22" fmla="*/ 106 w 154"/>
              <a:gd name="T23" fmla="*/ 98 h 238"/>
              <a:gd name="T24" fmla="*/ 101 w 154"/>
              <a:gd name="T25" fmla="*/ 114 h 238"/>
              <a:gd name="T26" fmla="*/ 101 w 154"/>
              <a:gd name="T27" fmla="*/ 114 h 238"/>
              <a:gd name="T28" fmla="*/ 80 w 154"/>
              <a:gd name="T29" fmla="*/ 125 h 238"/>
              <a:gd name="T30" fmla="*/ 80 w 154"/>
              <a:gd name="T31" fmla="*/ 125 h 238"/>
              <a:gd name="T32" fmla="*/ 65 w 154"/>
              <a:gd name="T33" fmla="*/ 120 h 238"/>
              <a:gd name="T34" fmla="*/ 65 w 154"/>
              <a:gd name="T35" fmla="*/ 120 h 238"/>
              <a:gd name="T36" fmla="*/ 30 w 154"/>
              <a:gd name="T37" fmla="*/ 167 h 238"/>
              <a:gd name="T38" fmla="*/ 30 w 154"/>
              <a:gd name="T39" fmla="*/ 167 h 238"/>
              <a:gd name="T40" fmla="*/ 30 w 154"/>
              <a:gd name="T41" fmla="*/ 167 h 238"/>
              <a:gd name="T42" fmla="*/ 30 w 154"/>
              <a:gd name="T43" fmla="*/ 167 h 238"/>
              <a:gd name="T44" fmla="*/ 30 w 154"/>
              <a:gd name="T45" fmla="*/ 167 h 238"/>
              <a:gd name="T46" fmla="*/ 30 w 154"/>
              <a:gd name="T47" fmla="*/ 167 h 238"/>
              <a:gd name="T48" fmla="*/ 30 w 154"/>
              <a:gd name="T49" fmla="*/ 167 h 238"/>
              <a:gd name="T50" fmla="*/ 30 w 154"/>
              <a:gd name="T51" fmla="*/ 167 h 238"/>
              <a:gd name="T52" fmla="*/ 30 w 154"/>
              <a:gd name="T53" fmla="*/ 167 h 238"/>
              <a:gd name="T54" fmla="*/ 30 w 154"/>
              <a:gd name="T55" fmla="*/ 167 h 238"/>
              <a:gd name="T56" fmla="*/ 30 w 154"/>
              <a:gd name="T57" fmla="*/ 167 h 238"/>
              <a:gd name="T58" fmla="*/ 30 w 154"/>
              <a:gd name="T59" fmla="*/ 167 h 238"/>
              <a:gd name="T60" fmla="*/ 30 w 154"/>
              <a:gd name="T61" fmla="*/ 167 h 238"/>
              <a:gd name="T62" fmla="*/ 30 w 154"/>
              <a:gd name="T63" fmla="*/ 167 h 238"/>
              <a:gd name="T64" fmla="*/ 20 w 154"/>
              <a:gd name="T65" fmla="*/ 189 h 238"/>
              <a:gd name="T66" fmla="*/ 20 w 154"/>
              <a:gd name="T67" fmla="*/ 189 h 238"/>
              <a:gd name="T68" fmla="*/ 20 w 154"/>
              <a:gd name="T69" fmla="*/ 190 h 238"/>
              <a:gd name="T70" fmla="*/ 9 w 154"/>
              <a:gd name="T71" fmla="*/ 206 h 238"/>
              <a:gd name="T72" fmla="*/ 9 w 154"/>
              <a:gd name="T73" fmla="*/ 206 h 238"/>
              <a:gd name="T74" fmla="*/ 9 w 154"/>
              <a:gd name="T75" fmla="*/ 206 h 238"/>
              <a:gd name="T76" fmla="*/ 25 w 154"/>
              <a:gd name="T77" fmla="*/ 238 h 238"/>
              <a:gd name="T78" fmla="*/ 64 w 154"/>
              <a:gd name="T79" fmla="*/ 208 h 238"/>
              <a:gd name="T80" fmla="*/ 101 w 154"/>
              <a:gd name="T81" fmla="*/ 165 h 238"/>
              <a:gd name="T82" fmla="*/ 101 w 154"/>
              <a:gd name="T83" fmla="*/ 164 h 238"/>
              <a:gd name="T84" fmla="*/ 101 w 154"/>
              <a:gd name="T85" fmla="*/ 164 h 238"/>
              <a:gd name="T86" fmla="*/ 101 w 154"/>
              <a:gd name="T87" fmla="*/ 164 h 238"/>
              <a:gd name="T88" fmla="*/ 101 w 154"/>
              <a:gd name="T89" fmla="*/ 164 h 238"/>
              <a:gd name="T90" fmla="*/ 102 w 154"/>
              <a:gd name="T91" fmla="*/ 163 h 238"/>
              <a:gd name="T92" fmla="*/ 108 w 154"/>
              <a:gd name="T93" fmla="*/ 154 h 238"/>
              <a:gd name="T94" fmla="*/ 108 w 154"/>
              <a:gd name="T95" fmla="*/ 153 h 238"/>
              <a:gd name="T96" fmla="*/ 109 w 154"/>
              <a:gd name="T97" fmla="*/ 153 h 238"/>
              <a:gd name="T98" fmla="*/ 109 w 154"/>
              <a:gd name="T99" fmla="*/ 153 h 238"/>
              <a:gd name="T100" fmla="*/ 109 w 154"/>
              <a:gd name="T101" fmla="*/ 153 h 238"/>
              <a:gd name="T102" fmla="*/ 109 w 154"/>
              <a:gd name="T103" fmla="*/ 152 h 238"/>
              <a:gd name="T104" fmla="*/ 109 w 154"/>
              <a:gd name="T105" fmla="*/ 152 h 238"/>
              <a:gd name="T106" fmla="*/ 154 w 154"/>
              <a:gd name="T10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 h="238">
                <a:moveTo>
                  <a:pt x="154" y="0"/>
                </a:moveTo>
                <a:cubicBezTo>
                  <a:pt x="154" y="2"/>
                  <a:pt x="154" y="5"/>
                  <a:pt x="154" y="9"/>
                </a:cubicBezTo>
                <a:cubicBezTo>
                  <a:pt x="154" y="9"/>
                  <a:pt x="154" y="9"/>
                  <a:pt x="154" y="9"/>
                </a:cubicBezTo>
                <a:cubicBezTo>
                  <a:pt x="154" y="9"/>
                  <a:pt x="154" y="9"/>
                  <a:pt x="154" y="9"/>
                </a:cubicBezTo>
                <a:cubicBezTo>
                  <a:pt x="153" y="14"/>
                  <a:pt x="153" y="20"/>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8"/>
                  <a:pt x="152" y="28"/>
                </a:cubicBezTo>
                <a:cubicBezTo>
                  <a:pt x="152" y="28"/>
                  <a:pt x="152" y="28"/>
                  <a:pt x="152" y="28"/>
                </a:cubicBezTo>
                <a:cubicBezTo>
                  <a:pt x="150" y="40"/>
                  <a:pt x="148" y="56"/>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5"/>
                </a:cubicBezTo>
                <a:cubicBezTo>
                  <a:pt x="143" y="75"/>
                  <a:pt x="143" y="75"/>
                  <a:pt x="143" y="75"/>
                </a:cubicBezTo>
                <a:cubicBezTo>
                  <a:pt x="113" y="53"/>
                  <a:pt x="113" y="53"/>
                  <a:pt x="113" y="53"/>
                </a:cubicBezTo>
                <a:cubicBezTo>
                  <a:pt x="95" y="77"/>
                  <a:pt x="95" y="77"/>
                  <a:pt x="95" y="77"/>
                </a:cubicBezTo>
                <a:cubicBezTo>
                  <a:pt x="102" y="82"/>
                  <a:pt x="106" y="90"/>
                  <a:pt x="106" y="98"/>
                </a:cubicBezTo>
                <a:cubicBezTo>
                  <a:pt x="106" y="98"/>
                  <a:pt x="106" y="98"/>
                  <a:pt x="106" y="98"/>
                </a:cubicBezTo>
                <a:cubicBezTo>
                  <a:pt x="106" y="104"/>
                  <a:pt x="105" y="109"/>
                  <a:pt x="101" y="114"/>
                </a:cubicBezTo>
                <a:cubicBezTo>
                  <a:pt x="101" y="114"/>
                  <a:pt x="101" y="114"/>
                  <a:pt x="101" y="114"/>
                </a:cubicBezTo>
                <a:cubicBezTo>
                  <a:pt x="101" y="114"/>
                  <a:pt x="101" y="114"/>
                  <a:pt x="101" y="114"/>
                </a:cubicBezTo>
                <a:cubicBezTo>
                  <a:pt x="101" y="114"/>
                  <a:pt x="101" y="114"/>
                  <a:pt x="101" y="114"/>
                </a:cubicBezTo>
                <a:cubicBezTo>
                  <a:pt x="96" y="121"/>
                  <a:pt x="88" y="125"/>
                  <a:pt x="80" y="125"/>
                </a:cubicBezTo>
                <a:cubicBezTo>
                  <a:pt x="80" y="125"/>
                  <a:pt x="80" y="125"/>
                  <a:pt x="80" y="125"/>
                </a:cubicBezTo>
                <a:cubicBezTo>
                  <a:pt x="80" y="125"/>
                  <a:pt x="80" y="125"/>
                  <a:pt x="80" y="125"/>
                </a:cubicBezTo>
                <a:cubicBezTo>
                  <a:pt x="80" y="125"/>
                  <a:pt x="80" y="125"/>
                  <a:pt x="80" y="125"/>
                </a:cubicBezTo>
                <a:cubicBezTo>
                  <a:pt x="80" y="125"/>
                  <a:pt x="80" y="125"/>
                  <a:pt x="80" y="125"/>
                </a:cubicBezTo>
                <a:cubicBezTo>
                  <a:pt x="75" y="125"/>
                  <a:pt x="69" y="123"/>
                  <a:pt x="65" y="120"/>
                </a:cubicBezTo>
                <a:cubicBezTo>
                  <a:pt x="65" y="120"/>
                  <a:pt x="65" y="120"/>
                  <a:pt x="65" y="120"/>
                </a:cubicBezTo>
                <a:cubicBezTo>
                  <a:pt x="65" y="120"/>
                  <a:pt x="65" y="120"/>
                  <a:pt x="65" y="120"/>
                </a:cubicBezTo>
                <a:cubicBezTo>
                  <a:pt x="65" y="120"/>
                  <a:pt x="65" y="120"/>
                  <a:pt x="65" y="120"/>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1" y="169"/>
                  <a:pt x="27" y="177"/>
                  <a:pt x="20" y="189"/>
                </a:cubicBezTo>
                <a:cubicBezTo>
                  <a:pt x="20" y="189"/>
                  <a:pt x="20" y="189"/>
                  <a:pt x="20" y="189"/>
                </a:cubicBezTo>
                <a:cubicBezTo>
                  <a:pt x="20" y="189"/>
                  <a:pt x="20" y="189"/>
                  <a:pt x="20" y="189"/>
                </a:cubicBezTo>
                <a:cubicBezTo>
                  <a:pt x="20" y="189"/>
                  <a:pt x="20" y="189"/>
                  <a:pt x="20" y="189"/>
                </a:cubicBezTo>
                <a:cubicBezTo>
                  <a:pt x="20" y="189"/>
                  <a:pt x="20" y="189"/>
                  <a:pt x="20" y="189"/>
                </a:cubicBezTo>
                <a:cubicBezTo>
                  <a:pt x="20" y="189"/>
                  <a:pt x="20" y="190"/>
                  <a:pt x="20" y="190"/>
                </a:cubicBezTo>
                <a:cubicBezTo>
                  <a:pt x="20" y="190"/>
                  <a:pt x="20" y="190"/>
                  <a:pt x="20" y="190"/>
                </a:cubicBezTo>
                <a:cubicBezTo>
                  <a:pt x="17" y="195"/>
                  <a:pt x="13" y="200"/>
                  <a:pt x="9" y="206"/>
                </a:cubicBezTo>
                <a:cubicBezTo>
                  <a:pt x="9" y="206"/>
                  <a:pt x="9" y="206"/>
                  <a:pt x="9" y="206"/>
                </a:cubicBezTo>
                <a:cubicBezTo>
                  <a:pt x="9" y="206"/>
                  <a:pt x="9" y="206"/>
                  <a:pt x="9" y="206"/>
                </a:cubicBezTo>
                <a:cubicBezTo>
                  <a:pt x="9" y="206"/>
                  <a:pt x="9" y="206"/>
                  <a:pt x="9" y="206"/>
                </a:cubicBezTo>
                <a:cubicBezTo>
                  <a:pt x="9" y="206"/>
                  <a:pt x="9" y="206"/>
                  <a:pt x="9" y="206"/>
                </a:cubicBezTo>
                <a:cubicBezTo>
                  <a:pt x="6" y="210"/>
                  <a:pt x="3" y="215"/>
                  <a:pt x="0" y="219"/>
                </a:cubicBezTo>
                <a:cubicBezTo>
                  <a:pt x="25" y="238"/>
                  <a:pt x="25" y="238"/>
                  <a:pt x="25" y="238"/>
                </a:cubicBezTo>
                <a:cubicBezTo>
                  <a:pt x="26" y="237"/>
                  <a:pt x="28" y="236"/>
                  <a:pt x="29" y="235"/>
                </a:cubicBezTo>
                <a:cubicBezTo>
                  <a:pt x="41" y="228"/>
                  <a:pt x="52" y="219"/>
                  <a:pt x="64" y="208"/>
                </a:cubicBezTo>
                <a:cubicBezTo>
                  <a:pt x="75" y="197"/>
                  <a:pt x="87" y="183"/>
                  <a:pt x="101" y="165"/>
                </a:cubicBezTo>
                <a:cubicBezTo>
                  <a:pt x="101" y="165"/>
                  <a:pt x="101" y="165"/>
                  <a:pt x="101" y="165"/>
                </a:cubicBezTo>
                <a:cubicBezTo>
                  <a:pt x="101" y="165"/>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3"/>
                  <a:pt x="101" y="163"/>
                  <a:pt x="102" y="163"/>
                </a:cubicBezTo>
                <a:cubicBezTo>
                  <a:pt x="102" y="163"/>
                  <a:pt x="102" y="163"/>
                  <a:pt x="102" y="163"/>
                </a:cubicBezTo>
                <a:cubicBezTo>
                  <a:pt x="104" y="160"/>
                  <a:pt x="106" y="157"/>
                  <a:pt x="108" y="154"/>
                </a:cubicBezTo>
                <a:cubicBezTo>
                  <a:pt x="108" y="154"/>
                  <a:pt x="108" y="154"/>
                  <a:pt x="108" y="154"/>
                </a:cubicBezTo>
                <a:cubicBezTo>
                  <a:pt x="108" y="153"/>
                  <a:pt x="108" y="153"/>
                  <a:pt x="108" y="153"/>
                </a:cubicBezTo>
                <a:cubicBezTo>
                  <a:pt x="108" y="153"/>
                  <a:pt x="108" y="153"/>
                  <a:pt x="108" y="153"/>
                </a:cubicBezTo>
                <a:cubicBezTo>
                  <a:pt x="108"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2"/>
                  <a:pt x="109" y="152"/>
                </a:cubicBezTo>
                <a:cubicBezTo>
                  <a:pt x="109" y="152"/>
                  <a:pt x="109" y="152"/>
                  <a:pt x="109" y="152"/>
                </a:cubicBezTo>
                <a:cubicBezTo>
                  <a:pt x="109" y="152"/>
                  <a:pt x="109" y="152"/>
                  <a:pt x="109" y="152"/>
                </a:cubicBezTo>
                <a:cubicBezTo>
                  <a:pt x="147" y="93"/>
                  <a:pt x="153" y="25"/>
                  <a:pt x="154" y="4"/>
                </a:cubicBezTo>
                <a:cubicBezTo>
                  <a:pt x="154" y="2"/>
                  <a:pt x="154" y="1"/>
                  <a:pt x="154" y="0"/>
                </a:cubicBezTo>
              </a:path>
            </a:pathLst>
          </a:custGeom>
          <a:solidFill>
            <a:sysClr val="window" lastClr="FFFFFF">
              <a:lumMod val="85000"/>
            </a:sysClr>
          </a:solidFill>
          <a:ln>
            <a:noFill/>
          </a:ln>
        </p:spPr>
        <p:txBody>
          <a:bodyPr wrap="square" lIns="91440" tIns="45720" rIns="91440" bIns="45720" anchor="ctr">
            <a:normAutofit/>
          </a:bodyPr>
          <a:lstStyle/>
          <a:p>
            <a:pPr algn="ctr"/>
          </a:p>
        </p:txBody>
      </p:sp>
      <p:sp>
        <p:nvSpPr>
          <p:cNvPr id="97" name="任意多边形 96"/>
          <p:cNvSpPr/>
          <p:nvPr>
            <p:custDataLst>
              <p:tags r:id="rId40"/>
            </p:custDataLst>
          </p:nvPr>
        </p:nvSpPr>
        <p:spPr bwMode="auto">
          <a:xfrm rot="607256">
            <a:off x="10617456" y="4804681"/>
            <a:ext cx="112677" cy="211557"/>
          </a:xfrm>
          <a:custGeom>
            <a:avLst/>
            <a:gdLst>
              <a:gd name="T0" fmla="*/ 0 w 21"/>
              <a:gd name="T1" fmla="*/ 39 h 39"/>
              <a:gd name="T2" fmla="*/ 0 w 21"/>
              <a:gd name="T3" fmla="*/ 39 h 39"/>
              <a:gd name="T4" fmla="*/ 0 w 21"/>
              <a:gd name="T5" fmla="*/ 39 h 39"/>
              <a:gd name="T6" fmla="*/ 0 w 21"/>
              <a:gd name="T7" fmla="*/ 39 h 39"/>
              <a:gd name="T8" fmla="*/ 0 w 21"/>
              <a:gd name="T9" fmla="*/ 39 h 39"/>
              <a:gd name="T10" fmla="*/ 0 w 21"/>
              <a:gd name="T11" fmla="*/ 39 h 39"/>
              <a:gd name="T12" fmla="*/ 11 w 21"/>
              <a:gd name="T13" fmla="*/ 23 h 39"/>
              <a:gd name="T14" fmla="*/ 0 w 21"/>
              <a:gd name="T15" fmla="*/ 39 h 39"/>
              <a:gd name="T16" fmla="*/ 11 w 21"/>
              <a:gd name="T17" fmla="*/ 23 h 39"/>
              <a:gd name="T18" fmla="*/ 11 w 21"/>
              <a:gd name="T19" fmla="*/ 22 h 39"/>
              <a:gd name="T20" fmla="*/ 11 w 21"/>
              <a:gd name="T21" fmla="*/ 23 h 39"/>
              <a:gd name="T22" fmla="*/ 11 w 21"/>
              <a:gd name="T23" fmla="*/ 22 h 39"/>
              <a:gd name="T24" fmla="*/ 11 w 21"/>
              <a:gd name="T25" fmla="*/ 22 h 39"/>
              <a:gd name="T26" fmla="*/ 11 w 21"/>
              <a:gd name="T27" fmla="*/ 22 h 39"/>
              <a:gd name="T28" fmla="*/ 11 w 21"/>
              <a:gd name="T29" fmla="*/ 22 h 39"/>
              <a:gd name="T30" fmla="*/ 11 w 21"/>
              <a:gd name="T31" fmla="*/ 22 h 39"/>
              <a:gd name="T32" fmla="*/ 11 w 21"/>
              <a:gd name="T33" fmla="*/ 22 h 39"/>
              <a:gd name="T34" fmla="*/ 11 w 21"/>
              <a:gd name="T35" fmla="*/ 22 h 39"/>
              <a:gd name="T36" fmla="*/ 21 w 21"/>
              <a:gd name="T37" fmla="*/ 0 h 39"/>
              <a:gd name="T38" fmla="*/ 21 w 21"/>
              <a:gd name="T39" fmla="*/ 0 h 39"/>
              <a:gd name="T40" fmla="*/ 21 w 21"/>
              <a:gd name="T41" fmla="*/ 0 h 39"/>
              <a:gd name="T42" fmla="*/ 21 w 21"/>
              <a:gd name="T43" fmla="*/ 0 h 39"/>
              <a:gd name="T44" fmla="*/ 21 w 21"/>
              <a:gd name="T45" fmla="*/ 0 h 39"/>
              <a:gd name="T46" fmla="*/ 21 w 21"/>
              <a:gd name="T47" fmla="*/ 0 h 39"/>
              <a:gd name="T48" fmla="*/ 21 w 21"/>
              <a:gd name="T49" fmla="*/ 0 h 39"/>
              <a:gd name="T50" fmla="*/ 21 w 21"/>
              <a:gd name="T51" fmla="*/ 0 h 39"/>
              <a:gd name="T52" fmla="*/ 21 w 21"/>
              <a:gd name="T53" fmla="*/ 0 h 39"/>
              <a:gd name="T54" fmla="*/ 21 w 21"/>
              <a:gd name="T55" fmla="*/ 0 h 39"/>
              <a:gd name="T56" fmla="*/ 21 w 21"/>
              <a:gd name="T57" fmla="*/ 0 h 39"/>
              <a:gd name="T58" fmla="*/ 21 w 21"/>
              <a:gd name="T59" fmla="*/ 0 h 39"/>
              <a:gd name="T60" fmla="*/ 21 w 21"/>
              <a:gd name="T61" fmla="*/ 0 h 39"/>
              <a:gd name="T62" fmla="*/ 21 w 21"/>
              <a:gd name="T63" fmla="*/ 0 h 39"/>
              <a:gd name="T64" fmla="*/ 21 w 21"/>
              <a:gd name="T65" fmla="*/ 0 h 39"/>
              <a:gd name="T66" fmla="*/ 21 w 21"/>
              <a:gd name="T67" fmla="*/ 0 h 39"/>
              <a:gd name="T68" fmla="*/ 21 w 21"/>
              <a:gd name="T69" fmla="*/ 0 h 39"/>
              <a:gd name="T70" fmla="*/ 21 w 21"/>
              <a:gd name="T71" fmla="*/ 0 h 39"/>
              <a:gd name="T72" fmla="*/ 21 w 21"/>
              <a:gd name="T73" fmla="*/ 0 h 39"/>
              <a:gd name="T74" fmla="*/ 21 w 21"/>
              <a:gd name="T75" fmla="*/ 0 h 39"/>
              <a:gd name="T76" fmla="*/ 21 w 21"/>
              <a:gd name="T77" fmla="*/ 0 h 39"/>
              <a:gd name="T78" fmla="*/ 21 w 21"/>
              <a:gd name="T79" fmla="*/ 0 h 39"/>
              <a:gd name="T80" fmla="*/ 21 w 21"/>
              <a:gd name="T81" fmla="*/ 0 h 39"/>
              <a:gd name="T82" fmla="*/ 21 w 21"/>
              <a:gd name="T83" fmla="*/ 0 h 39"/>
              <a:gd name="T84" fmla="*/ 21 w 21"/>
              <a:gd name="T85" fmla="*/ 0 h 39"/>
              <a:gd name="T86" fmla="*/ 21 w 21"/>
              <a:gd name="T87" fmla="*/ 0 h 39"/>
              <a:gd name="T88" fmla="*/ 21 w 21"/>
              <a:gd name="T89" fmla="*/ 0 h 39"/>
              <a:gd name="T90" fmla="*/ 21 w 21"/>
              <a:gd name="T91" fmla="*/ 0 h 39"/>
              <a:gd name="T92" fmla="*/ 21 w 21"/>
              <a:gd name="T93" fmla="*/ 0 h 39"/>
              <a:gd name="T94" fmla="*/ 21 w 21"/>
              <a:gd name="T95" fmla="*/ 0 h 39"/>
              <a:gd name="T96" fmla="*/ 21 w 21"/>
              <a:gd name="T97" fmla="*/ 0 h 39"/>
              <a:gd name="T98" fmla="*/ 21 w 21"/>
              <a:gd name="T99" fmla="*/ 0 h 39"/>
              <a:gd name="T100" fmla="*/ 21 w 21"/>
              <a:gd name="T101" fmla="*/ 0 h 39"/>
              <a:gd name="T102" fmla="*/ 21 w 21"/>
              <a:gd name="T103" fmla="*/ 0 h 39"/>
              <a:gd name="T104" fmla="*/ 21 w 21"/>
              <a:gd name="T105" fmla="*/ 0 h 39"/>
              <a:gd name="T106" fmla="*/ 21 w 21"/>
              <a:gd name="T107" fmla="*/ 0 h 39"/>
              <a:gd name="T108" fmla="*/ 21 w 21"/>
              <a:gd name="T109" fmla="*/ 0 h 39"/>
              <a:gd name="T110" fmla="*/ 21 w 21"/>
              <a:gd name="T111" fmla="*/ 0 h 39"/>
              <a:gd name="T112" fmla="*/ 21 w 21"/>
              <a:gd name="T11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 h="39">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11" y="23"/>
                </a:moveTo>
                <a:cubicBezTo>
                  <a:pt x="8" y="28"/>
                  <a:pt x="4" y="33"/>
                  <a:pt x="0" y="39"/>
                </a:cubicBezTo>
                <a:cubicBezTo>
                  <a:pt x="4" y="33"/>
                  <a:pt x="8" y="28"/>
                  <a:pt x="11" y="23"/>
                </a:cubicBezTo>
                <a:moveTo>
                  <a:pt x="11" y="22"/>
                </a:moveTo>
                <a:cubicBezTo>
                  <a:pt x="11" y="22"/>
                  <a:pt x="11" y="23"/>
                  <a:pt x="11" y="23"/>
                </a:cubicBezTo>
                <a:cubicBezTo>
                  <a:pt x="11" y="23"/>
                  <a:pt x="11" y="22"/>
                  <a:pt x="11" y="22"/>
                </a:cubicBezTo>
                <a:moveTo>
                  <a:pt x="11" y="22"/>
                </a:moveTo>
                <a:cubicBezTo>
                  <a:pt x="11" y="22"/>
                  <a:pt x="11" y="22"/>
                  <a:pt x="11" y="22"/>
                </a:cubicBezTo>
                <a:cubicBezTo>
                  <a:pt x="11" y="22"/>
                  <a:pt x="11" y="22"/>
                  <a:pt x="11" y="22"/>
                </a:cubicBezTo>
                <a:moveTo>
                  <a:pt x="11" y="22"/>
                </a:moveTo>
                <a:cubicBezTo>
                  <a:pt x="11" y="22"/>
                  <a:pt x="11" y="22"/>
                  <a:pt x="11" y="22"/>
                </a:cubicBezTo>
                <a:cubicBezTo>
                  <a:pt x="11" y="22"/>
                  <a:pt x="11" y="22"/>
                  <a:pt x="11" y="22"/>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path>
            </a:pathLst>
          </a:custGeom>
          <a:solidFill>
            <a:srgbClr val="005F9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98" name="任意多边形 97"/>
          <p:cNvSpPr/>
          <p:nvPr>
            <p:custDataLst>
              <p:tags r:id="rId41"/>
            </p:custDataLst>
          </p:nvPr>
        </p:nvSpPr>
        <p:spPr bwMode="auto">
          <a:xfrm rot="607256">
            <a:off x="10571571" y="5215178"/>
            <a:ext cx="689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path>
            </a:pathLst>
          </a:custGeom>
          <a:solidFill>
            <a:srgbClr val="FCFD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9" name="任意多边形 98"/>
          <p:cNvSpPr/>
          <p:nvPr>
            <p:custDataLst>
              <p:tags r:id="rId42"/>
            </p:custDataLst>
          </p:nvPr>
        </p:nvSpPr>
        <p:spPr bwMode="auto">
          <a:xfrm rot="607256">
            <a:off x="10572734" y="5202035"/>
            <a:ext cx="39092" cy="16096"/>
          </a:xfrm>
          <a:custGeom>
            <a:avLst/>
            <a:gdLst>
              <a:gd name="T0" fmla="*/ 7 w 7"/>
              <a:gd name="T1" fmla="*/ 0 h 3"/>
              <a:gd name="T2" fmla="*/ 0 w 7"/>
              <a:gd name="T3" fmla="*/ 3 h 3"/>
              <a:gd name="T4" fmla="*/ 0 w 7"/>
              <a:gd name="T5" fmla="*/ 3 h 3"/>
              <a:gd name="T6" fmla="*/ 1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cubicBezTo>
                  <a:pt x="5" y="1"/>
                  <a:pt x="2" y="2"/>
                  <a:pt x="0" y="3"/>
                </a:cubicBezTo>
                <a:cubicBezTo>
                  <a:pt x="0" y="3"/>
                  <a:pt x="0" y="3"/>
                  <a:pt x="0" y="3"/>
                </a:cubicBezTo>
                <a:cubicBezTo>
                  <a:pt x="1" y="3"/>
                  <a:pt x="1" y="3"/>
                  <a:pt x="1" y="3"/>
                </a:cubicBezTo>
                <a:cubicBezTo>
                  <a:pt x="3" y="2"/>
                  <a:pt x="5" y="1"/>
                  <a:pt x="7" y="0"/>
                </a:cubicBezTo>
              </a:path>
            </a:pathLst>
          </a:custGeom>
          <a:solidFill>
            <a:srgbClr val="00649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0" name="任意多边形 99"/>
          <p:cNvSpPr/>
          <p:nvPr>
            <p:custDataLst>
              <p:tags r:id="rId43"/>
            </p:custDataLst>
          </p:nvPr>
        </p:nvSpPr>
        <p:spPr bwMode="auto">
          <a:xfrm rot="607256">
            <a:off x="10647807" y="5191449"/>
            <a:ext cx="6898" cy="4599"/>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0" y="1"/>
                </a:cubicBezTo>
                <a:cubicBezTo>
                  <a:pt x="0" y="0"/>
                  <a:pt x="0" y="0"/>
                  <a:pt x="1" y="0"/>
                </a:cubicBezTo>
              </a:path>
            </a:pathLst>
          </a:custGeom>
          <a:solidFill>
            <a:srgbClr val="FCFD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1" name="任意多边形 100"/>
          <p:cNvSpPr/>
          <p:nvPr>
            <p:custDataLst>
              <p:tags r:id="rId44"/>
            </p:custDataLst>
          </p:nvPr>
        </p:nvSpPr>
        <p:spPr bwMode="auto">
          <a:xfrm rot="607256">
            <a:off x="10642893" y="5195002"/>
            <a:ext cx="4599"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1" y="0"/>
                </a:cubicBezTo>
                <a:cubicBezTo>
                  <a:pt x="1" y="0"/>
                  <a:pt x="1" y="0"/>
                  <a:pt x="1" y="0"/>
                </a:cubicBezTo>
              </a:path>
            </a:pathLst>
          </a:custGeom>
          <a:solidFill>
            <a:srgbClr val="EEEFE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2" name="任意多边形 101"/>
          <p:cNvSpPr/>
          <p:nvPr>
            <p:custDataLst>
              <p:tags r:id="rId45"/>
            </p:custDataLst>
          </p:nvPr>
        </p:nvSpPr>
        <p:spPr bwMode="auto">
          <a:xfrm rot="607256">
            <a:off x="10614136" y="5192049"/>
            <a:ext cx="27594" cy="16096"/>
          </a:xfrm>
          <a:custGeom>
            <a:avLst/>
            <a:gdLst>
              <a:gd name="T0" fmla="*/ 5 w 5"/>
              <a:gd name="T1" fmla="*/ 0 h 3"/>
              <a:gd name="T2" fmla="*/ 0 w 5"/>
              <a:gd name="T3" fmla="*/ 3 h 3"/>
              <a:gd name="T4" fmla="*/ 5 w 5"/>
              <a:gd name="T5" fmla="*/ 0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2" y="2"/>
                  <a:pt x="0" y="3"/>
                </a:cubicBezTo>
                <a:cubicBezTo>
                  <a:pt x="2" y="2"/>
                  <a:pt x="3" y="1"/>
                  <a:pt x="5" y="0"/>
                </a:cubicBezTo>
                <a:cubicBezTo>
                  <a:pt x="5" y="0"/>
                  <a:pt x="5" y="0"/>
                  <a:pt x="5" y="0"/>
                </a:cubicBezTo>
              </a:path>
            </a:pathLst>
          </a:custGeom>
          <a:solidFill>
            <a:srgbClr val="00649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3" name="任意多边形 102"/>
          <p:cNvSpPr/>
          <p:nvPr>
            <p:custDataLst>
              <p:tags r:id="rId46"/>
            </p:custDataLst>
          </p:nvPr>
        </p:nvSpPr>
        <p:spPr bwMode="auto">
          <a:xfrm rot="607256">
            <a:off x="11317737" y="3999851"/>
            <a:ext cx="223054" cy="423112"/>
          </a:xfrm>
          <a:custGeom>
            <a:avLst/>
            <a:gdLst>
              <a:gd name="T0" fmla="*/ 30 w 41"/>
              <a:gd name="T1" fmla="*/ 77 h 78"/>
              <a:gd name="T2" fmla="*/ 30 w 41"/>
              <a:gd name="T3" fmla="*/ 77 h 78"/>
              <a:gd name="T4" fmla="*/ 30 w 41"/>
              <a:gd name="T5" fmla="*/ 77 h 78"/>
              <a:gd name="T6" fmla="*/ 30 w 41"/>
              <a:gd name="T7" fmla="*/ 77 h 78"/>
              <a:gd name="T8" fmla="*/ 30 w 41"/>
              <a:gd name="T9" fmla="*/ 77 h 78"/>
              <a:gd name="T10" fmla="*/ 30 w 41"/>
              <a:gd name="T11" fmla="*/ 77 h 78"/>
              <a:gd name="T12" fmla="*/ 0 w 41"/>
              <a:gd name="T13" fmla="*/ 56 h 78"/>
              <a:gd name="T14" fmla="*/ 0 w 41"/>
              <a:gd name="T15" fmla="*/ 56 h 78"/>
              <a:gd name="T16" fmla="*/ 30 w 41"/>
              <a:gd name="T17" fmla="*/ 78 h 78"/>
              <a:gd name="T18" fmla="*/ 0 w 41"/>
              <a:gd name="T19" fmla="*/ 56 h 78"/>
              <a:gd name="T20" fmla="*/ 39 w 41"/>
              <a:gd name="T21" fmla="*/ 31 h 78"/>
              <a:gd name="T22" fmla="*/ 30 w 41"/>
              <a:gd name="T23" fmla="*/ 77 h 78"/>
              <a:gd name="T24" fmla="*/ 39 w 41"/>
              <a:gd name="T25" fmla="*/ 31 h 78"/>
              <a:gd name="T26" fmla="*/ 39 w 41"/>
              <a:gd name="T27" fmla="*/ 30 h 78"/>
              <a:gd name="T28" fmla="*/ 39 w 41"/>
              <a:gd name="T29" fmla="*/ 31 h 78"/>
              <a:gd name="T30" fmla="*/ 39 w 41"/>
              <a:gd name="T31" fmla="*/ 30 h 78"/>
              <a:gd name="T32" fmla="*/ 39 w 41"/>
              <a:gd name="T33" fmla="*/ 30 h 78"/>
              <a:gd name="T34" fmla="*/ 39 w 41"/>
              <a:gd name="T35" fmla="*/ 30 h 78"/>
              <a:gd name="T36" fmla="*/ 39 w 41"/>
              <a:gd name="T37" fmla="*/ 30 h 78"/>
              <a:gd name="T38" fmla="*/ 39 w 41"/>
              <a:gd name="T39" fmla="*/ 30 h 78"/>
              <a:gd name="T40" fmla="*/ 39 w 41"/>
              <a:gd name="T41" fmla="*/ 30 h 78"/>
              <a:gd name="T42" fmla="*/ 39 w 41"/>
              <a:gd name="T43" fmla="*/ 30 h 78"/>
              <a:gd name="T44" fmla="*/ 39 w 41"/>
              <a:gd name="T45" fmla="*/ 30 h 78"/>
              <a:gd name="T46" fmla="*/ 39 w 41"/>
              <a:gd name="T47" fmla="*/ 30 h 78"/>
              <a:gd name="T48" fmla="*/ 39 w 41"/>
              <a:gd name="T49" fmla="*/ 30 h 78"/>
              <a:gd name="T50" fmla="*/ 41 w 41"/>
              <a:gd name="T51" fmla="*/ 12 h 78"/>
              <a:gd name="T52" fmla="*/ 41 w 41"/>
              <a:gd name="T53" fmla="*/ 12 h 78"/>
              <a:gd name="T54" fmla="*/ 41 w 41"/>
              <a:gd name="T55" fmla="*/ 12 h 78"/>
              <a:gd name="T56" fmla="*/ 41 w 41"/>
              <a:gd name="T57" fmla="*/ 2 h 78"/>
              <a:gd name="T58" fmla="*/ 41 w 41"/>
              <a:gd name="T59" fmla="*/ 12 h 78"/>
              <a:gd name="T60" fmla="*/ 41 w 41"/>
              <a:gd name="T61" fmla="*/ 3 h 78"/>
              <a:gd name="T62" fmla="*/ 41 w 41"/>
              <a:gd name="T63" fmla="*/ 3 h 78"/>
              <a:gd name="T64" fmla="*/ 41 w 41"/>
              <a:gd name="T65" fmla="*/ 3 h 78"/>
              <a:gd name="T66" fmla="*/ 41 w 41"/>
              <a:gd name="T67" fmla="*/ 2 h 78"/>
              <a:gd name="T68" fmla="*/ 41 w 41"/>
              <a:gd name="T69" fmla="*/ 0 h 78"/>
              <a:gd name="T70" fmla="*/ 41 w 41"/>
              <a:gd name="T71" fmla="*/ 1 h 78"/>
              <a:gd name="T72" fmla="*/ 41 w 41"/>
              <a:gd name="T73" fmla="*/ 0 h 78"/>
              <a:gd name="T74" fmla="*/ 41 w 41"/>
              <a:gd name="T75" fmla="*/ 0 h 78"/>
              <a:gd name="T76" fmla="*/ 41 w 41"/>
              <a:gd name="T77" fmla="*/ 0 h 78"/>
              <a:gd name="T78" fmla="*/ 41 w 41"/>
              <a:gd name="T79" fmla="*/ 0 h 78"/>
              <a:gd name="T80" fmla="*/ 41 w 41"/>
              <a:gd name="T81" fmla="*/ 0 h 78"/>
              <a:gd name="T82" fmla="*/ 41 w 41"/>
              <a:gd name="T83" fmla="*/ 0 h 78"/>
              <a:gd name="T84" fmla="*/ 41 w 41"/>
              <a:gd name="T85" fmla="*/ 0 h 78"/>
              <a:gd name="T86" fmla="*/ 41 w 41"/>
              <a:gd name="T87" fmla="*/ 0 h 78"/>
              <a:gd name="T88" fmla="*/ 41 w 41"/>
              <a:gd name="T89" fmla="*/ 0 h 78"/>
              <a:gd name="T90" fmla="*/ 41 w 41"/>
              <a:gd name="T9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78">
                <a:moveTo>
                  <a:pt x="30" y="77"/>
                </a:moveTo>
                <a:cubicBezTo>
                  <a:pt x="30" y="77"/>
                  <a:pt x="30" y="77"/>
                  <a:pt x="30" y="77"/>
                </a:cubicBezTo>
                <a:cubicBezTo>
                  <a:pt x="30" y="77"/>
                  <a:pt x="30" y="77"/>
                  <a:pt x="30" y="77"/>
                </a:cubicBezTo>
                <a:moveTo>
                  <a:pt x="30" y="77"/>
                </a:moveTo>
                <a:cubicBezTo>
                  <a:pt x="30" y="77"/>
                  <a:pt x="30" y="77"/>
                  <a:pt x="30" y="77"/>
                </a:cubicBezTo>
                <a:cubicBezTo>
                  <a:pt x="30" y="77"/>
                  <a:pt x="30" y="77"/>
                  <a:pt x="30" y="77"/>
                </a:cubicBezTo>
                <a:moveTo>
                  <a:pt x="0" y="56"/>
                </a:moveTo>
                <a:cubicBezTo>
                  <a:pt x="0" y="56"/>
                  <a:pt x="0" y="56"/>
                  <a:pt x="0" y="56"/>
                </a:cubicBezTo>
                <a:cubicBezTo>
                  <a:pt x="30" y="78"/>
                  <a:pt x="30" y="78"/>
                  <a:pt x="30" y="78"/>
                </a:cubicBezTo>
                <a:cubicBezTo>
                  <a:pt x="0" y="56"/>
                  <a:pt x="0" y="56"/>
                  <a:pt x="0" y="56"/>
                </a:cubicBezTo>
                <a:moveTo>
                  <a:pt x="39" y="31"/>
                </a:moveTo>
                <a:cubicBezTo>
                  <a:pt x="37" y="43"/>
                  <a:pt x="35" y="59"/>
                  <a:pt x="30" y="77"/>
                </a:cubicBezTo>
                <a:cubicBezTo>
                  <a:pt x="35" y="59"/>
                  <a:pt x="37" y="43"/>
                  <a:pt x="39" y="31"/>
                </a:cubicBezTo>
                <a:moveTo>
                  <a:pt x="39" y="30"/>
                </a:moveTo>
                <a:cubicBezTo>
                  <a:pt x="39" y="30"/>
                  <a:pt x="39" y="31"/>
                  <a:pt x="39" y="31"/>
                </a:cubicBezTo>
                <a:cubicBezTo>
                  <a:pt x="39" y="31"/>
                  <a:pt x="39" y="30"/>
                  <a:pt x="39" y="30"/>
                </a:cubicBezTo>
                <a:moveTo>
                  <a:pt x="39" y="30"/>
                </a:moveTo>
                <a:cubicBezTo>
                  <a:pt x="39" y="30"/>
                  <a:pt x="39" y="30"/>
                  <a:pt x="39" y="30"/>
                </a:cubicBezTo>
                <a:cubicBezTo>
                  <a:pt x="39" y="30"/>
                  <a:pt x="39" y="30"/>
                  <a:pt x="39" y="30"/>
                </a:cubicBezTo>
                <a:moveTo>
                  <a:pt x="39" y="30"/>
                </a:moveTo>
                <a:cubicBezTo>
                  <a:pt x="39" y="30"/>
                  <a:pt x="39" y="30"/>
                  <a:pt x="39" y="30"/>
                </a:cubicBezTo>
                <a:cubicBezTo>
                  <a:pt x="39" y="30"/>
                  <a:pt x="39" y="30"/>
                  <a:pt x="39" y="30"/>
                </a:cubicBezTo>
                <a:moveTo>
                  <a:pt x="39" y="30"/>
                </a:moveTo>
                <a:cubicBezTo>
                  <a:pt x="39" y="30"/>
                  <a:pt x="39" y="30"/>
                  <a:pt x="39" y="30"/>
                </a:cubicBezTo>
                <a:cubicBezTo>
                  <a:pt x="39" y="30"/>
                  <a:pt x="39" y="30"/>
                  <a:pt x="39" y="30"/>
                </a:cubicBezTo>
                <a:moveTo>
                  <a:pt x="41" y="12"/>
                </a:moveTo>
                <a:cubicBezTo>
                  <a:pt x="41" y="12"/>
                  <a:pt x="41" y="12"/>
                  <a:pt x="41" y="12"/>
                </a:cubicBezTo>
                <a:cubicBezTo>
                  <a:pt x="41" y="12"/>
                  <a:pt x="41" y="12"/>
                  <a:pt x="41" y="12"/>
                </a:cubicBezTo>
                <a:moveTo>
                  <a:pt x="41" y="2"/>
                </a:moveTo>
                <a:cubicBezTo>
                  <a:pt x="41" y="4"/>
                  <a:pt x="41" y="7"/>
                  <a:pt x="41" y="12"/>
                </a:cubicBezTo>
                <a:cubicBezTo>
                  <a:pt x="41" y="8"/>
                  <a:pt x="41" y="5"/>
                  <a:pt x="41" y="3"/>
                </a:cubicBezTo>
                <a:cubicBezTo>
                  <a:pt x="41" y="3"/>
                  <a:pt x="41" y="3"/>
                  <a:pt x="41" y="3"/>
                </a:cubicBezTo>
                <a:cubicBezTo>
                  <a:pt x="41" y="3"/>
                  <a:pt x="41" y="3"/>
                  <a:pt x="41" y="3"/>
                </a:cubicBezTo>
                <a:cubicBezTo>
                  <a:pt x="41" y="3"/>
                  <a:pt x="41" y="2"/>
                  <a:pt x="41" y="2"/>
                </a:cubicBezTo>
                <a:moveTo>
                  <a:pt x="41" y="0"/>
                </a:moveTo>
                <a:cubicBezTo>
                  <a:pt x="41" y="0"/>
                  <a:pt x="41" y="0"/>
                  <a:pt x="41" y="1"/>
                </a:cubicBezTo>
                <a:cubicBezTo>
                  <a:pt x="41" y="0"/>
                  <a:pt x="41" y="0"/>
                  <a:pt x="41" y="0"/>
                </a:cubicBezTo>
                <a:cubicBezTo>
                  <a:pt x="41" y="0"/>
                  <a:pt x="41" y="0"/>
                  <a:pt x="41" y="0"/>
                </a:cubicBezTo>
                <a:cubicBezTo>
                  <a:pt x="41" y="0"/>
                  <a:pt x="41" y="0"/>
                  <a:pt x="41" y="0"/>
                </a:cubicBezTo>
                <a:moveTo>
                  <a:pt x="41" y="0"/>
                </a:moveTo>
                <a:cubicBezTo>
                  <a:pt x="41" y="0"/>
                  <a:pt x="41" y="0"/>
                  <a:pt x="41" y="0"/>
                </a:cubicBezTo>
                <a:cubicBezTo>
                  <a:pt x="41" y="0"/>
                  <a:pt x="41" y="0"/>
                  <a:pt x="41" y="0"/>
                </a:cubicBezTo>
                <a:cubicBezTo>
                  <a:pt x="41" y="0"/>
                  <a:pt x="41" y="0"/>
                  <a:pt x="41" y="0"/>
                </a:cubicBezTo>
                <a:moveTo>
                  <a:pt x="41" y="0"/>
                </a:moveTo>
                <a:cubicBezTo>
                  <a:pt x="41" y="0"/>
                  <a:pt x="41" y="0"/>
                  <a:pt x="41" y="0"/>
                </a:cubicBezTo>
                <a:cubicBezTo>
                  <a:pt x="41" y="0"/>
                  <a:pt x="41" y="0"/>
                  <a:pt x="41" y="0"/>
                </a:cubicBezTo>
              </a:path>
            </a:pathLst>
          </a:custGeom>
          <a:solidFill>
            <a:srgbClr val="F197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4" name="任意多边形 103"/>
          <p:cNvSpPr/>
          <p:nvPr>
            <p:custDataLst>
              <p:tags r:id="rId47"/>
            </p:custDataLst>
          </p:nvPr>
        </p:nvSpPr>
        <p:spPr bwMode="auto">
          <a:xfrm rot="607256">
            <a:off x="10979858" y="4581446"/>
            <a:ext cx="197759" cy="59788"/>
          </a:xfrm>
          <a:custGeom>
            <a:avLst/>
            <a:gdLst>
              <a:gd name="T0" fmla="*/ 15 w 36"/>
              <a:gd name="T1" fmla="*/ 11 h 11"/>
              <a:gd name="T2" fmla="*/ 15 w 36"/>
              <a:gd name="T3" fmla="*/ 11 h 11"/>
              <a:gd name="T4" fmla="*/ 15 w 36"/>
              <a:gd name="T5" fmla="*/ 11 h 11"/>
              <a:gd name="T6" fmla="*/ 15 w 36"/>
              <a:gd name="T7" fmla="*/ 11 h 11"/>
              <a:gd name="T8" fmla="*/ 0 w 36"/>
              <a:gd name="T9" fmla="*/ 6 h 11"/>
              <a:gd name="T10" fmla="*/ 0 w 36"/>
              <a:gd name="T11" fmla="*/ 6 h 11"/>
              <a:gd name="T12" fmla="*/ 0 w 36"/>
              <a:gd name="T13" fmla="*/ 6 h 11"/>
              <a:gd name="T14" fmla="*/ 36 w 36"/>
              <a:gd name="T15" fmla="*/ 0 h 11"/>
              <a:gd name="T16" fmla="*/ 15 w 36"/>
              <a:gd name="T17" fmla="*/ 11 h 11"/>
              <a:gd name="T18" fmla="*/ 36 w 36"/>
              <a:gd name="T19" fmla="*/ 0 h 11"/>
              <a:gd name="T20" fmla="*/ 36 w 36"/>
              <a:gd name="T21" fmla="*/ 0 h 11"/>
              <a:gd name="T22" fmla="*/ 36 w 36"/>
              <a:gd name="T23" fmla="*/ 0 h 11"/>
              <a:gd name="T24" fmla="*/ 36 w 36"/>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1">
                <a:moveTo>
                  <a:pt x="15" y="11"/>
                </a:moveTo>
                <a:cubicBezTo>
                  <a:pt x="15" y="11"/>
                  <a:pt x="15" y="11"/>
                  <a:pt x="15" y="11"/>
                </a:cubicBezTo>
                <a:cubicBezTo>
                  <a:pt x="15" y="11"/>
                  <a:pt x="15" y="11"/>
                  <a:pt x="15" y="11"/>
                </a:cubicBezTo>
                <a:cubicBezTo>
                  <a:pt x="15" y="11"/>
                  <a:pt x="15" y="11"/>
                  <a:pt x="15" y="11"/>
                </a:cubicBezTo>
                <a:moveTo>
                  <a:pt x="0" y="6"/>
                </a:moveTo>
                <a:cubicBezTo>
                  <a:pt x="0" y="6"/>
                  <a:pt x="0" y="6"/>
                  <a:pt x="0" y="6"/>
                </a:cubicBezTo>
                <a:cubicBezTo>
                  <a:pt x="0" y="6"/>
                  <a:pt x="0" y="6"/>
                  <a:pt x="0" y="6"/>
                </a:cubicBezTo>
                <a:moveTo>
                  <a:pt x="36" y="0"/>
                </a:moveTo>
                <a:cubicBezTo>
                  <a:pt x="31" y="7"/>
                  <a:pt x="23" y="11"/>
                  <a:pt x="15" y="11"/>
                </a:cubicBezTo>
                <a:cubicBezTo>
                  <a:pt x="23" y="11"/>
                  <a:pt x="31" y="7"/>
                  <a:pt x="36" y="0"/>
                </a:cubicBezTo>
                <a:moveTo>
                  <a:pt x="36" y="0"/>
                </a:moveTo>
                <a:cubicBezTo>
                  <a:pt x="36" y="0"/>
                  <a:pt x="36" y="0"/>
                  <a:pt x="36" y="0"/>
                </a:cubicBezTo>
                <a:cubicBezTo>
                  <a:pt x="36" y="0"/>
                  <a:pt x="36" y="0"/>
                  <a:pt x="36" y="0"/>
                </a:cubicBezTo>
              </a:path>
            </a:pathLst>
          </a:custGeom>
          <a:solidFill>
            <a:srgbClr val="F197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任意多边形 104"/>
          <p:cNvSpPr/>
          <p:nvPr>
            <p:custDataLst>
              <p:tags r:id="rId48"/>
            </p:custDataLst>
          </p:nvPr>
        </p:nvSpPr>
        <p:spPr bwMode="auto">
          <a:xfrm rot="607256">
            <a:off x="10997441" y="4382884"/>
            <a:ext cx="223054" cy="262146"/>
          </a:xfrm>
          <a:custGeom>
            <a:avLst/>
            <a:gdLst>
              <a:gd name="T0" fmla="*/ 30 w 41"/>
              <a:gd name="T1" fmla="*/ 0 h 48"/>
              <a:gd name="T2" fmla="*/ 26 w 41"/>
              <a:gd name="T3" fmla="*/ 6 h 48"/>
              <a:gd name="T4" fmla="*/ 34 w 41"/>
              <a:gd name="T5" fmla="*/ 21 h 48"/>
              <a:gd name="T6" fmla="*/ 31 w 41"/>
              <a:gd name="T7" fmla="*/ 33 h 48"/>
              <a:gd name="T8" fmla="*/ 15 w 41"/>
              <a:gd name="T9" fmla="*/ 41 h 48"/>
              <a:gd name="T10" fmla="*/ 4 w 41"/>
              <a:gd name="T11" fmla="*/ 37 h 48"/>
              <a:gd name="T12" fmla="*/ 4 w 41"/>
              <a:gd name="T13" fmla="*/ 37 h 48"/>
              <a:gd name="T14" fmla="*/ 0 w 41"/>
              <a:gd name="T15" fmla="*/ 43 h 48"/>
              <a:gd name="T16" fmla="*/ 0 w 41"/>
              <a:gd name="T17" fmla="*/ 43 h 48"/>
              <a:gd name="T18" fmla="*/ 0 w 41"/>
              <a:gd name="T19" fmla="*/ 43 h 48"/>
              <a:gd name="T20" fmla="*/ 0 w 41"/>
              <a:gd name="T21" fmla="*/ 43 h 48"/>
              <a:gd name="T22" fmla="*/ 0 w 41"/>
              <a:gd name="T23" fmla="*/ 43 h 48"/>
              <a:gd name="T24" fmla="*/ 15 w 41"/>
              <a:gd name="T25" fmla="*/ 48 h 48"/>
              <a:gd name="T26" fmla="*/ 15 w 41"/>
              <a:gd name="T27" fmla="*/ 48 h 48"/>
              <a:gd name="T28" fmla="*/ 15 w 41"/>
              <a:gd name="T29" fmla="*/ 48 h 48"/>
              <a:gd name="T30" fmla="*/ 15 w 41"/>
              <a:gd name="T31" fmla="*/ 48 h 48"/>
              <a:gd name="T32" fmla="*/ 15 w 41"/>
              <a:gd name="T33" fmla="*/ 48 h 48"/>
              <a:gd name="T34" fmla="*/ 15 w 41"/>
              <a:gd name="T35" fmla="*/ 48 h 48"/>
              <a:gd name="T36" fmla="*/ 36 w 41"/>
              <a:gd name="T37" fmla="*/ 37 h 48"/>
              <a:gd name="T38" fmla="*/ 36 w 41"/>
              <a:gd name="T39" fmla="*/ 37 h 48"/>
              <a:gd name="T40" fmla="*/ 36 w 41"/>
              <a:gd name="T41" fmla="*/ 37 h 48"/>
              <a:gd name="T42" fmla="*/ 36 w 41"/>
              <a:gd name="T43" fmla="*/ 37 h 48"/>
              <a:gd name="T44" fmla="*/ 36 w 41"/>
              <a:gd name="T45" fmla="*/ 37 h 48"/>
              <a:gd name="T46" fmla="*/ 36 w 41"/>
              <a:gd name="T47" fmla="*/ 37 h 48"/>
              <a:gd name="T48" fmla="*/ 36 w 41"/>
              <a:gd name="T49" fmla="*/ 37 h 48"/>
              <a:gd name="T50" fmla="*/ 41 w 41"/>
              <a:gd name="T51" fmla="*/ 21 h 48"/>
              <a:gd name="T52" fmla="*/ 30 w 41"/>
              <a:gd name="T53" fmla="*/ 0 h 48"/>
              <a:gd name="T54" fmla="*/ 30 w 41"/>
              <a:gd name="T5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48">
                <a:moveTo>
                  <a:pt x="30" y="0"/>
                </a:moveTo>
                <a:cubicBezTo>
                  <a:pt x="26" y="6"/>
                  <a:pt x="26" y="6"/>
                  <a:pt x="26" y="6"/>
                </a:cubicBezTo>
                <a:cubicBezTo>
                  <a:pt x="32" y="10"/>
                  <a:pt x="34" y="16"/>
                  <a:pt x="34" y="21"/>
                </a:cubicBezTo>
                <a:cubicBezTo>
                  <a:pt x="34" y="25"/>
                  <a:pt x="33" y="29"/>
                  <a:pt x="31" y="33"/>
                </a:cubicBezTo>
                <a:cubicBezTo>
                  <a:pt x="27" y="38"/>
                  <a:pt x="21" y="41"/>
                  <a:pt x="15" y="41"/>
                </a:cubicBezTo>
                <a:cubicBezTo>
                  <a:pt x="11" y="41"/>
                  <a:pt x="7" y="40"/>
                  <a:pt x="4" y="37"/>
                </a:cubicBezTo>
                <a:cubicBezTo>
                  <a:pt x="4" y="37"/>
                  <a:pt x="4" y="37"/>
                  <a:pt x="4" y="37"/>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4" y="46"/>
                  <a:pt x="10"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23" y="48"/>
                  <a:pt x="31" y="44"/>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40" y="32"/>
                  <a:pt x="41" y="27"/>
                  <a:pt x="41" y="21"/>
                </a:cubicBezTo>
                <a:cubicBezTo>
                  <a:pt x="41" y="13"/>
                  <a:pt x="37" y="5"/>
                  <a:pt x="30" y="0"/>
                </a:cubicBezTo>
                <a:cubicBezTo>
                  <a:pt x="30" y="0"/>
                  <a:pt x="30" y="0"/>
                  <a:pt x="30" y="0"/>
                </a:cubicBezTo>
              </a:path>
            </a:pathLst>
          </a:custGeom>
          <a:solidFill>
            <a:sysClr val="window" lastClr="FFFFFF">
              <a:lumMod val="75000"/>
            </a:sysClr>
          </a:solidFill>
          <a:ln>
            <a:noFill/>
          </a:ln>
        </p:spPr>
        <p:txBody>
          <a:bodyPr wrap="square" lIns="91440" tIns="45720" rIns="91440" bIns="45720" anchor="ctr">
            <a:normAutofit fontScale="57500" lnSpcReduction="10000"/>
          </a:bodyPr>
          <a:lstStyle/>
          <a:p>
            <a:pPr algn="ctr"/>
          </a:p>
        </p:txBody>
      </p:sp>
      <p:sp>
        <p:nvSpPr>
          <p:cNvPr id="106" name="任意多边形 105"/>
          <p:cNvSpPr/>
          <p:nvPr>
            <p:custDataLst>
              <p:tags r:id="rId49"/>
            </p:custDataLst>
          </p:nvPr>
        </p:nvSpPr>
        <p:spPr bwMode="auto">
          <a:xfrm rot="607256">
            <a:off x="10237392" y="4980274"/>
            <a:ext cx="315035" cy="262146"/>
          </a:xfrm>
          <a:custGeom>
            <a:avLst/>
            <a:gdLst>
              <a:gd name="T0" fmla="*/ 119 w 137"/>
              <a:gd name="T1" fmla="*/ 114 h 114"/>
              <a:gd name="T2" fmla="*/ 0 w 137"/>
              <a:gd name="T3" fmla="*/ 26 h 114"/>
              <a:gd name="T4" fmla="*/ 19 w 137"/>
              <a:gd name="T5" fmla="*/ 0 h 114"/>
              <a:gd name="T6" fmla="*/ 137 w 137"/>
              <a:gd name="T7" fmla="*/ 85 h 114"/>
              <a:gd name="T8" fmla="*/ 119 w 137"/>
              <a:gd name="T9" fmla="*/ 114 h 114"/>
            </a:gdLst>
            <a:ahLst/>
            <a:cxnLst>
              <a:cxn ang="0">
                <a:pos x="T0" y="T1"/>
              </a:cxn>
              <a:cxn ang="0">
                <a:pos x="T2" y="T3"/>
              </a:cxn>
              <a:cxn ang="0">
                <a:pos x="T4" y="T5"/>
              </a:cxn>
              <a:cxn ang="0">
                <a:pos x="T6" y="T7"/>
              </a:cxn>
              <a:cxn ang="0">
                <a:pos x="T8" y="T9"/>
              </a:cxn>
            </a:cxnLst>
            <a:rect l="0" t="0" r="r" b="b"/>
            <a:pathLst>
              <a:path w="137" h="114">
                <a:moveTo>
                  <a:pt x="119" y="114"/>
                </a:moveTo>
                <a:lnTo>
                  <a:pt x="0" y="26"/>
                </a:lnTo>
                <a:lnTo>
                  <a:pt x="19" y="0"/>
                </a:lnTo>
                <a:lnTo>
                  <a:pt x="137" y="85"/>
                </a:lnTo>
                <a:lnTo>
                  <a:pt x="119" y="114"/>
                </a:lnTo>
                <a:close/>
              </a:path>
            </a:pathLst>
          </a:custGeom>
          <a:solidFill>
            <a:sysClr val="window" lastClr="FFFFFF">
              <a:lumMod val="75000"/>
            </a:sysClr>
          </a:solidFill>
          <a:ln>
            <a:noFill/>
          </a:ln>
        </p:spPr>
        <p:txBody>
          <a:bodyPr wrap="square" lIns="91440" tIns="45720" rIns="91440" bIns="45720" anchor="ctr">
            <a:normAutofit fontScale="57500" lnSpcReduction="10000"/>
          </a:bodyPr>
          <a:lstStyle/>
          <a:p>
            <a:pPr algn="ctr"/>
          </a:p>
        </p:txBody>
      </p:sp>
      <p:sp>
        <p:nvSpPr>
          <p:cNvPr id="107" name="任意多边形 106"/>
          <p:cNvSpPr/>
          <p:nvPr>
            <p:custDataLst>
              <p:tags r:id="rId50"/>
            </p:custDataLst>
          </p:nvPr>
        </p:nvSpPr>
        <p:spPr bwMode="auto">
          <a:xfrm rot="607256">
            <a:off x="10364392" y="5107274"/>
            <a:ext cx="315035" cy="262146"/>
          </a:xfrm>
          <a:custGeom>
            <a:avLst/>
            <a:gdLst>
              <a:gd name="T0" fmla="*/ 119 w 137"/>
              <a:gd name="T1" fmla="*/ 114 h 114"/>
              <a:gd name="T2" fmla="*/ 0 w 137"/>
              <a:gd name="T3" fmla="*/ 26 h 114"/>
              <a:gd name="T4" fmla="*/ 19 w 137"/>
              <a:gd name="T5" fmla="*/ 0 h 114"/>
              <a:gd name="T6" fmla="*/ 137 w 137"/>
              <a:gd name="T7" fmla="*/ 85 h 114"/>
              <a:gd name="T8" fmla="*/ 119 w 137"/>
              <a:gd name="T9" fmla="*/ 114 h 114"/>
            </a:gdLst>
            <a:ahLst/>
            <a:cxnLst>
              <a:cxn ang="0">
                <a:pos x="T0" y="T1"/>
              </a:cxn>
              <a:cxn ang="0">
                <a:pos x="T2" y="T3"/>
              </a:cxn>
              <a:cxn ang="0">
                <a:pos x="T4" y="T5"/>
              </a:cxn>
              <a:cxn ang="0">
                <a:pos x="T6" y="T7"/>
              </a:cxn>
              <a:cxn ang="0">
                <a:pos x="T8" y="T9"/>
              </a:cxn>
            </a:cxnLst>
            <a:rect l="0" t="0" r="r" b="b"/>
            <a:pathLst>
              <a:path w="137" h="114">
                <a:moveTo>
                  <a:pt x="119" y="114"/>
                </a:moveTo>
                <a:lnTo>
                  <a:pt x="0" y="26"/>
                </a:lnTo>
                <a:lnTo>
                  <a:pt x="19" y="0"/>
                </a:lnTo>
                <a:lnTo>
                  <a:pt x="137" y="85"/>
                </a:lnTo>
                <a:lnTo>
                  <a:pt x="119"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7500" lnSpcReduction="10000"/>
          </a:bodyPr>
          <a:lstStyle/>
          <a:p>
            <a:pPr algn="ctr"/>
          </a:p>
        </p:txBody>
      </p:sp>
      <p:sp>
        <p:nvSpPr>
          <p:cNvPr id="108" name="任意多边形 107"/>
          <p:cNvSpPr/>
          <p:nvPr>
            <p:custDataLst>
              <p:tags r:id="rId51"/>
            </p:custDataLst>
          </p:nvPr>
        </p:nvSpPr>
        <p:spPr bwMode="auto">
          <a:xfrm rot="607256">
            <a:off x="9935545" y="4465385"/>
            <a:ext cx="515093" cy="556485"/>
          </a:xfrm>
          <a:custGeom>
            <a:avLst/>
            <a:gdLst>
              <a:gd name="T0" fmla="*/ 95 w 95"/>
              <a:gd name="T1" fmla="*/ 26 h 102"/>
              <a:gd name="T2" fmla="*/ 82 w 95"/>
              <a:gd name="T3" fmla="*/ 0 h 102"/>
              <a:gd name="T4" fmla="*/ 0 w 95"/>
              <a:gd name="T5" fmla="*/ 102 h 102"/>
              <a:gd name="T6" fmla="*/ 82 w 95"/>
              <a:gd name="T7" fmla="*/ 67 h 102"/>
              <a:gd name="T8" fmla="*/ 95 w 95"/>
              <a:gd name="T9" fmla="*/ 26 h 102"/>
            </a:gdLst>
            <a:ahLst/>
            <a:cxnLst>
              <a:cxn ang="0">
                <a:pos x="T0" y="T1"/>
              </a:cxn>
              <a:cxn ang="0">
                <a:pos x="T2" y="T3"/>
              </a:cxn>
              <a:cxn ang="0">
                <a:pos x="T4" y="T5"/>
              </a:cxn>
              <a:cxn ang="0">
                <a:pos x="T6" y="T7"/>
              </a:cxn>
              <a:cxn ang="0">
                <a:pos x="T8" y="T9"/>
              </a:cxn>
            </a:cxnLst>
            <a:rect l="0" t="0" r="r" b="b"/>
            <a:pathLst>
              <a:path w="95" h="102">
                <a:moveTo>
                  <a:pt x="95" y="26"/>
                </a:moveTo>
                <a:cubicBezTo>
                  <a:pt x="95" y="26"/>
                  <a:pt x="79" y="15"/>
                  <a:pt x="82" y="0"/>
                </a:cubicBezTo>
                <a:cubicBezTo>
                  <a:pt x="82" y="0"/>
                  <a:pt x="16" y="28"/>
                  <a:pt x="0" y="102"/>
                </a:cubicBezTo>
                <a:cubicBezTo>
                  <a:pt x="0" y="102"/>
                  <a:pt x="46" y="60"/>
                  <a:pt x="82" y="67"/>
                </a:cubicBezTo>
                <a:lnTo>
                  <a:pt x="95" y="26"/>
                </a:lnTo>
                <a:close/>
              </a:path>
            </a:pathLst>
          </a:custGeom>
          <a:solidFill>
            <a:sysClr val="window" lastClr="FFFFFF">
              <a:lumMod val="75000"/>
            </a:sysClr>
          </a:solidFill>
          <a:ln>
            <a:noFill/>
          </a:ln>
        </p:spPr>
        <p:txBody>
          <a:bodyPr wrap="square" lIns="91440" tIns="45720" rIns="91440" bIns="45720" anchor="ctr">
            <a:normAutofit/>
          </a:bodyPr>
          <a:lstStyle/>
          <a:p>
            <a:pPr algn="ctr"/>
          </a:p>
        </p:txBody>
      </p:sp>
      <p:sp>
        <p:nvSpPr>
          <p:cNvPr id="109" name="任意多边形 108"/>
          <p:cNvSpPr/>
          <p:nvPr>
            <p:custDataLst>
              <p:tags r:id="rId52"/>
            </p:custDataLst>
          </p:nvPr>
        </p:nvSpPr>
        <p:spPr bwMode="auto">
          <a:xfrm rot="607256">
            <a:off x="10566026" y="5043873"/>
            <a:ext cx="390919" cy="620871"/>
          </a:xfrm>
          <a:custGeom>
            <a:avLst/>
            <a:gdLst>
              <a:gd name="T0" fmla="*/ 44 w 72"/>
              <a:gd name="T1" fmla="*/ 0 h 114"/>
              <a:gd name="T2" fmla="*/ 72 w 72"/>
              <a:gd name="T3" fmla="*/ 4 h 114"/>
              <a:gd name="T4" fmla="*/ 0 w 72"/>
              <a:gd name="T5" fmla="*/ 114 h 114"/>
              <a:gd name="T6" fmla="*/ 8 w 72"/>
              <a:gd name="T7" fmla="*/ 25 h 114"/>
              <a:gd name="T8" fmla="*/ 44 w 72"/>
              <a:gd name="T9" fmla="*/ 0 h 114"/>
            </a:gdLst>
            <a:ahLst/>
            <a:cxnLst>
              <a:cxn ang="0">
                <a:pos x="T0" y="T1"/>
              </a:cxn>
              <a:cxn ang="0">
                <a:pos x="T2" y="T3"/>
              </a:cxn>
              <a:cxn ang="0">
                <a:pos x="T4" y="T5"/>
              </a:cxn>
              <a:cxn ang="0">
                <a:pos x="T6" y="T7"/>
              </a:cxn>
              <a:cxn ang="0">
                <a:pos x="T8" y="T9"/>
              </a:cxn>
            </a:cxnLst>
            <a:rect l="0" t="0" r="r" b="b"/>
            <a:pathLst>
              <a:path w="72" h="114">
                <a:moveTo>
                  <a:pt x="44" y="0"/>
                </a:moveTo>
                <a:cubicBezTo>
                  <a:pt x="44" y="0"/>
                  <a:pt x="58" y="12"/>
                  <a:pt x="72" y="4"/>
                </a:cubicBezTo>
                <a:cubicBezTo>
                  <a:pt x="72" y="4"/>
                  <a:pt x="66" y="76"/>
                  <a:pt x="0" y="114"/>
                </a:cubicBezTo>
                <a:cubicBezTo>
                  <a:pt x="0" y="114"/>
                  <a:pt x="26" y="57"/>
                  <a:pt x="8" y="25"/>
                </a:cubicBezTo>
                <a:cubicBezTo>
                  <a:pt x="44" y="0"/>
                  <a:pt x="44" y="0"/>
                  <a:pt x="44" y="0"/>
                </a:cubicBezTo>
              </a:path>
            </a:pathLst>
          </a:custGeom>
          <a:solidFill>
            <a:sysClr val="window" lastClr="FFFFFF">
              <a:lumMod val="75000"/>
            </a:sysClr>
          </a:solidFill>
          <a:ln>
            <a:noFill/>
          </a:ln>
        </p:spPr>
        <p:txBody>
          <a:bodyPr wrap="square" lIns="91440" tIns="45720" rIns="91440" bIns="45720" anchor="ctr">
            <a:normAutofit/>
          </a:bodyPr>
          <a:lstStyle/>
          <a:p>
            <a:pPr algn="ctr"/>
          </a:p>
        </p:txBody>
      </p:sp>
      <p:sp>
        <p:nvSpPr>
          <p:cNvPr id="110" name="任意多边形 109"/>
          <p:cNvSpPr/>
          <p:nvPr>
            <p:custDataLst>
              <p:tags r:id="rId53"/>
            </p:custDataLst>
          </p:nvPr>
        </p:nvSpPr>
        <p:spPr bwMode="auto">
          <a:xfrm rot="607256">
            <a:off x="10381927" y="3908149"/>
            <a:ext cx="1055482" cy="1349820"/>
          </a:xfrm>
          <a:custGeom>
            <a:avLst/>
            <a:gdLst>
              <a:gd name="T0" fmla="*/ 50 w 194"/>
              <a:gd name="T1" fmla="*/ 248 h 248"/>
              <a:gd name="T2" fmla="*/ 140 w 194"/>
              <a:gd name="T3" fmla="*/ 167 h 248"/>
              <a:gd name="T4" fmla="*/ 193 w 194"/>
              <a:gd name="T5" fmla="*/ 0 h 248"/>
              <a:gd name="T6" fmla="*/ 50 w 194"/>
              <a:gd name="T7" fmla="*/ 101 h 248"/>
              <a:gd name="T8" fmla="*/ 0 w 194"/>
              <a:gd name="T9" fmla="*/ 212 h 248"/>
              <a:gd name="T10" fmla="*/ 50 w 194"/>
              <a:gd name="T11" fmla="*/ 248 h 248"/>
            </a:gdLst>
            <a:ahLst/>
            <a:cxnLst>
              <a:cxn ang="0">
                <a:pos x="T0" y="T1"/>
              </a:cxn>
              <a:cxn ang="0">
                <a:pos x="T2" y="T3"/>
              </a:cxn>
              <a:cxn ang="0">
                <a:pos x="T4" y="T5"/>
              </a:cxn>
              <a:cxn ang="0">
                <a:pos x="T6" y="T7"/>
              </a:cxn>
              <a:cxn ang="0">
                <a:pos x="T8" y="T9"/>
              </a:cxn>
              <a:cxn ang="0">
                <a:pos x="T10" y="T11"/>
              </a:cxn>
            </a:cxnLst>
            <a:rect l="0" t="0" r="r" b="b"/>
            <a:pathLst>
              <a:path w="194" h="248">
                <a:moveTo>
                  <a:pt x="50" y="248"/>
                </a:moveTo>
                <a:cubicBezTo>
                  <a:pt x="80" y="233"/>
                  <a:pt x="106" y="213"/>
                  <a:pt x="140" y="167"/>
                </a:cubicBezTo>
                <a:cubicBezTo>
                  <a:pt x="194" y="92"/>
                  <a:pt x="193" y="0"/>
                  <a:pt x="193" y="0"/>
                </a:cubicBezTo>
                <a:cubicBezTo>
                  <a:pt x="193" y="0"/>
                  <a:pt x="105" y="27"/>
                  <a:pt x="50" y="101"/>
                </a:cubicBezTo>
                <a:cubicBezTo>
                  <a:pt x="17" y="148"/>
                  <a:pt x="6" y="179"/>
                  <a:pt x="0" y="212"/>
                </a:cubicBezTo>
                <a:cubicBezTo>
                  <a:pt x="50" y="248"/>
                  <a:pt x="50" y="248"/>
                  <a:pt x="50" y="248"/>
                </a:cubicBezTo>
              </a:path>
            </a:pathLst>
          </a:custGeom>
          <a:solidFill>
            <a:sysClr val="window" lastClr="FFFFFF">
              <a:lumMod val="95000"/>
            </a:sysClr>
          </a:solidFill>
          <a:ln>
            <a:noFill/>
          </a:ln>
        </p:spPr>
        <p:txBody>
          <a:bodyPr wrap="square" lIns="91440" tIns="45720" rIns="91440" bIns="45720" anchor="ctr">
            <a:normAutofit/>
          </a:bodyPr>
          <a:lstStyle/>
          <a:p>
            <a:pPr algn="ctr"/>
          </a:p>
        </p:txBody>
      </p:sp>
      <p:sp>
        <p:nvSpPr>
          <p:cNvPr id="111" name="任意多边形 110"/>
          <p:cNvSpPr/>
          <p:nvPr>
            <p:custDataLst>
              <p:tags r:id="rId54"/>
            </p:custDataLst>
          </p:nvPr>
        </p:nvSpPr>
        <p:spPr bwMode="auto">
          <a:xfrm rot="607256">
            <a:off x="10293065" y="4911643"/>
            <a:ext cx="349527" cy="275943"/>
          </a:xfrm>
          <a:custGeom>
            <a:avLst/>
            <a:gdLst>
              <a:gd name="T0" fmla="*/ 3 w 64"/>
              <a:gd name="T1" fmla="*/ 0 h 51"/>
              <a:gd name="T2" fmla="*/ 0 w 64"/>
              <a:gd name="T3" fmla="*/ 15 h 51"/>
              <a:gd name="T4" fmla="*/ 50 w 64"/>
              <a:gd name="T5" fmla="*/ 51 h 51"/>
              <a:gd name="T6" fmla="*/ 64 w 64"/>
              <a:gd name="T7" fmla="*/ 44 h 51"/>
              <a:gd name="T8" fmla="*/ 3 w 64"/>
              <a:gd name="T9" fmla="*/ 0 h 51"/>
            </a:gdLst>
            <a:ahLst/>
            <a:cxnLst>
              <a:cxn ang="0">
                <a:pos x="T0" y="T1"/>
              </a:cxn>
              <a:cxn ang="0">
                <a:pos x="T2" y="T3"/>
              </a:cxn>
              <a:cxn ang="0">
                <a:pos x="T4" y="T5"/>
              </a:cxn>
              <a:cxn ang="0">
                <a:pos x="T6" y="T7"/>
              </a:cxn>
              <a:cxn ang="0">
                <a:pos x="T8" y="T9"/>
              </a:cxn>
            </a:cxnLst>
            <a:rect l="0" t="0" r="r" b="b"/>
            <a:pathLst>
              <a:path w="64" h="51">
                <a:moveTo>
                  <a:pt x="3" y="0"/>
                </a:moveTo>
                <a:cubicBezTo>
                  <a:pt x="2" y="5"/>
                  <a:pt x="1" y="10"/>
                  <a:pt x="0" y="15"/>
                </a:cubicBezTo>
                <a:cubicBezTo>
                  <a:pt x="50" y="51"/>
                  <a:pt x="50" y="51"/>
                  <a:pt x="50" y="51"/>
                </a:cubicBezTo>
                <a:cubicBezTo>
                  <a:pt x="55" y="49"/>
                  <a:pt x="59" y="46"/>
                  <a:pt x="64" y="44"/>
                </a:cubicBezTo>
                <a:cubicBezTo>
                  <a:pt x="3" y="0"/>
                  <a:pt x="3" y="0"/>
                  <a:pt x="3" y="0"/>
                </a:cubicBezTo>
              </a:path>
            </a:pathLst>
          </a:custGeom>
          <a:solidFill>
            <a:srgbClr val="1F74AD">
              <a:lumMod val="75000"/>
            </a:srgbClr>
          </a:solidFill>
          <a:ln>
            <a:noFill/>
          </a:ln>
        </p:spPr>
        <p:txBody>
          <a:bodyPr wrap="square" lIns="91440" tIns="45720" rIns="91440" bIns="45720" anchor="ctr">
            <a:normAutofit fontScale="65000" lnSpcReduction="10000"/>
          </a:bodyPr>
          <a:lstStyle/>
          <a:p>
            <a:pPr algn="ctr"/>
          </a:p>
        </p:txBody>
      </p:sp>
      <p:sp>
        <p:nvSpPr>
          <p:cNvPr id="112" name="任意多边形 111"/>
          <p:cNvSpPr/>
          <p:nvPr>
            <p:custDataLst>
              <p:tags r:id="rId55"/>
            </p:custDataLst>
          </p:nvPr>
        </p:nvSpPr>
        <p:spPr bwMode="auto">
          <a:xfrm rot="607256">
            <a:off x="11127306" y="3974153"/>
            <a:ext cx="386320" cy="423112"/>
          </a:xfrm>
          <a:custGeom>
            <a:avLst/>
            <a:gdLst>
              <a:gd name="T0" fmla="*/ 59 w 71"/>
              <a:gd name="T1" fmla="*/ 78 h 78"/>
              <a:gd name="T2" fmla="*/ 70 w 71"/>
              <a:gd name="T3" fmla="*/ 0 h 78"/>
              <a:gd name="T4" fmla="*/ 0 w 71"/>
              <a:gd name="T5" fmla="*/ 34 h 78"/>
              <a:gd name="T6" fmla="*/ 59 w 71"/>
              <a:gd name="T7" fmla="*/ 78 h 78"/>
            </a:gdLst>
            <a:ahLst/>
            <a:cxnLst>
              <a:cxn ang="0">
                <a:pos x="T0" y="T1"/>
              </a:cxn>
              <a:cxn ang="0">
                <a:pos x="T2" y="T3"/>
              </a:cxn>
              <a:cxn ang="0">
                <a:pos x="T4" y="T5"/>
              </a:cxn>
              <a:cxn ang="0">
                <a:pos x="T6" y="T7"/>
              </a:cxn>
            </a:cxnLst>
            <a:rect l="0" t="0" r="r" b="b"/>
            <a:pathLst>
              <a:path w="71" h="78">
                <a:moveTo>
                  <a:pt x="59" y="78"/>
                </a:moveTo>
                <a:cubicBezTo>
                  <a:pt x="71" y="34"/>
                  <a:pt x="70" y="0"/>
                  <a:pt x="70" y="0"/>
                </a:cubicBezTo>
                <a:cubicBezTo>
                  <a:pt x="70" y="0"/>
                  <a:pt x="37" y="10"/>
                  <a:pt x="0" y="34"/>
                </a:cubicBezTo>
                <a:cubicBezTo>
                  <a:pt x="59" y="78"/>
                  <a:pt x="59" y="78"/>
                  <a:pt x="59" y="78"/>
                </a:cubicBezTo>
              </a:path>
            </a:pathLst>
          </a:custGeom>
          <a:solidFill>
            <a:sysClr val="window" lastClr="FFFFFF">
              <a:lumMod val="85000"/>
            </a:sysClr>
          </a:solidFill>
          <a:ln>
            <a:noFill/>
          </a:ln>
        </p:spPr>
        <p:txBody>
          <a:bodyPr wrap="square" lIns="91440" tIns="45720" rIns="91440" bIns="45720" anchor="ctr">
            <a:normAutofit/>
          </a:bodyPr>
          <a:lstStyle/>
          <a:p>
            <a:pPr algn="ctr"/>
          </a:p>
        </p:txBody>
      </p:sp>
      <p:sp>
        <p:nvSpPr>
          <p:cNvPr id="113" name="任意多边形 112"/>
          <p:cNvSpPr/>
          <p:nvPr>
            <p:custDataLst>
              <p:tags r:id="rId56"/>
            </p:custDataLst>
          </p:nvPr>
        </p:nvSpPr>
        <p:spPr bwMode="auto">
          <a:xfrm rot="607256">
            <a:off x="10249779" y="4753012"/>
            <a:ext cx="436909" cy="588678"/>
          </a:xfrm>
          <a:custGeom>
            <a:avLst/>
            <a:gdLst>
              <a:gd name="T0" fmla="*/ 33 w 80"/>
              <a:gd name="T1" fmla="*/ 52 h 108"/>
              <a:gd name="T2" fmla="*/ 0 w 80"/>
              <a:gd name="T3" fmla="*/ 108 h 108"/>
              <a:gd name="T4" fmla="*/ 43 w 80"/>
              <a:gd name="T5" fmla="*/ 59 h 108"/>
              <a:gd name="T6" fmla="*/ 77 w 80"/>
              <a:gd name="T7" fmla="*/ 2 h 108"/>
              <a:gd name="T8" fmla="*/ 33 w 80"/>
              <a:gd name="T9" fmla="*/ 52 h 108"/>
            </a:gdLst>
            <a:ahLst/>
            <a:cxnLst>
              <a:cxn ang="0">
                <a:pos x="T0" y="T1"/>
              </a:cxn>
              <a:cxn ang="0">
                <a:pos x="T2" y="T3"/>
              </a:cxn>
              <a:cxn ang="0">
                <a:pos x="T4" y="T5"/>
              </a:cxn>
              <a:cxn ang="0">
                <a:pos x="T6" y="T7"/>
              </a:cxn>
              <a:cxn ang="0">
                <a:pos x="T8" y="T9"/>
              </a:cxn>
            </a:cxnLst>
            <a:rect l="0" t="0" r="r" b="b"/>
            <a:pathLst>
              <a:path w="80" h="108">
                <a:moveTo>
                  <a:pt x="33" y="52"/>
                </a:moveTo>
                <a:cubicBezTo>
                  <a:pt x="12" y="81"/>
                  <a:pt x="0" y="108"/>
                  <a:pt x="0" y="108"/>
                </a:cubicBezTo>
                <a:cubicBezTo>
                  <a:pt x="0" y="108"/>
                  <a:pt x="22" y="88"/>
                  <a:pt x="43" y="59"/>
                </a:cubicBezTo>
                <a:cubicBezTo>
                  <a:pt x="65" y="30"/>
                  <a:pt x="80" y="4"/>
                  <a:pt x="77" y="2"/>
                </a:cubicBezTo>
                <a:cubicBezTo>
                  <a:pt x="74" y="0"/>
                  <a:pt x="55" y="22"/>
                  <a:pt x="33" y="52"/>
                </a:cubicBezTo>
              </a:path>
            </a:pathLst>
          </a:custGeom>
          <a:solidFill>
            <a:srgbClr val="1F74AD"/>
          </a:solidFill>
          <a:ln>
            <a:noFill/>
          </a:ln>
        </p:spPr>
        <p:txBody>
          <a:bodyPr wrap="square" lIns="91440" tIns="45720" rIns="91440" bIns="45720" anchor="ctr">
            <a:normAutofit/>
          </a:bodyPr>
          <a:lstStyle/>
          <a:p>
            <a:pPr algn="ctr"/>
          </a:p>
        </p:txBody>
      </p:sp>
      <p:sp>
        <p:nvSpPr>
          <p:cNvPr id="114" name="任意多边形 113"/>
          <p:cNvSpPr/>
          <p:nvPr>
            <p:custDataLst>
              <p:tags r:id="rId57"/>
            </p:custDataLst>
          </p:nvPr>
        </p:nvSpPr>
        <p:spPr bwMode="auto">
          <a:xfrm rot="607256">
            <a:off x="10886867" y="4322196"/>
            <a:ext cx="326532" cy="321933"/>
          </a:xfrm>
          <a:custGeom>
            <a:avLst/>
            <a:gdLst>
              <a:gd name="T0" fmla="*/ 51 w 60"/>
              <a:gd name="T1" fmla="*/ 45 h 59"/>
              <a:gd name="T2" fmla="*/ 15 w 60"/>
              <a:gd name="T3" fmla="*/ 51 h 59"/>
              <a:gd name="T4" fmla="*/ 9 w 60"/>
              <a:gd name="T5" fmla="*/ 14 h 59"/>
              <a:gd name="T6" fmla="*/ 45 w 60"/>
              <a:gd name="T7" fmla="*/ 8 h 59"/>
              <a:gd name="T8" fmla="*/ 51 w 60"/>
              <a:gd name="T9" fmla="*/ 45 h 59"/>
            </a:gdLst>
            <a:ahLst/>
            <a:cxnLst>
              <a:cxn ang="0">
                <a:pos x="T0" y="T1"/>
              </a:cxn>
              <a:cxn ang="0">
                <a:pos x="T2" y="T3"/>
              </a:cxn>
              <a:cxn ang="0">
                <a:pos x="T4" y="T5"/>
              </a:cxn>
              <a:cxn ang="0">
                <a:pos x="T6" y="T7"/>
              </a:cxn>
              <a:cxn ang="0">
                <a:pos x="T8" y="T9"/>
              </a:cxn>
            </a:cxnLst>
            <a:rect l="0" t="0" r="r" b="b"/>
            <a:pathLst>
              <a:path w="60" h="59">
                <a:moveTo>
                  <a:pt x="51" y="45"/>
                </a:moveTo>
                <a:cubicBezTo>
                  <a:pt x="43" y="57"/>
                  <a:pt x="26" y="59"/>
                  <a:pt x="15" y="51"/>
                </a:cubicBezTo>
                <a:cubicBezTo>
                  <a:pt x="3" y="42"/>
                  <a:pt x="0" y="26"/>
                  <a:pt x="9" y="14"/>
                </a:cubicBezTo>
                <a:cubicBezTo>
                  <a:pt x="17" y="2"/>
                  <a:pt x="34" y="0"/>
                  <a:pt x="45" y="8"/>
                </a:cubicBezTo>
                <a:cubicBezTo>
                  <a:pt x="57" y="17"/>
                  <a:pt x="60" y="33"/>
                  <a:pt x="51" y="45"/>
                </a:cubicBezTo>
              </a:path>
            </a:pathLst>
          </a:custGeom>
          <a:solidFill>
            <a:sysClr val="window" lastClr="FFFFFF">
              <a:lumMod val="85000"/>
            </a:sysClr>
          </a:solidFill>
          <a:ln>
            <a:noFill/>
          </a:ln>
        </p:spPr>
        <p:txBody>
          <a:bodyPr wrap="square" lIns="91440" tIns="45720" rIns="91440" bIns="45720" anchor="ctr">
            <a:normAutofit fontScale="90000" lnSpcReduction="10000"/>
          </a:bodyPr>
          <a:lstStyle/>
          <a:p>
            <a:pPr algn="ctr"/>
          </a:p>
        </p:txBody>
      </p:sp>
      <p:sp>
        <p:nvSpPr>
          <p:cNvPr id="115" name="任意多边形 114"/>
          <p:cNvSpPr/>
          <p:nvPr>
            <p:custDataLst>
              <p:tags r:id="rId58"/>
            </p:custDataLst>
          </p:nvPr>
        </p:nvSpPr>
        <p:spPr bwMode="auto">
          <a:xfrm rot="607256">
            <a:off x="10930559" y="4365888"/>
            <a:ext cx="239150" cy="234551"/>
          </a:xfrm>
          <a:custGeom>
            <a:avLst/>
            <a:gdLst>
              <a:gd name="T0" fmla="*/ 38 w 44"/>
              <a:gd name="T1" fmla="*/ 33 h 43"/>
              <a:gd name="T2" fmla="*/ 11 w 44"/>
              <a:gd name="T3" fmla="*/ 37 h 43"/>
              <a:gd name="T4" fmla="*/ 6 w 44"/>
              <a:gd name="T5" fmla="*/ 10 h 43"/>
              <a:gd name="T6" fmla="*/ 33 w 44"/>
              <a:gd name="T7" fmla="*/ 6 h 43"/>
              <a:gd name="T8" fmla="*/ 38 w 44"/>
              <a:gd name="T9" fmla="*/ 33 h 43"/>
            </a:gdLst>
            <a:ahLst/>
            <a:cxnLst>
              <a:cxn ang="0">
                <a:pos x="T0" y="T1"/>
              </a:cxn>
              <a:cxn ang="0">
                <a:pos x="T2" y="T3"/>
              </a:cxn>
              <a:cxn ang="0">
                <a:pos x="T4" y="T5"/>
              </a:cxn>
              <a:cxn ang="0">
                <a:pos x="T6" y="T7"/>
              </a:cxn>
              <a:cxn ang="0">
                <a:pos x="T8" y="T9"/>
              </a:cxn>
            </a:cxnLst>
            <a:rect l="0" t="0" r="r" b="b"/>
            <a:pathLst>
              <a:path w="44" h="43">
                <a:moveTo>
                  <a:pt x="38" y="33"/>
                </a:moveTo>
                <a:cubicBezTo>
                  <a:pt x="31" y="41"/>
                  <a:pt x="19" y="43"/>
                  <a:pt x="11" y="37"/>
                </a:cubicBezTo>
                <a:cubicBezTo>
                  <a:pt x="2" y="31"/>
                  <a:pt x="0" y="19"/>
                  <a:pt x="6" y="10"/>
                </a:cubicBezTo>
                <a:cubicBezTo>
                  <a:pt x="13" y="2"/>
                  <a:pt x="25" y="0"/>
                  <a:pt x="33" y="6"/>
                </a:cubicBezTo>
                <a:cubicBezTo>
                  <a:pt x="42" y="12"/>
                  <a:pt x="44" y="24"/>
                  <a:pt x="38" y="33"/>
                </a:cubicBezTo>
              </a:path>
            </a:pathLst>
          </a:custGeom>
          <a:solidFill>
            <a:srgbClr val="1F74AD"/>
          </a:solidFill>
          <a:ln>
            <a:noFill/>
          </a:ln>
        </p:spPr>
        <p:txBody>
          <a:bodyPr wrap="square" lIns="91440" tIns="45720" rIns="91440" bIns="45720" anchor="ctr">
            <a:normAutofit fontScale="47500" lnSpcReduction="10000"/>
          </a:bodyPr>
          <a:lstStyle/>
          <a:p>
            <a:pPr algn="ctr"/>
          </a:p>
        </p:txBody>
      </p:sp>
      <p:sp>
        <p:nvSpPr>
          <p:cNvPr id="116" name="任意多边形 115"/>
          <p:cNvSpPr/>
          <p:nvPr>
            <p:custDataLst>
              <p:tags r:id="rId59"/>
            </p:custDataLst>
          </p:nvPr>
        </p:nvSpPr>
        <p:spPr bwMode="auto">
          <a:xfrm rot="607256">
            <a:off x="10464058" y="5136017"/>
            <a:ext cx="80484" cy="59788"/>
          </a:xfrm>
          <a:custGeom>
            <a:avLst/>
            <a:gdLst>
              <a:gd name="T0" fmla="*/ 0 w 35"/>
              <a:gd name="T1" fmla="*/ 0 h 26"/>
              <a:gd name="T2" fmla="*/ 0 w 35"/>
              <a:gd name="T3" fmla="*/ 0 h 26"/>
              <a:gd name="T4" fmla="*/ 35 w 35"/>
              <a:gd name="T5" fmla="*/ 26 h 26"/>
              <a:gd name="T6" fmla="*/ 33 w 35"/>
              <a:gd name="T7" fmla="*/ 26 h 26"/>
              <a:gd name="T8" fmla="*/ 0 w 35"/>
              <a:gd name="T9" fmla="*/ 0 h 26"/>
            </a:gdLst>
            <a:ahLst/>
            <a:cxnLst>
              <a:cxn ang="0">
                <a:pos x="T0" y="T1"/>
              </a:cxn>
              <a:cxn ang="0">
                <a:pos x="T2" y="T3"/>
              </a:cxn>
              <a:cxn ang="0">
                <a:pos x="T4" y="T5"/>
              </a:cxn>
              <a:cxn ang="0">
                <a:pos x="T6" y="T7"/>
              </a:cxn>
              <a:cxn ang="0">
                <a:pos x="T8" y="T9"/>
              </a:cxn>
            </a:cxnLst>
            <a:rect l="0" t="0" r="r" b="b"/>
            <a:pathLst>
              <a:path w="35" h="26">
                <a:moveTo>
                  <a:pt x="0" y="0"/>
                </a:moveTo>
                <a:lnTo>
                  <a:pt x="0" y="0"/>
                </a:lnTo>
                <a:lnTo>
                  <a:pt x="35" y="26"/>
                </a:lnTo>
                <a:lnTo>
                  <a:pt x="33" y="2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17" name="任意多边形 116"/>
          <p:cNvSpPr/>
          <p:nvPr>
            <p:custDataLst>
              <p:tags r:id="rId60"/>
            </p:custDataLst>
          </p:nvPr>
        </p:nvSpPr>
        <p:spPr bwMode="auto">
          <a:xfrm rot="607256">
            <a:off x="10591058" y="5263017"/>
            <a:ext cx="80484" cy="59788"/>
          </a:xfrm>
          <a:custGeom>
            <a:avLst/>
            <a:gdLst>
              <a:gd name="T0" fmla="*/ 0 w 35"/>
              <a:gd name="T1" fmla="*/ 0 h 26"/>
              <a:gd name="T2" fmla="*/ 0 w 35"/>
              <a:gd name="T3" fmla="*/ 0 h 26"/>
              <a:gd name="T4" fmla="*/ 35 w 35"/>
              <a:gd name="T5" fmla="*/ 26 h 26"/>
              <a:gd name="T6" fmla="*/ 33 w 35"/>
              <a:gd name="T7" fmla="*/ 26 h 26"/>
              <a:gd name="T8" fmla="*/ 0 w 35"/>
              <a:gd name="T9" fmla="*/ 0 h 26"/>
            </a:gdLst>
            <a:ahLst/>
            <a:cxnLst>
              <a:cxn ang="0">
                <a:pos x="T0" y="T1"/>
              </a:cxn>
              <a:cxn ang="0">
                <a:pos x="T2" y="T3"/>
              </a:cxn>
              <a:cxn ang="0">
                <a:pos x="T4" y="T5"/>
              </a:cxn>
              <a:cxn ang="0">
                <a:pos x="T6" y="T7"/>
              </a:cxn>
              <a:cxn ang="0">
                <a:pos x="T8" y="T9"/>
              </a:cxn>
            </a:cxnLst>
            <a:rect l="0" t="0" r="r" b="b"/>
            <a:pathLst>
              <a:path w="35" h="26">
                <a:moveTo>
                  <a:pt x="0" y="0"/>
                </a:moveTo>
                <a:lnTo>
                  <a:pt x="0" y="0"/>
                </a:lnTo>
                <a:lnTo>
                  <a:pt x="35" y="26"/>
                </a:lnTo>
                <a:lnTo>
                  <a:pt x="33"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18" name="任意多边形 117"/>
          <p:cNvSpPr/>
          <p:nvPr>
            <p:custDataLst>
              <p:tags r:id="rId61"/>
            </p:custDataLst>
          </p:nvPr>
        </p:nvSpPr>
        <p:spPr bwMode="auto">
          <a:xfrm rot="607256">
            <a:off x="10388883" y="5113263"/>
            <a:ext cx="151769" cy="142571"/>
          </a:xfrm>
          <a:custGeom>
            <a:avLst/>
            <a:gdLst>
              <a:gd name="T0" fmla="*/ 8 w 28"/>
              <a:gd name="T1" fmla="*/ 0 h 26"/>
              <a:gd name="T2" fmla="*/ 3 w 28"/>
              <a:gd name="T3" fmla="*/ 7 h 26"/>
              <a:gd name="T4" fmla="*/ 0 w 28"/>
              <a:gd name="T5" fmla="*/ 11 h 26"/>
              <a:gd name="T6" fmla="*/ 20 w 28"/>
              <a:gd name="T7" fmla="*/ 26 h 26"/>
              <a:gd name="T8" fmla="*/ 28 w 28"/>
              <a:gd name="T9" fmla="*/ 14 h 26"/>
              <a:gd name="T10" fmla="*/ 13 w 28"/>
              <a:gd name="T11" fmla="*/ 3 h 26"/>
              <a:gd name="T12" fmla="*/ 8 w 28"/>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8" y="0"/>
                </a:moveTo>
                <a:cubicBezTo>
                  <a:pt x="6" y="2"/>
                  <a:pt x="5" y="5"/>
                  <a:pt x="3" y="7"/>
                </a:cubicBezTo>
                <a:cubicBezTo>
                  <a:pt x="2" y="8"/>
                  <a:pt x="1" y="9"/>
                  <a:pt x="0" y="11"/>
                </a:cubicBezTo>
                <a:cubicBezTo>
                  <a:pt x="20" y="26"/>
                  <a:pt x="20" y="26"/>
                  <a:pt x="20" y="26"/>
                </a:cubicBezTo>
                <a:cubicBezTo>
                  <a:pt x="28" y="14"/>
                  <a:pt x="28" y="14"/>
                  <a:pt x="28" y="14"/>
                </a:cubicBezTo>
                <a:cubicBezTo>
                  <a:pt x="13" y="3"/>
                  <a:pt x="13" y="3"/>
                  <a:pt x="13" y="3"/>
                </a:cubicBezTo>
                <a:cubicBezTo>
                  <a:pt x="8" y="0"/>
                  <a:pt x="8" y="0"/>
                  <a:pt x="8" y="0"/>
                </a:cubicBezTo>
              </a:path>
            </a:pathLst>
          </a:custGeom>
          <a:solidFill>
            <a:sysClr val="window" lastClr="FFFFFF">
              <a:lumMod val="65000"/>
            </a:sysClr>
          </a:solidFill>
          <a:ln>
            <a:noFill/>
          </a:ln>
        </p:spPr>
        <p:txBody>
          <a:bodyPr wrap="square" lIns="91440" tIns="45720" rIns="91440" bIns="45720" anchor="ctr">
            <a:normAutofit fontScale="25000" lnSpcReduction="20000"/>
          </a:bodyPr>
          <a:lstStyle/>
          <a:p>
            <a:pPr algn="ctr"/>
          </a:p>
        </p:txBody>
      </p:sp>
      <p:sp>
        <p:nvSpPr>
          <p:cNvPr id="119" name="任意多边形 118"/>
          <p:cNvSpPr/>
          <p:nvPr>
            <p:custDataLst>
              <p:tags r:id="rId62"/>
            </p:custDataLst>
          </p:nvPr>
        </p:nvSpPr>
        <p:spPr bwMode="auto">
          <a:xfrm rot="607256">
            <a:off x="10438127" y="5117217"/>
            <a:ext cx="103478" cy="75884"/>
          </a:xfrm>
          <a:custGeom>
            <a:avLst/>
            <a:gdLst>
              <a:gd name="T0" fmla="*/ 0 w 19"/>
              <a:gd name="T1" fmla="*/ 0 h 14"/>
              <a:gd name="T2" fmla="*/ 0 w 19"/>
              <a:gd name="T3" fmla="*/ 0 h 14"/>
              <a:gd name="T4" fmla="*/ 19 w 19"/>
              <a:gd name="T5" fmla="*/ 14 h 14"/>
              <a:gd name="T6" fmla="*/ 0 w 19"/>
              <a:gd name="T7" fmla="*/ 0 h 14"/>
            </a:gdLst>
            <a:ahLst/>
            <a:cxnLst>
              <a:cxn ang="0">
                <a:pos x="T0" y="T1"/>
              </a:cxn>
              <a:cxn ang="0">
                <a:pos x="T2" y="T3"/>
              </a:cxn>
              <a:cxn ang="0">
                <a:pos x="T4" y="T5"/>
              </a:cxn>
              <a:cxn ang="0">
                <a:pos x="T6" y="T7"/>
              </a:cxn>
            </a:cxnLst>
            <a:rect l="0" t="0" r="r" b="b"/>
            <a:pathLst>
              <a:path w="19" h="14">
                <a:moveTo>
                  <a:pt x="0" y="0"/>
                </a:moveTo>
                <a:cubicBezTo>
                  <a:pt x="0" y="0"/>
                  <a:pt x="0" y="0"/>
                  <a:pt x="0" y="0"/>
                </a:cubicBezTo>
                <a:cubicBezTo>
                  <a:pt x="19" y="14"/>
                  <a:pt x="19" y="14"/>
                  <a:pt x="19" y="14"/>
                </a:cubicBezTo>
                <a:cubicBezTo>
                  <a:pt x="0" y="0"/>
                  <a:pt x="0" y="0"/>
                  <a:pt x="0" y="0"/>
                </a:cubicBezTo>
              </a:path>
            </a:pathLst>
          </a:custGeom>
          <a:solidFill>
            <a:srgbClr val="00334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0" name="任意多边形 119"/>
          <p:cNvSpPr/>
          <p:nvPr>
            <p:custDataLst>
              <p:tags r:id="rId63"/>
            </p:custDataLst>
          </p:nvPr>
        </p:nvSpPr>
        <p:spPr bwMode="auto">
          <a:xfrm rot="607256">
            <a:off x="10414786" y="5105986"/>
            <a:ext cx="27594" cy="39092"/>
          </a:xfrm>
          <a:custGeom>
            <a:avLst/>
            <a:gdLst>
              <a:gd name="T0" fmla="*/ 5 w 5"/>
              <a:gd name="T1" fmla="*/ 0 h 7"/>
              <a:gd name="T2" fmla="*/ 0 w 5"/>
              <a:gd name="T3" fmla="*/ 7 h 7"/>
              <a:gd name="T4" fmla="*/ 5 w 5"/>
              <a:gd name="T5" fmla="*/ 0 h 7"/>
              <a:gd name="T6" fmla="*/ 5 w 5"/>
              <a:gd name="T7" fmla="*/ 0 h 7"/>
              <a:gd name="T8" fmla="*/ 5 w 5"/>
              <a:gd name="T9" fmla="*/ 0 h 7"/>
              <a:gd name="T10" fmla="*/ 5 w 5"/>
              <a:gd name="T11" fmla="*/ 0 h 7"/>
              <a:gd name="T12" fmla="*/ 5 w 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5" y="0"/>
                </a:moveTo>
                <a:cubicBezTo>
                  <a:pt x="3" y="2"/>
                  <a:pt x="2" y="5"/>
                  <a:pt x="0" y="7"/>
                </a:cubicBezTo>
                <a:cubicBezTo>
                  <a:pt x="2" y="5"/>
                  <a:pt x="3" y="2"/>
                  <a:pt x="5" y="0"/>
                </a:cubicBezTo>
                <a:cubicBezTo>
                  <a:pt x="5" y="0"/>
                  <a:pt x="5" y="0"/>
                  <a:pt x="5" y="0"/>
                </a:cubicBezTo>
                <a:cubicBezTo>
                  <a:pt x="5" y="0"/>
                  <a:pt x="5" y="0"/>
                  <a:pt x="5" y="0"/>
                </a:cubicBezTo>
                <a:cubicBezTo>
                  <a:pt x="5" y="0"/>
                  <a:pt x="5" y="0"/>
                  <a:pt x="5" y="0"/>
                </a:cubicBezTo>
                <a:cubicBezTo>
                  <a:pt x="5" y="0"/>
                  <a:pt x="5" y="0"/>
                  <a:pt x="5" y="0"/>
                </a:cubicBezTo>
              </a:path>
            </a:pathLst>
          </a:custGeom>
          <a:solidFill>
            <a:srgbClr val="00334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1" name="任意多边形 120"/>
          <p:cNvSpPr/>
          <p:nvPr>
            <p:custDataLst>
              <p:tags r:id="rId64"/>
            </p:custDataLst>
          </p:nvPr>
        </p:nvSpPr>
        <p:spPr bwMode="auto">
          <a:xfrm rot="607256">
            <a:off x="11174418" y="4014710"/>
            <a:ext cx="287440" cy="878417"/>
          </a:xfrm>
          <a:custGeom>
            <a:avLst/>
            <a:gdLst>
              <a:gd name="T0" fmla="*/ 0 w 53"/>
              <a:gd name="T1" fmla="*/ 161 h 161"/>
              <a:gd name="T2" fmla="*/ 0 w 53"/>
              <a:gd name="T3" fmla="*/ 161 h 161"/>
              <a:gd name="T4" fmla="*/ 0 w 53"/>
              <a:gd name="T5" fmla="*/ 161 h 161"/>
              <a:gd name="T6" fmla="*/ 0 w 53"/>
              <a:gd name="T7" fmla="*/ 160 h 161"/>
              <a:gd name="T8" fmla="*/ 0 w 53"/>
              <a:gd name="T9" fmla="*/ 160 h 161"/>
              <a:gd name="T10" fmla="*/ 0 w 53"/>
              <a:gd name="T11" fmla="*/ 160 h 161"/>
              <a:gd name="T12" fmla="*/ 0 w 53"/>
              <a:gd name="T13" fmla="*/ 160 h 161"/>
              <a:gd name="T14" fmla="*/ 0 w 53"/>
              <a:gd name="T15" fmla="*/ 160 h 161"/>
              <a:gd name="T16" fmla="*/ 0 w 53"/>
              <a:gd name="T17" fmla="*/ 160 h 161"/>
              <a:gd name="T18" fmla="*/ 0 w 53"/>
              <a:gd name="T19" fmla="*/ 160 h 161"/>
              <a:gd name="T20" fmla="*/ 0 w 53"/>
              <a:gd name="T21" fmla="*/ 160 h 161"/>
              <a:gd name="T22" fmla="*/ 0 w 53"/>
              <a:gd name="T23" fmla="*/ 160 h 161"/>
              <a:gd name="T24" fmla="*/ 0 w 53"/>
              <a:gd name="T25" fmla="*/ 160 h 161"/>
              <a:gd name="T26" fmla="*/ 0 w 53"/>
              <a:gd name="T27" fmla="*/ 160 h 161"/>
              <a:gd name="T28" fmla="*/ 0 w 53"/>
              <a:gd name="T29" fmla="*/ 160 h 161"/>
              <a:gd name="T30" fmla="*/ 1 w 53"/>
              <a:gd name="T31" fmla="*/ 159 h 161"/>
              <a:gd name="T32" fmla="*/ 1 w 53"/>
              <a:gd name="T33" fmla="*/ 159 h 161"/>
              <a:gd name="T34" fmla="*/ 1 w 53"/>
              <a:gd name="T35" fmla="*/ 159 h 161"/>
              <a:gd name="T36" fmla="*/ 7 w 53"/>
              <a:gd name="T37" fmla="*/ 150 h 161"/>
              <a:gd name="T38" fmla="*/ 7 w 53"/>
              <a:gd name="T39" fmla="*/ 150 h 161"/>
              <a:gd name="T40" fmla="*/ 7 w 53"/>
              <a:gd name="T41" fmla="*/ 150 h 161"/>
              <a:gd name="T42" fmla="*/ 7 w 53"/>
              <a:gd name="T43" fmla="*/ 149 h 161"/>
              <a:gd name="T44" fmla="*/ 7 w 53"/>
              <a:gd name="T45" fmla="*/ 149 h 161"/>
              <a:gd name="T46" fmla="*/ 7 w 53"/>
              <a:gd name="T47" fmla="*/ 149 h 161"/>
              <a:gd name="T48" fmla="*/ 8 w 53"/>
              <a:gd name="T49" fmla="*/ 149 h 161"/>
              <a:gd name="T50" fmla="*/ 8 w 53"/>
              <a:gd name="T51" fmla="*/ 149 h 161"/>
              <a:gd name="T52" fmla="*/ 8 w 53"/>
              <a:gd name="T53" fmla="*/ 149 h 161"/>
              <a:gd name="T54" fmla="*/ 8 w 53"/>
              <a:gd name="T55" fmla="*/ 149 h 161"/>
              <a:gd name="T56" fmla="*/ 8 w 53"/>
              <a:gd name="T57" fmla="*/ 149 h 161"/>
              <a:gd name="T58" fmla="*/ 8 w 53"/>
              <a:gd name="T59" fmla="*/ 149 h 161"/>
              <a:gd name="T60" fmla="*/ 8 w 53"/>
              <a:gd name="T61" fmla="*/ 149 h 161"/>
              <a:gd name="T62" fmla="*/ 8 w 53"/>
              <a:gd name="T63" fmla="*/ 149 h 161"/>
              <a:gd name="T64" fmla="*/ 8 w 53"/>
              <a:gd name="T65" fmla="*/ 149 h 161"/>
              <a:gd name="T66" fmla="*/ 8 w 53"/>
              <a:gd name="T67" fmla="*/ 148 h 161"/>
              <a:gd name="T68" fmla="*/ 8 w 53"/>
              <a:gd name="T69" fmla="*/ 148 h 161"/>
              <a:gd name="T70" fmla="*/ 8 w 53"/>
              <a:gd name="T71" fmla="*/ 148 h 161"/>
              <a:gd name="T72" fmla="*/ 53 w 53"/>
              <a:gd name="T73" fmla="*/ 0 h 161"/>
              <a:gd name="T74" fmla="*/ 8 w 53"/>
              <a:gd name="T75" fmla="*/ 148 h 161"/>
              <a:gd name="T76" fmla="*/ 53 w 53"/>
              <a:gd name="T7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 h="161">
                <a:moveTo>
                  <a:pt x="0" y="161"/>
                </a:moveTo>
                <a:cubicBezTo>
                  <a:pt x="0" y="161"/>
                  <a:pt x="0" y="161"/>
                  <a:pt x="0" y="161"/>
                </a:cubicBezTo>
                <a:cubicBezTo>
                  <a:pt x="0" y="161"/>
                  <a:pt x="0" y="161"/>
                  <a:pt x="0" y="161"/>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1" y="159"/>
                </a:moveTo>
                <a:cubicBezTo>
                  <a:pt x="1" y="159"/>
                  <a:pt x="1" y="159"/>
                  <a:pt x="1" y="159"/>
                </a:cubicBezTo>
                <a:cubicBezTo>
                  <a:pt x="1" y="159"/>
                  <a:pt x="1" y="159"/>
                  <a:pt x="1" y="159"/>
                </a:cubicBezTo>
                <a:moveTo>
                  <a:pt x="7" y="150"/>
                </a:moveTo>
                <a:cubicBezTo>
                  <a:pt x="7" y="150"/>
                  <a:pt x="7" y="150"/>
                  <a:pt x="7" y="150"/>
                </a:cubicBezTo>
                <a:cubicBezTo>
                  <a:pt x="7" y="150"/>
                  <a:pt x="7" y="150"/>
                  <a:pt x="7" y="150"/>
                </a:cubicBezTo>
                <a:moveTo>
                  <a:pt x="7" y="149"/>
                </a:moveTo>
                <a:cubicBezTo>
                  <a:pt x="7" y="149"/>
                  <a:pt x="7" y="149"/>
                  <a:pt x="7" y="149"/>
                </a:cubicBezTo>
                <a:cubicBezTo>
                  <a:pt x="7" y="149"/>
                  <a:pt x="7" y="149"/>
                  <a:pt x="7" y="149"/>
                </a:cubicBezTo>
                <a:moveTo>
                  <a:pt x="8" y="149"/>
                </a:moveTo>
                <a:cubicBezTo>
                  <a:pt x="8" y="149"/>
                  <a:pt x="8" y="149"/>
                  <a:pt x="8" y="149"/>
                </a:cubicBezTo>
                <a:cubicBezTo>
                  <a:pt x="8" y="149"/>
                  <a:pt x="8" y="149"/>
                  <a:pt x="8" y="149"/>
                </a:cubicBezTo>
                <a:moveTo>
                  <a:pt x="8" y="149"/>
                </a:moveTo>
                <a:cubicBezTo>
                  <a:pt x="8" y="149"/>
                  <a:pt x="8" y="149"/>
                  <a:pt x="8" y="149"/>
                </a:cubicBezTo>
                <a:cubicBezTo>
                  <a:pt x="8" y="149"/>
                  <a:pt x="8" y="149"/>
                  <a:pt x="8" y="149"/>
                </a:cubicBezTo>
                <a:moveTo>
                  <a:pt x="8" y="149"/>
                </a:moveTo>
                <a:cubicBezTo>
                  <a:pt x="8" y="149"/>
                  <a:pt x="8" y="149"/>
                  <a:pt x="8" y="149"/>
                </a:cubicBezTo>
                <a:cubicBezTo>
                  <a:pt x="8" y="149"/>
                  <a:pt x="8" y="149"/>
                  <a:pt x="8" y="149"/>
                </a:cubicBezTo>
                <a:moveTo>
                  <a:pt x="8" y="148"/>
                </a:moveTo>
                <a:cubicBezTo>
                  <a:pt x="8" y="148"/>
                  <a:pt x="8" y="148"/>
                  <a:pt x="8" y="148"/>
                </a:cubicBezTo>
                <a:cubicBezTo>
                  <a:pt x="8" y="148"/>
                  <a:pt x="8" y="148"/>
                  <a:pt x="8" y="148"/>
                </a:cubicBezTo>
                <a:moveTo>
                  <a:pt x="53" y="0"/>
                </a:moveTo>
                <a:cubicBezTo>
                  <a:pt x="52" y="21"/>
                  <a:pt x="46" y="89"/>
                  <a:pt x="8" y="148"/>
                </a:cubicBezTo>
                <a:cubicBezTo>
                  <a:pt x="46" y="89"/>
                  <a:pt x="52" y="21"/>
                  <a:pt x="53"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22" name="任意多边形 121"/>
          <p:cNvSpPr/>
          <p:nvPr>
            <p:custDataLst>
              <p:tags r:id="rId65"/>
            </p:custDataLst>
          </p:nvPr>
        </p:nvSpPr>
        <p:spPr bwMode="auto">
          <a:xfrm rot="607256">
            <a:off x="10593692" y="3942590"/>
            <a:ext cx="839326" cy="1296931"/>
          </a:xfrm>
          <a:custGeom>
            <a:avLst/>
            <a:gdLst>
              <a:gd name="T0" fmla="*/ 154 w 154"/>
              <a:gd name="T1" fmla="*/ 9 h 238"/>
              <a:gd name="T2" fmla="*/ 154 w 154"/>
              <a:gd name="T3" fmla="*/ 9 h 238"/>
              <a:gd name="T4" fmla="*/ 152 w 154"/>
              <a:gd name="T5" fmla="*/ 27 h 238"/>
              <a:gd name="T6" fmla="*/ 152 w 154"/>
              <a:gd name="T7" fmla="*/ 27 h 238"/>
              <a:gd name="T8" fmla="*/ 152 w 154"/>
              <a:gd name="T9" fmla="*/ 27 h 238"/>
              <a:gd name="T10" fmla="*/ 152 w 154"/>
              <a:gd name="T11" fmla="*/ 28 h 238"/>
              <a:gd name="T12" fmla="*/ 143 w 154"/>
              <a:gd name="T13" fmla="*/ 74 h 238"/>
              <a:gd name="T14" fmla="*/ 143 w 154"/>
              <a:gd name="T15" fmla="*/ 74 h 238"/>
              <a:gd name="T16" fmla="*/ 143 w 154"/>
              <a:gd name="T17" fmla="*/ 74 h 238"/>
              <a:gd name="T18" fmla="*/ 143 w 154"/>
              <a:gd name="T19" fmla="*/ 75 h 238"/>
              <a:gd name="T20" fmla="*/ 95 w 154"/>
              <a:gd name="T21" fmla="*/ 77 h 238"/>
              <a:gd name="T22" fmla="*/ 106 w 154"/>
              <a:gd name="T23" fmla="*/ 98 h 238"/>
              <a:gd name="T24" fmla="*/ 101 w 154"/>
              <a:gd name="T25" fmla="*/ 114 h 238"/>
              <a:gd name="T26" fmla="*/ 101 w 154"/>
              <a:gd name="T27" fmla="*/ 114 h 238"/>
              <a:gd name="T28" fmla="*/ 80 w 154"/>
              <a:gd name="T29" fmla="*/ 125 h 238"/>
              <a:gd name="T30" fmla="*/ 80 w 154"/>
              <a:gd name="T31" fmla="*/ 125 h 238"/>
              <a:gd name="T32" fmla="*/ 65 w 154"/>
              <a:gd name="T33" fmla="*/ 120 h 238"/>
              <a:gd name="T34" fmla="*/ 65 w 154"/>
              <a:gd name="T35" fmla="*/ 120 h 238"/>
              <a:gd name="T36" fmla="*/ 30 w 154"/>
              <a:gd name="T37" fmla="*/ 167 h 238"/>
              <a:gd name="T38" fmla="*/ 30 w 154"/>
              <a:gd name="T39" fmla="*/ 167 h 238"/>
              <a:gd name="T40" fmla="*/ 30 w 154"/>
              <a:gd name="T41" fmla="*/ 167 h 238"/>
              <a:gd name="T42" fmla="*/ 30 w 154"/>
              <a:gd name="T43" fmla="*/ 167 h 238"/>
              <a:gd name="T44" fmla="*/ 30 w 154"/>
              <a:gd name="T45" fmla="*/ 167 h 238"/>
              <a:gd name="T46" fmla="*/ 30 w 154"/>
              <a:gd name="T47" fmla="*/ 167 h 238"/>
              <a:gd name="T48" fmla="*/ 30 w 154"/>
              <a:gd name="T49" fmla="*/ 167 h 238"/>
              <a:gd name="T50" fmla="*/ 30 w 154"/>
              <a:gd name="T51" fmla="*/ 167 h 238"/>
              <a:gd name="T52" fmla="*/ 30 w 154"/>
              <a:gd name="T53" fmla="*/ 167 h 238"/>
              <a:gd name="T54" fmla="*/ 30 w 154"/>
              <a:gd name="T55" fmla="*/ 167 h 238"/>
              <a:gd name="T56" fmla="*/ 30 w 154"/>
              <a:gd name="T57" fmla="*/ 167 h 238"/>
              <a:gd name="T58" fmla="*/ 30 w 154"/>
              <a:gd name="T59" fmla="*/ 167 h 238"/>
              <a:gd name="T60" fmla="*/ 30 w 154"/>
              <a:gd name="T61" fmla="*/ 167 h 238"/>
              <a:gd name="T62" fmla="*/ 30 w 154"/>
              <a:gd name="T63" fmla="*/ 167 h 238"/>
              <a:gd name="T64" fmla="*/ 20 w 154"/>
              <a:gd name="T65" fmla="*/ 189 h 238"/>
              <a:gd name="T66" fmla="*/ 20 w 154"/>
              <a:gd name="T67" fmla="*/ 189 h 238"/>
              <a:gd name="T68" fmla="*/ 20 w 154"/>
              <a:gd name="T69" fmla="*/ 190 h 238"/>
              <a:gd name="T70" fmla="*/ 9 w 154"/>
              <a:gd name="T71" fmla="*/ 206 h 238"/>
              <a:gd name="T72" fmla="*/ 9 w 154"/>
              <a:gd name="T73" fmla="*/ 206 h 238"/>
              <a:gd name="T74" fmla="*/ 9 w 154"/>
              <a:gd name="T75" fmla="*/ 206 h 238"/>
              <a:gd name="T76" fmla="*/ 25 w 154"/>
              <a:gd name="T77" fmla="*/ 238 h 238"/>
              <a:gd name="T78" fmla="*/ 64 w 154"/>
              <a:gd name="T79" fmla="*/ 208 h 238"/>
              <a:gd name="T80" fmla="*/ 101 w 154"/>
              <a:gd name="T81" fmla="*/ 165 h 238"/>
              <a:gd name="T82" fmla="*/ 101 w 154"/>
              <a:gd name="T83" fmla="*/ 164 h 238"/>
              <a:gd name="T84" fmla="*/ 101 w 154"/>
              <a:gd name="T85" fmla="*/ 164 h 238"/>
              <a:gd name="T86" fmla="*/ 101 w 154"/>
              <a:gd name="T87" fmla="*/ 164 h 238"/>
              <a:gd name="T88" fmla="*/ 101 w 154"/>
              <a:gd name="T89" fmla="*/ 164 h 238"/>
              <a:gd name="T90" fmla="*/ 102 w 154"/>
              <a:gd name="T91" fmla="*/ 163 h 238"/>
              <a:gd name="T92" fmla="*/ 108 w 154"/>
              <a:gd name="T93" fmla="*/ 154 h 238"/>
              <a:gd name="T94" fmla="*/ 108 w 154"/>
              <a:gd name="T95" fmla="*/ 153 h 238"/>
              <a:gd name="T96" fmla="*/ 109 w 154"/>
              <a:gd name="T97" fmla="*/ 153 h 238"/>
              <a:gd name="T98" fmla="*/ 109 w 154"/>
              <a:gd name="T99" fmla="*/ 153 h 238"/>
              <a:gd name="T100" fmla="*/ 109 w 154"/>
              <a:gd name="T101" fmla="*/ 153 h 238"/>
              <a:gd name="T102" fmla="*/ 109 w 154"/>
              <a:gd name="T103" fmla="*/ 152 h 238"/>
              <a:gd name="T104" fmla="*/ 109 w 154"/>
              <a:gd name="T105" fmla="*/ 152 h 238"/>
              <a:gd name="T106" fmla="*/ 154 w 154"/>
              <a:gd name="T10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 h="238">
                <a:moveTo>
                  <a:pt x="154" y="0"/>
                </a:moveTo>
                <a:cubicBezTo>
                  <a:pt x="154" y="2"/>
                  <a:pt x="154" y="5"/>
                  <a:pt x="154" y="9"/>
                </a:cubicBezTo>
                <a:cubicBezTo>
                  <a:pt x="154" y="9"/>
                  <a:pt x="154" y="9"/>
                  <a:pt x="154" y="9"/>
                </a:cubicBezTo>
                <a:cubicBezTo>
                  <a:pt x="154" y="9"/>
                  <a:pt x="154" y="9"/>
                  <a:pt x="154" y="9"/>
                </a:cubicBezTo>
                <a:cubicBezTo>
                  <a:pt x="153" y="14"/>
                  <a:pt x="153" y="20"/>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8"/>
                  <a:pt x="152" y="28"/>
                </a:cubicBezTo>
                <a:cubicBezTo>
                  <a:pt x="152" y="28"/>
                  <a:pt x="152" y="28"/>
                  <a:pt x="152" y="28"/>
                </a:cubicBezTo>
                <a:cubicBezTo>
                  <a:pt x="150" y="40"/>
                  <a:pt x="148" y="56"/>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5"/>
                </a:cubicBezTo>
                <a:cubicBezTo>
                  <a:pt x="143" y="75"/>
                  <a:pt x="143" y="75"/>
                  <a:pt x="143" y="75"/>
                </a:cubicBezTo>
                <a:cubicBezTo>
                  <a:pt x="113" y="53"/>
                  <a:pt x="113" y="53"/>
                  <a:pt x="113" y="53"/>
                </a:cubicBezTo>
                <a:cubicBezTo>
                  <a:pt x="95" y="77"/>
                  <a:pt x="95" y="77"/>
                  <a:pt x="95" y="77"/>
                </a:cubicBezTo>
                <a:cubicBezTo>
                  <a:pt x="102" y="82"/>
                  <a:pt x="106" y="90"/>
                  <a:pt x="106" y="98"/>
                </a:cubicBezTo>
                <a:cubicBezTo>
                  <a:pt x="106" y="98"/>
                  <a:pt x="106" y="98"/>
                  <a:pt x="106" y="98"/>
                </a:cubicBezTo>
                <a:cubicBezTo>
                  <a:pt x="106" y="104"/>
                  <a:pt x="105" y="109"/>
                  <a:pt x="101" y="114"/>
                </a:cubicBezTo>
                <a:cubicBezTo>
                  <a:pt x="101" y="114"/>
                  <a:pt x="101" y="114"/>
                  <a:pt x="101" y="114"/>
                </a:cubicBezTo>
                <a:cubicBezTo>
                  <a:pt x="101" y="114"/>
                  <a:pt x="101" y="114"/>
                  <a:pt x="101" y="114"/>
                </a:cubicBezTo>
                <a:cubicBezTo>
                  <a:pt x="101" y="114"/>
                  <a:pt x="101" y="114"/>
                  <a:pt x="101" y="114"/>
                </a:cubicBezTo>
                <a:cubicBezTo>
                  <a:pt x="96" y="121"/>
                  <a:pt x="88" y="125"/>
                  <a:pt x="80" y="125"/>
                </a:cubicBezTo>
                <a:cubicBezTo>
                  <a:pt x="80" y="125"/>
                  <a:pt x="80" y="125"/>
                  <a:pt x="80" y="125"/>
                </a:cubicBezTo>
                <a:cubicBezTo>
                  <a:pt x="80" y="125"/>
                  <a:pt x="80" y="125"/>
                  <a:pt x="80" y="125"/>
                </a:cubicBezTo>
                <a:cubicBezTo>
                  <a:pt x="80" y="125"/>
                  <a:pt x="80" y="125"/>
                  <a:pt x="80" y="125"/>
                </a:cubicBezTo>
                <a:cubicBezTo>
                  <a:pt x="80" y="125"/>
                  <a:pt x="80" y="125"/>
                  <a:pt x="80" y="125"/>
                </a:cubicBezTo>
                <a:cubicBezTo>
                  <a:pt x="75" y="125"/>
                  <a:pt x="69" y="123"/>
                  <a:pt x="65" y="120"/>
                </a:cubicBezTo>
                <a:cubicBezTo>
                  <a:pt x="65" y="120"/>
                  <a:pt x="65" y="120"/>
                  <a:pt x="65" y="120"/>
                </a:cubicBezTo>
                <a:cubicBezTo>
                  <a:pt x="65" y="120"/>
                  <a:pt x="65" y="120"/>
                  <a:pt x="65" y="120"/>
                </a:cubicBezTo>
                <a:cubicBezTo>
                  <a:pt x="65" y="120"/>
                  <a:pt x="65" y="120"/>
                  <a:pt x="65" y="120"/>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1" y="169"/>
                  <a:pt x="27" y="177"/>
                  <a:pt x="20" y="189"/>
                </a:cubicBezTo>
                <a:cubicBezTo>
                  <a:pt x="20" y="189"/>
                  <a:pt x="20" y="189"/>
                  <a:pt x="20" y="189"/>
                </a:cubicBezTo>
                <a:cubicBezTo>
                  <a:pt x="20" y="189"/>
                  <a:pt x="20" y="189"/>
                  <a:pt x="20" y="189"/>
                </a:cubicBezTo>
                <a:cubicBezTo>
                  <a:pt x="20" y="189"/>
                  <a:pt x="20" y="189"/>
                  <a:pt x="20" y="189"/>
                </a:cubicBezTo>
                <a:cubicBezTo>
                  <a:pt x="20" y="189"/>
                  <a:pt x="20" y="189"/>
                  <a:pt x="20" y="189"/>
                </a:cubicBezTo>
                <a:cubicBezTo>
                  <a:pt x="20" y="189"/>
                  <a:pt x="20" y="190"/>
                  <a:pt x="20" y="190"/>
                </a:cubicBezTo>
                <a:cubicBezTo>
                  <a:pt x="20" y="190"/>
                  <a:pt x="20" y="190"/>
                  <a:pt x="20" y="190"/>
                </a:cubicBezTo>
                <a:cubicBezTo>
                  <a:pt x="17" y="195"/>
                  <a:pt x="13" y="200"/>
                  <a:pt x="9" y="206"/>
                </a:cubicBezTo>
                <a:cubicBezTo>
                  <a:pt x="9" y="206"/>
                  <a:pt x="9" y="206"/>
                  <a:pt x="9" y="206"/>
                </a:cubicBezTo>
                <a:cubicBezTo>
                  <a:pt x="9" y="206"/>
                  <a:pt x="9" y="206"/>
                  <a:pt x="9" y="206"/>
                </a:cubicBezTo>
                <a:cubicBezTo>
                  <a:pt x="9" y="206"/>
                  <a:pt x="9" y="206"/>
                  <a:pt x="9" y="206"/>
                </a:cubicBezTo>
                <a:cubicBezTo>
                  <a:pt x="9" y="206"/>
                  <a:pt x="9" y="206"/>
                  <a:pt x="9" y="206"/>
                </a:cubicBezTo>
                <a:cubicBezTo>
                  <a:pt x="6" y="210"/>
                  <a:pt x="3" y="215"/>
                  <a:pt x="0" y="219"/>
                </a:cubicBezTo>
                <a:cubicBezTo>
                  <a:pt x="25" y="238"/>
                  <a:pt x="25" y="238"/>
                  <a:pt x="25" y="238"/>
                </a:cubicBezTo>
                <a:cubicBezTo>
                  <a:pt x="26" y="237"/>
                  <a:pt x="28" y="236"/>
                  <a:pt x="29" y="235"/>
                </a:cubicBezTo>
                <a:cubicBezTo>
                  <a:pt x="41" y="228"/>
                  <a:pt x="52" y="219"/>
                  <a:pt x="64" y="208"/>
                </a:cubicBezTo>
                <a:cubicBezTo>
                  <a:pt x="75" y="197"/>
                  <a:pt x="87" y="183"/>
                  <a:pt x="101" y="165"/>
                </a:cubicBezTo>
                <a:cubicBezTo>
                  <a:pt x="101" y="165"/>
                  <a:pt x="101" y="165"/>
                  <a:pt x="101" y="165"/>
                </a:cubicBezTo>
                <a:cubicBezTo>
                  <a:pt x="101" y="165"/>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3"/>
                  <a:pt x="101" y="163"/>
                  <a:pt x="102" y="163"/>
                </a:cubicBezTo>
                <a:cubicBezTo>
                  <a:pt x="102" y="163"/>
                  <a:pt x="102" y="163"/>
                  <a:pt x="102" y="163"/>
                </a:cubicBezTo>
                <a:cubicBezTo>
                  <a:pt x="104" y="160"/>
                  <a:pt x="106" y="157"/>
                  <a:pt x="108" y="154"/>
                </a:cubicBezTo>
                <a:cubicBezTo>
                  <a:pt x="108" y="154"/>
                  <a:pt x="108" y="154"/>
                  <a:pt x="108" y="154"/>
                </a:cubicBezTo>
                <a:cubicBezTo>
                  <a:pt x="108" y="153"/>
                  <a:pt x="108" y="153"/>
                  <a:pt x="108" y="153"/>
                </a:cubicBezTo>
                <a:cubicBezTo>
                  <a:pt x="108" y="153"/>
                  <a:pt x="108" y="153"/>
                  <a:pt x="108" y="153"/>
                </a:cubicBezTo>
                <a:cubicBezTo>
                  <a:pt x="108"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2"/>
                  <a:pt x="109" y="152"/>
                </a:cubicBezTo>
                <a:cubicBezTo>
                  <a:pt x="109" y="152"/>
                  <a:pt x="109" y="152"/>
                  <a:pt x="109" y="152"/>
                </a:cubicBezTo>
                <a:cubicBezTo>
                  <a:pt x="109" y="152"/>
                  <a:pt x="109" y="152"/>
                  <a:pt x="109" y="152"/>
                </a:cubicBezTo>
                <a:cubicBezTo>
                  <a:pt x="147" y="93"/>
                  <a:pt x="153" y="25"/>
                  <a:pt x="154" y="4"/>
                </a:cubicBezTo>
                <a:cubicBezTo>
                  <a:pt x="154" y="2"/>
                  <a:pt x="154" y="1"/>
                  <a:pt x="154" y="0"/>
                </a:cubicBezTo>
              </a:path>
            </a:pathLst>
          </a:custGeom>
          <a:solidFill>
            <a:sysClr val="window" lastClr="FFFFFF">
              <a:lumMod val="85000"/>
            </a:sysClr>
          </a:solidFill>
          <a:ln>
            <a:noFill/>
          </a:ln>
        </p:spPr>
        <p:txBody>
          <a:bodyPr wrap="square" lIns="91440" tIns="45720" rIns="91440" bIns="45720" anchor="ctr">
            <a:normAutofit/>
          </a:bodyPr>
          <a:lstStyle/>
          <a:p>
            <a:pPr algn="ctr"/>
          </a:p>
        </p:txBody>
      </p:sp>
      <p:sp>
        <p:nvSpPr>
          <p:cNvPr id="123" name="任意多边形 122"/>
          <p:cNvSpPr/>
          <p:nvPr>
            <p:custDataLst>
              <p:tags r:id="rId66"/>
            </p:custDataLst>
          </p:nvPr>
        </p:nvSpPr>
        <p:spPr bwMode="auto">
          <a:xfrm rot="607256">
            <a:off x="10584493" y="4792520"/>
            <a:ext cx="112677" cy="211557"/>
          </a:xfrm>
          <a:custGeom>
            <a:avLst/>
            <a:gdLst>
              <a:gd name="T0" fmla="*/ 0 w 21"/>
              <a:gd name="T1" fmla="*/ 39 h 39"/>
              <a:gd name="T2" fmla="*/ 0 w 21"/>
              <a:gd name="T3" fmla="*/ 39 h 39"/>
              <a:gd name="T4" fmla="*/ 0 w 21"/>
              <a:gd name="T5" fmla="*/ 39 h 39"/>
              <a:gd name="T6" fmla="*/ 0 w 21"/>
              <a:gd name="T7" fmla="*/ 39 h 39"/>
              <a:gd name="T8" fmla="*/ 0 w 21"/>
              <a:gd name="T9" fmla="*/ 39 h 39"/>
              <a:gd name="T10" fmla="*/ 0 w 21"/>
              <a:gd name="T11" fmla="*/ 39 h 39"/>
              <a:gd name="T12" fmla="*/ 11 w 21"/>
              <a:gd name="T13" fmla="*/ 23 h 39"/>
              <a:gd name="T14" fmla="*/ 0 w 21"/>
              <a:gd name="T15" fmla="*/ 39 h 39"/>
              <a:gd name="T16" fmla="*/ 11 w 21"/>
              <a:gd name="T17" fmla="*/ 23 h 39"/>
              <a:gd name="T18" fmla="*/ 11 w 21"/>
              <a:gd name="T19" fmla="*/ 22 h 39"/>
              <a:gd name="T20" fmla="*/ 11 w 21"/>
              <a:gd name="T21" fmla="*/ 23 h 39"/>
              <a:gd name="T22" fmla="*/ 11 w 21"/>
              <a:gd name="T23" fmla="*/ 22 h 39"/>
              <a:gd name="T24" fmla="*/ 11 w 21"/>
              <a:gd name="T25" fmla="*/ 22 h 39"/>
              <a:gd name="T26" fmla="*/ 11 w 21"/>
              <a:gd name="T27" fmla="*/ 22 h 39"/>
              <a:gd name="T28" fmla="*/ 11 w 21"/>
              <a:gd name="T29" fmla="*/ 22 h 39"/>
              <a:gd name="T30" fmla="*/ 11 w 21"/>
              <a:gd name="T31" fmla="*/ 22 h 39"/>
              <a:gd name="T32" fmla="*/ 11 w 21"/>
              <a:gd name="T33" fmla="*/ 22 h 39"/>
              <a:gd name="T34" fmla="*/ 11 w 21"/>
              <a:gd name="T35" fmla="*/ 22 h 39"/>
              <a:gd name="T36" fmla="*/ 21 w 21"/>
              <a:gd name="T37" fmla="*/ 0 h 39"/>
              <a:gd name="T38" fmla="*/ 21 w 21"/>
              <a:gd name="T39" fmla="*/ 0 h 39"/>
              <a:gd name="T40" fmla="*/ 21 w 21"/>
              <a:gd name="T41" fmla="*/ 0 h 39"/>
              <a:gd name="T42" fmla="*/ 21 w 21"/>
              <a:gd name="T43" fmla="*/ 0 h 39"/>
              <a:gd name="T44" fmla="*/ 21 w 21"/>
              <a:gd name="T45" fmla="*/ 0 h 39"/>
              <a:gd name="T46" fmla="*/ 21 w 21"/>
              <a:gd name="T47" fmla="*/ 0 h 39"/>
              <a:gd name="T48" fmla="*/ 21 w 21"/>
              <a:gd name="T49" fmla="*/ 0 h 39"/>
              <a:gd name="T50" fmla="*/ 21 w 21"/>
              <a:gd name="T51" fmla="*/ 0 h 39"/>
              <a:gd name="T52" fmla="*/ 21 w 21"/>
              <a:gd name="T53" fmla="*/ 0 h 39"/>
              <a:gd name="T54" fmla="*/ 21 w 21"/>
              <a:gd name="T55" fmla="*/ 0 h 39"/>
              <a:gd name="T56" fmla="*/ 21 w 21"/>
              <a:gd name="T57" fmla="*/ 0 h 39"/>
              <a:gd name="T58" fmla="*/ 21 w 21"/>
              <a:gd name="T59" fmla="*/ 0 h 39"/>
              <a:gd name="T60" fmla="*/ 21 w 21"/>
              <a:gd name="T61" fmla="*/ 0 h 39"/>
              <a:gd name="T62" fmla="*/ 21 w 21"/>
              <a:gd name="T63" fmla="*/ 0 h 39"/>
              <a:gd name="T64" fmla="*/ 21 w 21"/>
              <a:gd name="T65" fmla="*/ 0 h 39"/>
              <a:gd name="T66" fmla="*/ 21 w 21"/>
              <a:gd name="T67" fmla="*/ 0 h 39"/>
              <a:gd name="T68" fmla="*/ 21 w 21"/>
              <a:gd name="T69" fmla="*/ 0 h 39"/>
              <a:gd name="T70" fmla="*/ 21 w 21"/>
              <a:gd name="T71" fmla="*/ 0 h 39"/>
              <a:gd name="T72" fmla="*/ 21 w 21"/>
              <a:gd name="T73" fmla="*/ 0 h 39"/>
              <a:gd name="T74" fmla="*/ 21 w 21"/>
              <a:gd name="T75" fmla="*/ 0 h 39"/>
              <a:gd name="T76" fmla="*/ 21 w 21"/>
              <a:gd name="T77" fmla="*/ 0 h 39"/>
              <a:gd name="T78" fmla="*/ 21 w 21"/>
              <a:gd name="T79" fmla="*/ 0 h 39"/>
              <a:gd name="T80" fmla="*/ 21 w 21"/>
              <a:gd name="T81" fmla="*/ 0 h 39"/>
              <a:gd name="T82" fmla="*/ 21 w 21"/>
              <a:gd name="T83" fmla="*/ 0 h 39"/>
              <a:gd name="T84" fmla="*/ 21 w 21"/>
              <a:gd name="T85" fmla="*/ 0 h 39"/>
              <a:gd name="T86" fmla="*/ 21 w 21"/>
              <a:gd name="T87" fmla="*/ 0 h 39"/>
              <a:gd name="T88" fmla="*/ 21 w 21"/>
              <a:gd name="T89" fmla="*/ 0 h 39"/>
              <a:gd name="T90" fmla="*/ 21 w 21"/>
              <a:gd name="T91" fmla="*/ 0 h 39"/>
              <a:gd name="T92" fmla="*/ 21 w 21"/>
              <a:gd name="T93" fmla="*/ 0 h 39"/>
              <a:gd name="T94" fmla="*/ 21 w 21"/>
              <a:gd name="T95" fmla="*/ 0 h 39"/>
              <a:gd name="T96" fmla="*/ 21 w 21"/>
              <a:gd name="T97" fmla="*/ 0 h 39"/>
              <a:gd name="T98" fmla="*/ 21 w 21"/>
              <a:gd name="T99" fmla="*/ 0 h 39"/>
              <a:gd name="T100" fmla="*/ 21 w 21"/>
              <a:gd name="T101" fmla="*/ 0 h 39"/>
              <a:gd name="T102" fmla="*/ 21 w 21"/>
              <a:gd name="T103" fmla="*/ 0 h 39"/>
              <a:gd name="T104" fmla="*/ 21 w 21"/>
              <a:gd name="T105" fmla="*/ 0 h 39"/>
              <a:gd name="T106" fmla="*/ 21 w 21"/>
              <a:gd name="T107" fmla="*/ 0 h 39"/>
              <a:gd name="T108" fmla="*/ 21 w 21"/>
              <a:gd name="T109" fmla="*/ 0 h 39"/>
              <a:gd name="T110" fmla="*/ 21 w 21"/>
              <a:gd name="T111" fmla="*/ 0 h 39"/>
              <a:gd name="T112" fmla="*/ 21 w 21"/>
              <a:gd name="T11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 h="39">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11" y="23"/>
                </a:moveTo>
                <a:cubicBezTo>
                  <a:pt x="8" y="28"/>
                  <a:pt x="4" y="33"/>
                  <a:pt x="0" y="39"/>
                </a:cubicBezTo>
                <a:cubicBezTo>
                  <a:pt x="4" y="33"/>
                  <a:pt x="8" y="28"/>
                  <a:pt x="11" y="23"/>
                </a:cubicBezTo>
                <a:moveTo>
                  <a:pt x="11" y="22"/>
                </a:moveTo>
                <a:cubicBezTo>
                  <a:pt x="11" y="22"/>
                  <a:pt x="11" y="23"/>
                  <a:pt x="11" y="23"/>
                </a:cubicBezTo>
                <a:cubicBezTo>
                  <a:pt x="11" y="23"/>
                  <a:pt x="11" y="22"/>
                  <a:pt x="11" y="22"/>
                </a:cubicBezTo>
                <a:moveTo>
                  <a:pt x="11" y="22"/>
                </a:moveTo>
                <a:cubicBezTo>
                  <a:pt x="11" y="22"/>
                  <a:pt x="11" y="22"/>
                  <a:pt x="11" y="22"/>
                </a:cubicBezTo>
                <a:cubicBezTo>
                  <a:pt x="11" y="22"/>
                  <a:pt x="11" y="22"/>
                  <a:pt x="11" y="22"/>
                </a:cubicBezTo>
                <a:moveTo>
                  <a:pt x="11" y="22"/>
                </a:moveTo>
                <a:cubicBezTo>
                  <a:pt x="11" y="22"/>
                  <a:pt x="11" y="22"/>
                  <a:pt x="11" y="22"/>
                </a:cubicBezTo>
                <a:cubicBezTo>
                  <a:pt x="11" y="22"/>
                  <a:pt x="11" y="22"/>
                  <a:pt x="11" y="22"/>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path>
            </a:pathLst>
          </a:custGeom>
          <a:solidFill>
            <a:srgbClr val="005F9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124" name="任意多边形 123"/>
          <p:cNvSpPr/>
          <p:nvPr>
            <p:custDataLst>
              <p:tags r:id="rId67"/>
            </p:custDataLst>
          </p:nvPr>
        </p:nvSpPr>
        <p:spPr bwMode="auto">
          <a:xfrm rot="607256">
            <a:off x="10538608" y="5203017"/>
            <a:ext cx="689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path>
            </a:pathLst>
          </a:custGeom>
          <a:solidFill>
            <a:srgbClr val="FCFD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5" name="任意多边形 124"/>
          <p:cNvSpPr/>
          <p:nvPr>
            <p:custDataLst>
              <p:tags r:id="rId68"/>
            </p:custDataLst>
          </p:nvPr>
        </p:nvSpPr>
        <p:spPr bwMode="auto">
          <a:xfrm rot="607256">
            <a:off x="10539772" y="5189875"/>
            <a:ext cx="39092" cy="16096"/>
          </a:xfrm>
          <a:custGeom>
            <a:avLst/>
            <a:gdLst>
              <a:gd name="T0" fmla="*/ 7 w 7"/>
              <a:gd name="T1" fmla="*/ 0 h 3"/>
              <a:gd name="T2" fmla="*/ 0 w 7"/>
              <a:gd name="T3" fmla="*/ 3 h 3"/>
              <a:gd name="T4" fmla="*/ 0 w 7"/>
              <a:gd name="T5" fmla="*/ 3 h 3"/>
              <a:gd name="T6" fmla="*/ 1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cubicBezTo>
                  <a:pt x="5" y="1"/>
                  <a:pt x="2" y="2"/>
                  <a:pt x="0" y="3"/>
                </a:cubicBezTo>
                <a:cubicBezTo>
                  <a:pt x="0" y="3"/>
                  <a:pt x="0" y="3"/>
                  <a:pt x="0" y="3"/>
                </a:cubicBezTo>
                <a:cubicBezTo>
                  <a:pt x="1" y="3"/>
                  <a:pt x="1" y="3"/>
                  <a:pt x="1" y="3"/>
                </a:cubicBezTo>
                <a:cubicBezTo>
                  <a:pt x="3" y="2"/>
                  <a:pt x="5" y="1"/>
                  <a:pt x="7" y="0"/>
                </a:cubicBezTo>
              </a:path>
            </a:pathLst>
          </a:custGeom>
          <a:solidFill>
            <a:srgbClr val="00649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6" name="任意多边形 125"/>
          <p:cNvSpPr/>
          <p:nvPr>
            <p:custDataLst>
              <p:tags r:id="rId69"/>
            </p:custDataLst>
          </p:nvPr>
        </p:nvSpPr>
        <p:spPr bwMode="auto">
          <a:xfrm rot="607256">
            <a:off x="10614845" y="5179289"/>
            <a:ext cx="6898" cy="4599"/>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0" y="1"/>
                </a:cubicBezTo>
                <a:cubicBezTo>
                  <a:pt x="0" y="0"/>
                  <a:pt x="0" y="0"/>
                  <a:pt x="1" y="0"/>
                </a:cubicBezTo>
              </a:path>
            </a:pathLst>
          </a:custGeom>
          <a:solidFill>
            <a:srgbClr val="FCFD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7" name="任意多边形 126"/>
          <p:cNvSpPr/>
          <p:nvPr>
            <p:custDataLst>
              <p:tags r:id="rId70"/>
            </p:custDataLst>
          </p:nvPr>
        </p:nvSpPr>
        <p:spPr bwMode="auto">
          <a:xfrm rot="607256">
            <a:off x="10609931" y="5182842"/>
            <a:ext cx="4599"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1" y="0"/>
                </a:cubicBezTo>
                <a:cubicBezTo>
                  <a:pt x="1" y="0"/>
                  <a:pt x="1" y="0"/>
                  <a:pt x="1" y="0"/>
                </a:cubicBezTo>
              </a:path>
            </a:pathLst>
          </a:custGeom>
          <a:solidFill>
            <a:srgbClr val="EEEFE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8" name="任意多边形 127"/>
          <p:cNvSpPr/>
          <p:nvPr>
            <p:custDataLst>
              <p:tags r:id="rId71"/>
            </p:custDataLst>
          </p:nvPr>
        </p:nvSpPr>
        <p:spPr bwMode="auto">
          <a:xfrm rot="607256">
            <a:off x="10581174" y="5179888"/>
            <a:ext cx="27594" cy="16096"/>
          </a:xfrm>
          <a:custGeom>
            <a:avLst/>
            <a:gdLst>
              <a:gd name="T0" fmla="*/ 5 w 5"/>
              <a:gd name="T1" fmla="*/ 0 h 3"/>
              <a:gd name="T2" fmla="*/ 0 w 5"/>
              <a:gd name="T3" fmla="*/ 3 h 3"/>
              <a:gd name="T4" fmla="*/ 5 w 5"/>
              <a:gd name="T5" fmla="*/ 0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2" y="2"/>
                  <a:pt x="0" y="3"/>
                </a:cubicBezTo>
                <a:cubicBezTo>
                  <a:pt x="2" y="2"/>
                  <a:pt x="3" y="1"/>
                  <a:pt x="5" y="0"/>
                </a:cubicBezTo>
                <a:cubicBezTo>
                  <a:pt x="5" y="0"/>
                  <a:pt x="5" y="0"/>
                  <a:pt x="5" y="0"/>
                </a:cubicBezTo>
              </a:path>
            </a:pathLst>
          </a:custGeom>
          <a:solidFill>
            <a:srgbClr val="00649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9" name="任意多边形 128"/>
          <p:cNvSpPr/>
          <p:nvPr>
            <p:custDataLst>
              <p:tags r:id="rId72"/>
            </p:custDataLst>
          </p:nvPr>
        </p:nvSpPr>
        <p:spPr bwMode="auto">
          <a:xfrm rot="607256">
            <a:off x="11284774" y="3987690"/>
            <a:ext cx="223054" cy="423112"/>
          </a:xfrm>
          <a:custGeom>
            <a:avLst/>
            <a:gdLst>
              <a:gd name="T0" fmla="*/ 30 w 41"/>
              <a:gd name="T1" fmla="*/ 77 h 78"/>
              <a:gd name="T2" fmla="*/ 30 w 41"/>
              <a:gd name="T3" fmla="*/ 77 h 78"/>
              <a:gd name="T4" fmla="*/ 30 w 41"/>
              <a:gd name="T5" fmla="*/ 77 h 78"/>
              <a:gd name="T6" fmla="*/ 30 w 41"/>
              <a:gd name="T7" fmla="*/ 77 h 78"/>
              <a:gd name="T8" fmla="*/ 30 w 41"/>
              <a:gd name="T9" fmla="*/ 77 h 78"/>
              <a:gd name="T10" fmla="*/ 30 w 41"/>
              <a:gd name="T11" fmla="*/ 77 h 78"/>
              <a:gd name="T12" fmla="*/ 0 w 41"/>
              <a:gd name="T13" fmla="*/ 56 h 78"/>
              <a:gd name="T14" fmla="*/ 0 w 41"/>
              <a:gd name="T15" fmla="*/ 56 h 78"/>
              <a:gd name="T16" fmla="*/ 30 w 41"/>
              <a:gd name="T17" fmla="*/ 78 h 78"/>
              <a:gd name="T18" fmla="*/ 0 w 41"/>
              <a:gd name="T19" fmla="*/ 56 h 78"/>
              <a:gd name="T20" fmla="*/ 39 w 41"/>
              <a:gd name="T21" fmla="*/ 31 h 78"/>
              <a:gd name="T22" fmla="*/ 30 w 41"/>
              <a:gd name="T23" fmla="*/ 77 h 78"/>
              <a:gd name="T24" fmla="*/ 39 w 41"/>
              <a:gd name="T25" fmla="*/ 31 h 78"/>
              <a:gd name="T26" fmla="*/ 39 w 41"/>
              <a:gd name="T27" fmla="*/ 30 h 78"/>
              <a:gd name="T28" fmla="*/ 39 w 41"/>
              <a:gd name="T29" fmla="*/ 31 h 78"/>
              <a:gd name="T30" fmla="*/ 39 w 41"/>
              <a:gd name="T31" fmla="*/ 30 h 78"/>
              <a:gd name="T32" fmla="*/ 39 w 41"/>
              <a:gd name="T33" fmla="*/ 30 h 78"/>
              <a:gd name="T34" fmla="*/ 39 w 41"/>
              <a:gd name="T35" fmla="*/ 30 h 78"/>
              <a:gd name="T36" fmla="*/ 39 w 41"/>
              <a:gd name="T37" fmla="*/ 30 h 78"/>
              <a:gd name="T38" fmla="*/ 39 w 41"/>
              <a:gd name="T39" fmla="*/ 30 h 78"/>
              <a:gd name="T40" fmla="*/ 39 w 41"/>
              <a:gd name="T41" fmla="*/ 30 h 78"/>
              <a:gd name="T42" fmla="*/ 39 w 41"/>
              <a:gd name="T43" fmla="*/ 30 h 78"/>
              <a:gd name="T44" fmla="*/ 39 w 41"/>
              <a:gd name="T45" fmla="*/ 30 h 78"/>
              <a:gd name="T46" fmla="*/ 39 w 41"/>
              <a:gd name="T47" fmla="*/ 30 h 78"/>
              <a:gd name="T48" fmla="*/ 39 w 41"/>
              <a:gd name="T49" fmla="*/ 30 h 78"/>
              <a:gd name="T50" fmla="*/ 41 w 41"/>
              <a:gd name="T51" fmla="*/ 12 h 78"/>
              <a:gd name="T52" fmla="*/ 41 w 41"/>
              <a:gd name="T53" fmla="*/ 12 h 78"/>
              <a:gd name="T54" fmla="*/ 41 w 41"/>
              <a:gd name="T55" fmla="*/ 12 h 78"/>
              <a:gd name="T56" fmla="*/ 41 w 41"/>
              <a:gd name="T57" fmla="*/ 2 h 78"/>
              <a:gd name="T58" fmla="*/ 41 w 41"/>
              <a:gd name="T59" fmla="*/ 12 h 78"/>
              <a:gd name="T60" fmla="*/ 41 w 41"/>
              <a:gd name="T61" fmla="*/ 3 h 78"/>
              <a:gd name="T62" fmla="*/ 41 w 41"/>
              <a:gd name="T63" fmla="*/ 3 h 78"/>
              <a:gd name="T64" fmla="*/ 41 w 41"/>
              <a:gd name="T65" fmla="*/ 3 h 78"/>
              <a:gd name="T66" fmla="*/ 41 w 41"/>
              <a:gd name="T67" fmla="*/ 2 h 78"/>
              <a:gd name="T68" fmla="*/ 41 w 41"/>
              <a:gd name="T69" fmla="*/ 0 h 78"/>
              <a:gd name="T70" fmla="*/ 41 w 41"/>
              <a:gd name="T71" fmla="*/ 1 h 78"/>
              <a:gd name="T72" fmla="*/ 41 w 41"/>
              <a:gd name="T73" fmla="*/ 0 h 78"/>
              <a:gd name="T74" fmla="*/ 41 w 41"/>
              <a:gd name="T75" fmla="*/ 0 h 78"/>
              <a:gd name="T76" fmla="*/ 41 w 41"/>
              <a:gd name="T77" fmla="*/ 0 h 78"/>
              <a:gd name="T78" fmla="*/ 41 w 41"/>
              <a:gd name="T79" fmla="*/ 0 h 78"/>
              <a:gd name="T80" fmla="*/ 41 w 41"/>
              <a:gd name="T81" fmla="*/ 0 h 78"/>
              <a:gd name="T82" fmla="*/ 41 w 41"/>
              <a:gd name="T83" fmla="*/ 0 h 78"/>
              <a:gd name="T84" fmla="*/ 41 w 41"/>
              <a:gd name="T85" fmla="*/ 0 h 78"/>
              <a:gd name="T86" fmla="*/ 41 w 41"/>
              <a:gd name="T87" fmla="*/ 0 h 78"/>
              <a:gd name="T88" fmla="*/ 41 w 41"/>
              <a:gd name="T89" fmla="*/ 0 h 78"/>
              <a:gd name="T90" fmla="*/ 41 w 41"/>
              <a:gd name="T9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78">
                <a:moveTo>
                  <a:pt x="30" y="77"/>
                </a:moveTo>
                <a:cubicBezTo>
                  <a:pt x="30" y="77"/>
                  <a:pt x="30" y="77"/>
                  <a:pt x="30" y="77"/>
                </a:cubicBezTo>
                <a:cubicBezTo>
                  <a:pt x="30" y="77"/>
                  <a:pt x="30" y="77"/>
                  <a:pt x="30" y="77"/>
                </a:cubicBezTo>
                <a:moveTo>
                  <a:pt x="30" y="77"/>
                </a:moveTo>
                <a:cubicBezTo>
                  <a:pt x="30" y="77"/>
                  <a:pt x="30" y="77"/>
                  <a:pt x="30" y="77"/>
                </a:cubicBezTo>
                <a:cubicBezTo>
                  <a:pt x="30" y="77"/>
                  <a:pt x="30" y="77"/>
                  <a:pt x="30" y="77"/>
                </a:cubicBezTo>
                <a:moveTo>
                  <a:pt x="0" y="56"/>
                </a:moveTo>
                <a:cubicBezTo>
                  <a:pt x="0" y="56"/>
                  <a:pt x="0" y="56"/>
                  <a:pt x="0" y="56"/>
                </a:cubicBezTo>
                <a:cubicBezTo>
                  <a:pt x="30" y="78"/>
                  <a:pt x="30" y="78"/>
                  <a:pt x="30" y="78"/>
                </a:cubicBezTo>
                <a:cubicBezTo>
                  <a:pt x="0" y="56"/>
                  <a:pt x="0" y="56"/>
                  <a:pt x="0" y="56"/>
                </a:cubicBezTo>
                <a:moveTo>
                  <a:pt x="39" y="31"/>
                </a:moveTo>
                <a:cubicBezTo>
                  <a:pt x="37" y="43"/>
                  <a:pt x="35" y="59"/>
                  <a:pt x="30" y="77"/>
                </a:cubicBezTo>
                <a:cubicBezTo>
                  <a:pt x="35" y="59"/>
                  <a:pt x="37" y="43"/>
                  <a:pt x="39" y="31"/>
                </a:cubicBezTo>
                <a:moveTo>
                  <a:pt x="39" y="30"/>
                </a:moveTo>
                <a:cubicBezTo>
                  <a:pt x="39" y="30"/>
                  <a:pt x="39" y="31"/>
                  <a:pt x="39" y="31"/>
                </a:cubicBezTo>
                <a:cubicBezTo>
                  <a:pt x="39" y="31"/>
                  <a:pt x="39" y="30"/>
                  <a:pt x="39" y="30"/>
                </a:cubicBezTo>
                <a:moveTo>
                  <a:pt x="39" y="30"/>
                </a:moveTo>
                <a:cubicBezTo>
                  <a:pt x="39" y="30"/>
                  <a:pt x="39" y="30"/>
                  <a:pt x="39" y="30"/>
                </a:cubicBezTo>
                <a:cubicBezTo>
                  <a:pt x="39" y="30"/>
                  <a:pt x="39" y="30"/>
                  <a:pt x="39" y="30"/>
                </a:cubicBezTo>
                <a:moveTo>
                  <a:pt x="39" y="30"/>
                </a:moveTo>
                <a:cubicBezTo>
                  <a:pt x="39" y="30"/>
                  <a:pt x="39" y="30"/>
                  <a:pt x="39" y="30"/>
                </a:cubicBezTo>
                <a:cubicBezTo>
                  <a:pt x="39" y="30"/>
                  <a:pt x="39" y="30"/>
                  <a:pt x="39" y="30"/>
                </a:cubicBezTo>
                <a:moveTo>
                  <a:pt x="39" y="30"/>
                </a:moveTo>
                <a:cubicBezTo>
                  <a:pt x="39" y="30"/>
                  <a:pt x="39" y="30"/>
                  <a:pt x="39" y="30"/>
                </a:cubicBezTo>
                <a:cubicBezTo>
                  <a:pt x="39" y="30"/>
                  <a:pt x="39" y="30"/>
                  <a:pt x="39" y="30"/>
                </a:cubicBezTo>
                <a:moveTo>
                  <a:pt x="41" y="12"/>
                </a:moveTo>
                <a:cubicBezTo>
                  <a:pt x="41" y="12"/>
                  <a:pt x="41" y="12"/>
                  <a:pt x="41" y="12"/>
                </a:cubicBezTo>
                <a:cubicBezTo>
                  <a:pt x="41" y="12"/>
                  <a:pt x="41" y="12"/>
                  <a:pt x="41" y="12"/>
                </a:cubicBezTo>
                <a:moveTo>
                  <a:pt x="41" y="2"/>
                </a:moveTo>
                <a:cubicBezTo>
                  <a:pt x="41" y="4"/>
                  <a:pt x="41" y="7"/>
                  <a:pt x="41" y="12"/>
                </a:cubicBezTo>
                <a:cubicBezTo>
                  <a:pt x="41" y="8"/>
                  <a:pt x="41" y="5"/>
                  <a:pt x="41" y="3"/>
                </a:cubicBezTo>
                <a:cubicBezTo>
                  <a:pt x="41" y="3"/>
                  <a:pt x="41" y="3"/>
                  <a:pt x="41" y="3"/>
                </a:cubicBezTo>
                <a:cubicBezTo>
                  <a:pt x="41" y="3"/>
                  <a:pt x="41" y="3"/>
                  <a:pt x="41" y="3"/>
                </a:cubicBezTo>
                <a:cubicBezTo>
                  <a:pt x="41" y="3"/>
                  <a:pt x="41" y="2"/>
                  <a:pt x="41" y="2"/>
                </a:cubicBezTo>
                <a:moveTo>
                  <a:pt x="41" y="0"/>
                </a:moveTo>
                <a:cubicBezTo>
                  <a:pt x="41" y="0"/>
                  <a:pt x="41" y="0"/>
                  <a:pt x="41" y="1"/>
                </a:cubicBezTo>
                <a:cubicBezTo>
                  <a:pt x="41" y="0"/>
                  <a:pt x="41" y="0"/>
                  <a:pt x="41" y="0"/>
                </a:cubicBezTo>
                <a:cubicBezTo>
                  <a:pt x="41" y="0"/>
                  <a:pt x="41" y="0"/>
                  <a:pt x="41" y="0"/>
                </a:cubicBezTo>
                <a:cubicBezTo>
                  <a:pt x="41" y="0"/>
                  <a:pt x="41" y="0"/>
                  <a:pt x="41" y="0"/>
                </a:cubicBezTo>
                <a:moveTo>
                  <a:pt x="41" y="0"/>
                </a:moveTo>
                <a:cubicBezTo>
                  <a:pt x="41" y="0"/>
                  <a:pt x="41" y="0"/>
                  <a:pt x="41" y="0"/>
                </a:cubicBezTo>
                <a:cubicBezTo>
                  <a:pt x="41" y="0"/>
                  <a:pt x="41" y="0"/>
                  <a:pt x="41" y="0"/>
                </a:cubicBezTo>
                <a:cubicBezTo>
                  <a:pt x="41" y="0"/>
                  <a:pt x="41" y="0"/>
                  <a:pt x="41" y="0"/>
                </a:cubicBezTo>
                <a:moveTo>
                  <a:pt x="41" y="0"/>
                </a:moveTo>
                <a:cubicBezTo>
                  <a:pt x="41" y="0"/>
                  <a:pt x="41" y="0"/>
                  <a:pt x="41" y="0"/>
                </a:cubicBezTo>
                <a:cubicBezTo>
                  <a:pt x="41" y="0"/>
                  <a:pt x="41" y="0"/>
                  <a:pt x="41" y="0"/>
                </a:cubicBezTo>
              </a:path>
            </a:pathLst>
          </a:custGeom>
          <a:solidFill>
            <a:srgbClr val="F197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30" name="任意多边形 129"/>
          <p:cNvSpPr/>
          <p:nvPr>
            <p:custDataLst>
              <p:tags r:id="rId73"/>
            </p:custDataLst>
          </p:nvPr>
        </p:nvSpPr>
        <p:spPr bwMode="auto">
          <a:xfrm rot="607256">
            <a:off x="10946896" y="4569285"/>
            <a:ext cx="197759" cy="59788"/>
          </a:xfrm>
          <a:custGeom>
            <a:avLst/>
            <a:gdLst>
              <a:gd name="T0" fmla="*/ 15 w 36"/>
              <a:gd name="T1" fmla="*/ 11 h 11"/>
              <a:gd name="T2" fmla="*/ 15 w 36"/>
              <a:gd name="T3" fmla="*/ 11 h 11"/>
              <a:gd name="T4" fmla="*/ 15 w 36"/>
              <a:gd name="T5" fmla="*/ 11 h 11"/>
              <a:gd name="T6" fmla="*/ 15 w 36"/>
              <a:gd name="T7" fmla="*/ 11 h 11"/>
              <a:gd name="T8" fmla="*/ 0 w 36"/>
              <a:gd name="T9" fmla="*/ 6 h 11"/>
              <a:gd name="T10" fmla="*/ 0 w 36"/>
              <a:gd name="T11" fmla="*/ 6 h 11"/>
              <a:gd name="T12" fmla="*/ 0 w 36"/>
              <a:gd name="T13" fmla="*/ 6 h 11"/>
              <a:gd name="T14" fmla="*/ 36 w 36"/>
              <a:gd name="T15" fmla="*/ 0 h 11"/>
              <a:gd name="T16" fmla="*/ 15 w 36"/>
              <a:gd name="T17" fmla="*/ 11 h 11"/>
              <a:gd name="T18" fmla="*/ 36 w 36"/>
              <a:gd name="T19" fmla="*/ 0 h 11"/>
              <a:gd name="T20" fmla="*/ 36 w 36"/>
              <a:gd name="T21" fmla="*/ 0 h 11"/>
              <a:gd name="T22" fmla="*/ 36 w 36"/>
              <a:gd name="T23" fmla="*/ 0 h 11"/>
              <a:gd name="T24" fmla="*/ 36 w 36"/>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1">
                <a:moveTo>
                  <a:pt x="15" y="11"/>
                </a:moveTo>
                <a:cubicBezTo>
                  <a:pt x="15" y="11"/>
                  <a:pt x="15" y="11"/>
                  <a:pt x="15" y="11"/>
                </a:cubicBezTo>
                <a:cubicBezTo>
                  <a:pt x="15" y="11"/>
                  <a:pt x="15" y="11"/>
                  <a:pt x="15" y="11"/>
                </a:cubicBezTo>
                <a:cubicBezTo>
                  <a:pt x="15" y="11"/>
                  <a:pt x="15" y="11"/>
                  <a:pt x="15" y="11"/>
                </a:cubicBezTo>
                <a:moveTo>
                  <a:pt x="0" y="6"/>
                </a:moveTo>
                <a:cubicBezTo>
                  <a:pt x="0" y="6"/>
                  <a:pt x="0" y="6"/>
                  <a:pt x="0" y="6"/>
                </a:cubicBezTo>
                <a:cubicBezTo>
                  <a:pt x="0" y="6"/>
                  <a:pt x="0" y="6"/>
                  <a:pt x="0" y="6"/>
                </a:cubicBezTo>
                <a:moveTo>
                  <a:pt x="36" y="0"/>
                </a:moveTo>
                <a:cubicBezTo>
                  <a:pt x="31" y="7"/>
                  <a:pt x="23" y="11"/>
                  <a:pt x="15" y="11"/>
                </a:cubicBezTo>
                <a:cubicBezTo>
                  <a:pt x="23" y="11"/>
                  <a:pt x="31" y="7"/>
                  <a:pt x="36" y="0"/>
                </a:cubicBezTo>
                <a:moveTo>
                  <a:pt x="36" y="0"/>
                </a:moveTo>
                <a:cubicBezTo>
                  <a:pt x="36" y="0"/>
                  <a:pt x="36" y="0"/>
                  <a:pt x="36" y="0"/>
                </a:cubicBezTo>
                <a:cubicBezTo>
                  <a:pt x="36" y="0"/>
                  <a:pt x="36" y="0"/>
                  <a:pt x="36" y="0"/>
                </a:cubicBezTo>
              </a:path>
            </a:pathLst>
          </a:custGeom>
          <a:solidFill>
            <a:srgbClr val="F197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1" name="任意多边形 130"/>
          <p:cNvSpPr/>
          <p:nvPr>
            <p:custDataLst>
              <p:tags r:id="rId74"/>
            </p:custDataLst>
          </p:nvPr>
        </p:nvSpPr>
        <p:spPr bwMode="auto">
          <a:xfrm rot="607256">
            <a:off x="10964479" y="4370724"/>
            <a:ext cx="223054" cy="262146"/>
          </a:xfrm>
          <a:custGeom>
            <a:avLst/>
            <a:gdLst>
              <a:gd name="T0" fmla="*/ 30 w 41"/>
              <a:gd name="T1" fmla="*/ 0 h 48"/>
              <a:gd name="T2" fmla="*/ 26 w 41"/>
              <a:gd name="T3" fmla="*/ 6 h 48"/>
              <a:gd name="T4" fmla="*/ 34 w 41"/>
              <a:gd name="T5" fmla="*/ 21 h 48"/>
              <a:gd name="T6" fmla="*/ 31 w 41"/>
              <a:gd name="T7" fmla="*/ 33 h 48"/>
              <a:gd name="T8" fmla="*/ 15 w 41"/>
              <a:gd name="T9" fmla="*/ 41 h 48"/>
              <a:gd name="T10" fmla="*/ 4 w 41"/>
              <a:gd name="T11" fmla="*/ 37 h 48"/>
              <a:gd name="T12" fmla="*/ 4 w 41"/>
              <a:gd name="T13" fmla="*/ 37 h 48"/>
              <a:gd name="T14" fmla="*/ 0 w 41"/>
              <a:gd name="T15" fmla="*/ 43 h 48"/>
              <a:gd name="T16" fmla="*/ 0 w 41"/>
              <a:gd name="T17" fmla="*/ 43 h 48"/>
              <a:gd name="T18" fmla="*/ 0 w 41"/>
              <a:gd name="T19" fmla="*/ 43 h 48"/>
              <a:gd name="T20" fmla="*/ 0 w 41"/>
              <a:gd name="T21" fmla="*/ 43 h 48"/>
              <a:gd name="T22" fmla="*/ 0 w 41"/>
              <a:gd name="T23" fmla="*/ 43 h 48"/>
              <a:gd name="T24" fmla="*/ 15 w 41"/>
              <a:gd name="T25" fmla="*/ 48 h 48"/>
              <a:gd name="T26" fmla="*/ 15 w 41"/>
              <a:gd name="T27" fmla="*/ 48 h 48"/>
              <a:gd name="T28" fmla="*/ 15 w 41"/>
              <a:gd name="T29" fmla="*/ 48 h 48"/>
              <a:gd name="T30" fmla="*/ 15 w 41"/>
              <a:gd name="T31" fmla="*/ 48 h 48"/>
              <a:gd name="T32" fmla="*/ 15 w 41"/>
              <a:gd name="T33" fmla="*/ 48 h 48"/>
              <a:gd name="T34" fmla="*/ 15 w 41"/>
              <a:gd name="T35" fmla="*/ 48 h 48"/>
              <a:gd name="T36" fmla="*/ 36 w 41"/>
              <a:gd name="T37" fmla="*/ 37 h 48"/>
              <a:gd name="T38" fmla="*/ 36 w 41"/>
              <a:gd name="T39" fmla="*/ 37 h 48"/>
              <a:gd name="T40" fmla="*/ 36 w 41"/>
              <a:gd name="T41" fmla="*/ 37 h 48"/>
              <a:gd name="T42" fmla="*/ 36 w 41"/>
              <a:gd name="T43" fmla="*/ 37 h 48"/>
              <a:gd name="T44" fmla="*/ 36 w 41"/>
              <a:gd name="T45" fmla="*/ 37 h 48"/>
              <a:gd name="T46" fmla="*/ 36 w 41"/>
              <a:gd name="T47" fmla="*/ 37 h 48"/>
              <a:gd name="T48" fmla="*/ 36 w 41"/>
              <a:gd name="T49" fmla="*/ 37 h 48"/>
              <a:gd name="T50" fmla="*/ 41 w 41"/>
              <a:gd name="T51" fmla="*/ 21 h 48"/>
              <a:gd name="T52" fmla="*/ 30 w 41"/>
              <a:gd name="T53" fmla="*/ 0 h 48"/>
              <a:gd name="T54" fmla="*/ 30 w 41"/>
              <a:gd name="T5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48">
                <a:moveTo>
                  <a:pt x="30" y="0"/>
                </a:moveTo>
                <a:cubicBezTo>
                  <a:pt x="26" y="6"/>
                  <a:pt x="26" y="6"/>
                  <a:pt x="26" y="6"/>
                </a:cubicBezTo>
                <a:cubicBezTo>
                  <a:pt x="32" y="10"/>
                  <a:pt x="34" y="16"/>
                  <a:pt x="34" y="21"/>
                </a:cubicBezTo>
                <a:cubicBezTo>
                  <a:pt x="34" y="25"/>
                  <a:pt x="33" y="29"/>
                  <a:pt x="31" y="33"/>
                </a:cubicBezTo>
                <a:cubicBezTo>
                  <a:pt x="27" y="38"/>
                  <a:pt x="21" y="41"/>
                  <a:pt x="15" y="41"/>
                </a:cubicBezTo>
                <a:cubicBezTo>
                  <a:pt x="11" y="41"/>
                  <a:pt x="7" y="40"/>
                  <a:pt x="4" y="37"/>
                </a:cubicBezTo>
                <a:cubicBezTo>
                  <a:pt x="4" y="37"/>
                  <a:pt x="4" y="37"/>
                  <a:pt x="4" y="37"/>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4" y="46"/>
                  <a:pt x="10"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23" y="48"/>
                  <a:pt x="31" y="44"/>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40" y="32"/>
                  <a:pt x="41" y="27"/>
                  <a:pt x="41" y="21"/>
                </a:cubicBezTo>
                <a:cubicBezTo>
                  <a:pt x="41" y="13"/>
                  <a:pt x="37" y="5"/>
                  <a:pt x="30" y="0"/>
                </a:cubicBezTo>
                <a:cubicBezTo>
                  <a:pt x="30" y="0"/>
                  <a:pt x="30" y="0"/>
                  <a:pt x="30" y="0"/>
                </a:cubicBezTo>
              </a:path>
            </a:pathLst>
          </a:custGeom>
          <a:solidFill>
            <a:sysClr val="window" lastClr="FFFFFF">
              <a:lumMod val="75000"/>
            </a:sysClr>
          </a:solidFill>
          <a:ln>
            <a:noFill/>
          </a:ln>
        </p:spPr>
        <p:txBody>
          <a:bodyPr wrap="square" lIns="91440" tIns="45720" rIns="91440" bIns="45720" anchor="ctr">
            <a:normAutofit fontScale="57500" lnSpcReduction="10000"/>
          </a:bodyPr>
          <a:lstStyle/>
          <a:p>
            <a:pPr algn="ctr"/>
          </a:p>
        </p:txBody>
      </p:sp>
      <p:sp>
        <p:nvSpPr>
          <p:cNvPr id="132" name="TextBox 49"/>
          <p:cNvSpPr txBox="1">
            <a:spLocks noChangeArrowheads="1"/>
          </p:cNvSpPr>
          <p:nvPr>
            <p:custDataLst>
              <p:tags r:id="rId75"/>
            </p:custDataLst>
          </p:nvPr>
        </p:nvSpPr>
        <p:spPr bwMode="auto">
          <a:xfrm>
            <a:off x="318770" y="5638165"/>
            <a:ext cx="10624185" cy="88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a:defRPr sz="3200">
                <a:solidFill>
                  <a:srgbClr val="000000"/>
                </a:solidFill>
                <a:latin typeface="Calibri" panose="020F0502020204030204" charset="0"/>
                <a:ea typeface="宋体" panose="02010600030101010101" pitchFamily="2" charset="-122"/>
              </a:defRPr>
            </a:lvl1pPr>
            <a:lvl2pPr>
              <a:defRPr sz="2800">
                <a:solidFill>
                  <a:srgbClr val="000000"/>
                </a:solidFill>
                <a:latin typeface="Calibri" panose="020F0502020204030204" charset="0"/>
                <a:ea typeface="宋体" panose="02010600030101010101" pitchFamily="2" charset="-122"/>
              </a:defRPr>
            </a:lvl2pPr>
            <a:lvl3pPr>
              <a:defRPr sz="2400">
                <a:solidFill>
                  <a:srgbClr val="000000"/>
                </a:solidFill>
                <a:latin typeface="Calibri" panose="020F0502020204030204" charset="0"/>
                <a:ea typeface="宋体" panose="02010600030101010101" pitchFamily="2" charset="-122"/>
              </a:defRPr>
            </a:lvl3pPr>
            <a:lvl4pPr>
              <a:defRPr sz="2000">
                <a:solidFill>
                  <a:srgbClr val="000000"/>
                </a:solidFill>
                <a:latin typeface="Calibri" panose="020F0502020204030204" charset="0"/>
                <a:ea typeface="宋体" panose="02010600030101010101" pitchFamily="2" charset="-122"/>
              </a:defRPr>
            </a:lvl4pPr>
            <a:lvl5pPr>
              <a:defRPr sz="2000">
                <a:solidFill>
                  <a:srgbClr val="000000"/>
                </a:solidFill>
                <a:latin typeface="Calibri" panose="020F0502020204030204" charset="0"/>
                <a:ea typeface="宋体" panose="02010600030101010101" pitchFamily="2" charset="-122"/>
              </a:defRPr>
            </a:lvl5pPr>
            <a:lvl6pPr eaLnBrk="0" fontAlgn="base" hangingPunct="0">
              <a:spcAft>
                <a:spcPct val="0"/>
              </a:spcAft>
              <a:buChar char="»"/>
              <a:defRPr sz="2000">
                <a:solidFill>
                  <a:srgbClr val="000000"/>
                </a:solidFill>
                <a:latin typeface="Calibri" panose="020F0502020204030204" charset="0"/>
                <a:ea typeface="宋体" panose="02010600030101010101" pitchFamily="2" charset="-122"/>
              </a:defRPr>
            </a:lvl6pPr>
            <a:lvl7pPr eaLnBrk="0" fontAlgn="base" hangingPunct="0">
              <a:spcAft>
                <a:spcPct val="0"/>
              </a:spcAft>
              <a:buChar char="»"/>
              <a:defRPr sz="2000">
                <a:solidFill>
                  <a:srgbClr val="000000"/>
                </a:solidFill>
                <a:latin typeface="Calibri" panose="020F0502020204030204" charset="0"/>
                <a:ea typeface="宋体" panose="02010600030101010101" pitchFamily="2" charset="-122"/>
              </a:defRPr>
            </a:lvl7pPr>
            <a:lvl8pPr eaLnBrk="0" fontAlgn="base" hangingPunct="0">
              <a:spcAft>
                <a:spcPct val="0"/>
              </a:spcAft>
              <a:buChar char="»"/>
              <a:defRPr sz="2000">
                <a:solidFill>
                  <a:srgbClr val="000000"/>
                </a:solidFill>
                <a:latin typeface="Calibri" panose="020F0502020204030204" charset="0"/>
                <a:ea typeface="宋体" panose="02010600030101010101" pitchFamily="2" charset="-122"/>
              </a:defRPr>
            </a:lvl8pPr>
            <a:lvl9pPr eaLnBrk="0" fontAlgn="base" hangingPunct="0">
              <a:spcAft>
                <a:spcPct val="0"/>
              </a:spcAft>
              <a:buChar char="»"/>
              <a:defRPr sz="2000">
                <a:solidFill>
                  <a:srgbClr val="000000"/>
                </a:solidFill>
                <a:latin typeface="Calibri" panose="020F0502020204030204" charset="0"/>
                <a:ea typeface="宋体" panose="02010600030101010101" pitchFamily="2" charset="-122"/>
              </a:defRPr>
            </a:lvl9pPr>
          </a:lstStyle>
          <a:p>
            <a:pPr marL="0" marR="0" lvl="0" indent="0" algn="l" defTabSz="1218565" rtl="0" eaLnBrk="1" fontAlgn="base" latinLnBrk="0" hangingPunct="1">
              <a:lnSpc>
                <a:spcPct val="100000"/>
              </a:lnSpc>
              <a:spcBef>
                <a:spcPct val="0"/>
              </a:spcBef>
              <a:spcAft>
                <a:spcPct val="0"/>
              </a:spcAft>
              <a:buClrTx/>
              <a:buSzTx/>
              <a:buFontTx/>
              <a:buNone/>
              <a:defRPr/>
            </a:pPr>
            <a:r>
              <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网上申报截止日：应为各组织单位在系统设置的项目负责人填报提交项目申请的时间，具体以各组织单位设置为准</a:t>
            </a:r>
            <a:endParaRPr kumimoji="0" lang="zh-CN" altLang="zh-CN" sz="28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endParaRPr>
          </a:p>
        </p:txBody>
      </p:sp>
      <p:grpSp>
        <p:nvGrpSpPr>
          <p:cNvPr id="29" name="组合 28"/>
          <p:cNvGrpSpPr/>
          <p:nvPr/>
        </p:nvGrpSpPr>
        <p:grpSpPr>
          <a:xfrm>
            <a:off x="0" y="6526530"/>
            <a:ext cx="12191365" cy="325120"/>
            <a:chOff x="0" y="4818665"/>
            <a:chExt cx="9144000" cy="324835"/>
          </a:xfrm>
        </p:grpSpPr>
        <p:sp>
          <p:nvSpPr>
            <p:cNvPr id="30" name="矩形 29"/>
            <p:cNvSpPr/>
            <p:nvPr/>
          </p:nvSpPr>
          <p:spPr>
            <a:xfrm>
              <a:off x="0" y="4918579"/>
              <a:ext cx="9144000" cy="224921"/>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E7E6E6">
                    <a:lumMod val="75000"/>
                  </a:srgbClr>
                </a:solidFill>
                <a:effectLst/>
                <a:uLnTx/>
                <a:uFillTx/>
                <a:latin typeface="等线" panose="02010600030101010101" pitchFamily="2" charset="-122"/>
                <a:ea typeface="等线" panose="02010600030101010101" pitchFamily="2" charset="-122"/>
                <a:cs typeface="+mn-ea"/>
                <a:sym typeface="+mn-lt"/>
              </a:endParaRPr>
            </a:p>
          </p:txBody>
        </p:sp>
        <p:sp>
          <p:nvSpPr>
            <p:cNvPr id="31" name="矩形 30"/>
            <p:cNvSpPr/>
            <p:nvPr/>
          </p:nvSpPr>
          <p:spPr>
            <a:xfrm>
              <a:off x="6504732" y="4818665"/>
              <a:ext cx="2531764" cy="324835"/>
            </a:xfrm>
            <a:prstGeom prst="rect">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zh-CN"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我为群众办实事</a:t>
              </a: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实践活动</a:t>
              </a:r>
              <a:endPar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sym typeface="+mn-lt"/>
              </a:endParaRPr>
            </a:p>
          </p:txBody>
        </p:sp>
        <p:sp>
          <p:nvSpPr>
            <p:cNvPr id="32" name="直角三角形 31"/>
            <p:cNvSpPr/>
            <p:nvPr/>
          </p:nvSpPr>
          <p:spPr>
            <a:xfrm flipH="1">
              <a:off x="6293751" y="4818666"/>
              <a:ext cx="210980" cy="99914"/>
            </a:xfrm>
            <a:prstGeom prst="rtTriangl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基础研究计划2025年度基础与应用基础研究专题</a:t>
            </a:r>
            <a:endParaRPr lang="en-US" altLang="zh-CN" sz="3000" b="1" dirty="0">
              <a:solidFill>
                <a:schemeClr val="tx1"/>
              </a:solidFill>
              <a:latin typeface="+mn-lt"/>
              <a:ea typeface="+mn-ea"/>
              <a:cs typeface="+mn-ea"/>
              <a:sym typeface="+mn-lt"/>
            </a:endParaRPr>
          </a:p>
        </p:txBody>
      </p:sp>
      <p:sp>
        <p:nvSpPr>
          <p:cNvPr id="10" name="矩形 9"/>
          <p:cNvSpPr/>
          <p:nvPr>
            <p:custDataLst>
              <p:tags r:id="rId1"/>
            </p:custDataLst>
          </p:nvPr>
        </p:nvSpPr>
        <p:spPr>
          <a:xfrm>
            <a:off x="-2" y="2903487"/>
            <a:ext cx="12192001" cy="3570158"/>
          </a:xfrm>
          <a:prstGeom prst="rect">
            <a:avLst/>
          </a:prstGeom>
          <a:solidFill>
            <a:srgbClr val="FFFFFF"/>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endParaRPr kumimoji="1" lang="zh-CN" altLang="en-US" sz="1600" b="1">
              <a:solidFill>
                <a:srgbClr val="FFFFFF"/>
              </a:solidFill>
              <a:latin typeface="微软雅黑" panose="020B0503020204020204" pitchFamily="34" charset="-122"/>
            </a:endParaRPr>
          </a:p>
        </p:txBody>
      </p:sp>
      <p:cxnSp>
        <p:nvCxnSpPr>
          <p:cNvPr id="33" name="直接连接符 32"/>
          <p:cNvCxnSpPr/>
          <p:nvPr>
            <p:custDataLst>
              <p:tags r:id="rId2"/>
            </p:custDataLst>
          </p:nvPr>
        </p:nvCxnSpPr>
        <p:spPr>
          <a:xfrm>
            <a:off x="1000053" y="6455042"/>
            <a:ext cx="10463675" cy="0"/>
          </a:xfrm>
          <a:prstGeom prst="line">
            <a:avLst/>
          </a:prstGeom>
          <a:ln>
            <a:solidFill>
              <a:srgbClr val="000000"/>
            </a:solidFill>
            <a:headEnd type="oval"/>
            <a:tailEnd type="oval"/>
          </a:ln>
        </p:spPr>
        <p:style>
          <a:lnRef idx="1">
            <a:srgbClr val="1E6BC5"/>
          </a:lnRef>
          <a:fillRef idx="0">
            <a:srgbClr val="1E6BC5"/>
          </a:fillRef>
          <a:effectRef idx="0">
            <a:srgbClr val="1E6BC5"/>
          </a:effectRef>
          <a:fontRef idx="minor">
            <a:srgbClr val="000000"/>
          </a:fontRef>
        </p:style>
      </p:cxnSp>
      <p:cxnSp>
        <p:nvCxnSpPr>
          <p:cNvPr id="34" name="直接连接符 33"/>
          <p:cNvCxnSpPr/>
          <p:nvPr>
            <p:custDataLst>
              <p:tags r:id="rId3"/>
            </p:custDataLst>
          </p:nvPr>
        </p:nvCxnSpPr>
        <p:spPr>
          <a:xfrm>
            <a:off x="6096000" y="2918727"/>
            <a:ext cx="0" cy="3570161"/>
          </a:xfrm>
          <a:prstGeom prst="line">
            <a:avLst/>
          </a:prstGeom>
          <a:ln>
            <a:solidFill>
              <a:srgbClr val="000000"/>
            </a:solidFill>
          </a:ln>
        </p:spPr>
        <p:style>
          <a:lnRef idx="1">
            <a:srgbClr val="1E6BC5"/>
          </a:lnRef>
          <a:fillRef idx="0">
            <a:srgbClr val="1E6BC5"/>
          </a:fillRef>
          <a:effectRef idx="0">
            <a:srgbClr val="1E6BC5"/>
          </a:effectRef>
          <a:fontRef idx="minor">
            <a:srgbClr val="000000"/>
          </a:fontRef>
        </p:style>
      </p:cxnSp>
      <p:sp>
        <p:nvSpPr>
          <p:cNvPr id="35" name="矩形 34"/>
          <p:cNvSpPr/>
          <p:nvPr>
            <p:custDataLst>
              <p:tags r:id="rId4"/>
            </p:custDataLst>
          </p:nvPr>
        </p:nvSpPr>
        <p:spPr>
          <a:xfrm>
            <a:off x="0" y="3129915"/>
            <a:ext cx="130629" cy="1509485"/>
          </a:xfrm>
          <a:prstGeom prst="rect">
            <a:avLst/>
          </a:prstGeom>
          <a:solidFill>
            <a:srgbClr val="000000">
              <a:lumMod val="75000"/>
              <a:lumOff val="2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endParaRPr lang="zh-CN" altLang="en-US"/>
          </a:p>
        </p:txBody>
      </p:sp>
      <p:sp>
        <p:nvSpPr>
          <p:cNvPr id="36" name="矩形 35"/>
          <p:cNvSpPr/>
          <p:nvPr>
            <p:custDataLst>
              <p:tags r:id="rId5"/>
            </p:custDataLst>
          </p:nvPr>
        </p:nvSpPr>
        <p:spPr>
          <a:xfrm>
            <a:off x="12061371" y="2832735"/>
            <a:ext cx="130629" cy="1509485"/>
          </a:xfrm>
          <a:prstGeom prst="rect">
            <a:avLst/>
          </a:prstGeom>
          <a:solidFill>
            <a:srgbClr val="000000">
              <a:lumMod val="75000"/>
              <a:lumOff val="2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endParaRPr lang="zh-CN" altLang="en-US"/>
          </a:p>
        </p:txBody>
      </p:sp>
      <p:sp>
        <p:nvSpPr>
          <p:cNvPr id="37" name="文本框 36"/>
          <p:cNvSpPr txBox="1"/>
          <p:nvPr>
            <p:custDataLst>
              <p:tags r:id="rId6"/>
            </p:custDataLst>
          </p:nvPr>
        </p:nvSpPr>
        <p:spPr>
          <a:xfrm>
            <a:off x="6562725" y="3067050"/>
            <a:ext cx="4780915" cy="3455670"/>
          </a:xfrm>
          <a:prstGeom prst="rect">
            <a:avLst/>
          </a:prstGeom>
          <a:noFill/>
        </p:spPr>
        <p:txBody>
          <a:bodyPr wrap="square" lIns="101600" tIns="0" rIns="82550" bIns="0" rtlCol="0">
            <a:normAutofit fontScale="80000"/>
          </a:bodyPr>
          <a:lstStyle>
            <a:defPPr>
              <a:defRPr lang="zh-CN"/>
            </a:defPPr>
            <a:lvl1pPr fontAlgn="auto">
              <a:lnSpc>
                <a:spcPct val="130000"/>
              </a:lnSpc>
              <a:spcAft>
                <a:spcPts val="1000"/>
              </a:spcAft>
              <a:defRPr sz="1600" spc="150"/>
            </a:lvl1pPr>
          </a:lstStyle>
          <a:p>
            <a:pPr marL="355600" lvl="0" indent="-355600" algn="l" fontAlgn="ctr">
              <a:lnSpc>
                <a:spcPct val="150000"/>
              </a:lnSpc>
              <a:spcBef>
                <a:spcPts val="1000"/>
              </a:spcBef>
              <a:spcAft>
                <a:spcPts val="0"/>
              </a:spcAft>
              <a:buClr>
                <a:srgbClr val="000000">
                  <a:lumMod val="75000"/>
                  <a:lumOff val="25000"/>
                </a:srgbClr>
              </a:buClr>
              <a:buSzPct val="130000"/>
              <a:buFont typeface="Wingdings" panose="05000000000000000000" charset="0"/>
              <a:buChar char="n"/>
            </a:pPr>
            <a:r>
              <a:rPr lang="zh-CN" altLang="en-US" sz="1400" dirty="0">
                <a:solidFill>
                  <a:srgbClr val="000000">
                    <a:lumMod val="75000"/>
                    <a:lumOff val="25000"/>
                  </a:srgbClr>
                </a:solidFill>
                <a:uFillTx/>
                <a:latin typeface="Arial" panose="020B0604020202020204" pitchFamily="34" charset="0"/>
                <a:ea typeface="微软雅黑" panose="020B0503020204020204" pitchFamily="34" charset="-122"/>
                <a:sym typeface="微软雅黑" panose="020B0503020204020204" pitchFamily="34" charset="-122"/>
              </a:rPr>
              <a:t>申报单位及项目负责人应如实填写申报材料，对申报材料的真实性、合法性、有效性负责，自行承担包括知识产权纠纷在内的潜在风险。</a:t>
            </a:r>
            <a:endParaRPr lang="zh-CN" altLang="en-US" sz="1400" dirty="0">
              <a:solidFill>
                <a:srgbClr val="000000">
                  <a:lumMod val="75000"/>
                  <a:lumOff val="25000"/>
                </a:srgbClr>
              </a:solidFill>
              <a:uFillTx/>
              <a:latin typeface="Arial" panose="020B0604020202020204" pitchFamily="34" charset="0"/>
              <a:ea typeface="微软雅黑" panose="020B0503020204020204" pitchFamily="34" charset="-122"/>
              <a:sym typeface="微软雅黑" panose="020B0503020204020204" pitchFamily="34" charset="-122"/>
            </a:endParaRPr>
          </a:p>
          <a:p>
            <a:pPr marL="355600" lvl="0" indent="-355600" algn="l" fontAlgn="ctr">
              <a:lnSpc>
                <a:spcPct val="150000"/>
              </a:lnSpc>
              <a:spcBef>
                <a:spcPts val="1000"/>
              </a:spcBef>
              <a:spcAft>
                <a:spcPts val="0"/>
              </a:spcAft>
              <a:buClr>
                <a:srgbClr val="000000">
                  <a:lumMod val="75000"/>
                  <a:lumOff val="25000"/>
                </a:srgbClr>
              </a:buClr>
              <a:buSzPct val="130000"/>
              <a:buFont typeface="Wingdings" panose="05000000000000000000" charset="0"/>
              <a:buChar char="n"/>
            </a:pPr>
            <a:r>
              <a:rPr lang="zh-CN" altLang="en-US" sz="1400" dirty="0">
                <a:solidFill>
                  <a:srgbClr val="000000">
                    <a:lumMod val="75000"/>
                    <a:lumOff val="25000"/>
                  </a:srgbClr>
                </a:solidFill>
                <a:uFillTx/>
                <a:latin typeface="Arial" panose="020B0604020202020204" pitchFamily="34" charset="0"/>
                <a:ea typeface="微软雅黑" panose="020B0503020204020204" pitchFamily="34" charset="-122"/>
                <a:sym typeface="微软雅黑" panose="020B0503020204020204" pitchFamily="34" charset="-122"/>
              </a:rPr>
              <a:t>凡弄虚作假者，不符合申报条件或违规申报情形的，一经发现并核实后，项目不予立项，已获立项的实行强制终止。发现存在科技违规、科研失信等行为的，依据国家、省、市相关规定办理。</a:t>
            </a:r>
            <a:endParaRPr lang="zh-CN" altLang="en-US" sz="1400" dirty="0">
              <a:solidFill>
                <a:srgbClr val="000000">
                  <a:lumMod val="75000"/>
                  <a:lumOff val="25000"/>
                </a:srgbClr>
              </a:solidFill>
              <a:uFillTx/>
              <a:latin typeface="Arial" panose="020B0604020202020204" pitchFamily="34" charset="0"/>
              <a:ea typeface="微软雅黑" panose="020B0503020204020204" pitchFamily="34" charset="-122"/>
              <a:sym typeface="微软雅黑" panose="020B0503020204020204" pitchFamily="34" charset="-122"/>
            </a:endParaRPr>
          </a:p>
          <a:p>
            <a:pPr marL="355600" lvl="0" indent="-355600" algn="l" fontAlgn="ctr">
              <a:lnSpc>
                <a:spcPct val="150000"/>
              </a:lnSpc>
              <a:spcBef>
                <a:spcPts val="1000"/>
              </a:spcBef>
              <a:spcAft>
                <a:spcPts val="0"/>
              </a:spcAft>
              <a:buClr>
                <a:srgbClr val="000000">
                  <a:lumMod val="75000"/>
                  <a:lumOff val="25000"/>
                </a:srgbClr>
              </a:buClr>
              <a:buSzPct val="130000"/>
              <a:buFont typeface="Wingdings" panose="05000000000000000000" charset="0"/>
              <a:buChar char="n"/>
            </a:pPr>
            <a:r>
              <a:rPr lang="zh-CN" altLang="en-US" sz="1400" dirty="0">
                <a:solidFill>
                  <a:srgbClr val="000000">
                    <a:lumMod val="75000"/>
                    <a:lumOff val="25000"/>
                  </a:srgbClr>
                </a:solidFill>
                <a:uFillTx/>
                <a:latin typeface="Arial" panose="020B0604020202020204" pitchFamily="34" charset="0"/>
                <a:ea typeface="微软雅黑" panose="020B0503020204020204" pitchFamily="34" charset="-122"/>
                <a:sym typeface="微软雅黑" panose="020B0503020204020204" pitchFamily="34" charset="-122"/>
              </a:rPr>
              <a:t>项目申报受理和立项等信息可在“广州科技大脑”系统上查询。项目负责人在“广州科技大脑”提交申报材料后应留意项目状态，并注意提醒申请单位和组织单位及时审核推荐。</a:t>
            </a:r>
            <a:endParaRPr lang="zh-CN" altLang="en-US" sz="1400" dirty="0">
              <a:solidFill>
                <a:srgbClr val="000000">
                  <a:lumMod val="75000"/>
                  <a:lumOff val="25000"/>
                </a:srgbClr>
              </a:solidFill>
              <a:uFillTx/>
              <a:latin typeface="Arial" panose="020B0604020202020204" pitchFamily="34" charset="0"/>
              <a:ea typeface="微软雅黑" panose="020B0503020204020204" pitchFamily="34" charset="-122"/>
              <a:sym typeface="微软雅黑" panose="020B0503020204020204" pitchFamily="34" charset="-122"/>
            </a:endParaRPr>
          </a:p>
          <a:p>
            <a:pPr marL="355600" lvl="0" indent="-355600" algn="l" fontAlgn="ctr">
              <a:lnSpc>
                <a:spcPct val="150000"/>
              </a:lnSpc>
              <a:spcBef>
                <a:spcPts val="1000"/>
              </a:spcBef>
              <a:spcAft>
                <a:spcPts val="0"/>
              </a:spcAft>
              <a:buClr>
                <a:srgbClr val="000000">
                  <a:lumMod val="75000"/>
                  <a:lumOff val="25000"/>
                </a:srgbClr>
              </a:buClr>
              <a:buSzPct val="130000"/>
              <a:buFont typeface="Wingdings" panose="05000000000000000000" charset="0"/>
              <a:buChar char="n"/>
            </a:pPr>
            <a:r>
              <a:rPr lang="zh-CN" altLang="en-US" sz="1400" dirty="0">
                <a:solidFill>
                  <a:srgbClr val="000000">
                    <a:lumMod val="75000"/>
                    <a:lumOff val="25000"/>
                  </a:srgbClr>
                </a:solidFill>
                <a:uFillTx/>
                <a:latin typeface="Arial" panose="020B0604020202020204" pitchFamily="34" charset="0"/>
                <a:ea typeface="微软雅黑" panose="020B0503020204020204" pitchFamily="34" charset="-122"/>
                <a:sym typeface="微软雅黑" panose="020B0503020204020204" pitchFamily="34" charset="-122"/>
              </a:rPr>
              <a:t>本专题各类型项目经费管理实行市财政科技经费“包干制”。</a:t>
            </a:r>
            <a:endParaRPr lang="zh-CN" altLang="en-US" sz="1400" dirty="0">
              <a:solidFill>
                <a:srgbClr val="000000">
                  <a:lumMod val="75000"/>
                  <a:lumOff val="25000"/>
                </a:srgbClr>
              </a:solidFill>
              <a:uFillTx/>
              <a:latin typeface="Arial" panose="020B0604020202020204" pitchFamily="34" charset="0"/>
              <a:ea typeface="微软雅黑" panose="020B0503020204020204" pitchFamily="34" charset="-122"/>
              <a:sym typeface="微软雅黑" panose="020B0503020204020204" pitchFamily="34" charset="-122"/>
            </a:endParaRPr>
          </a:p>
        </p:txBody>
      </p:sp>
      <p:sp>
        <p:nvSpPr>
          <p:cNvPr id="38" name="文本框 37"/>
          <p:cNvSpPr txBox="1"/>
          <p:nvPr>
            <p:custDataLst>
              <p:tags r:id="rId7"/>
            </p:custDataLst>
          </p:nvPr>
        </p:nvSpPr>
        <p:spPr>
          <a:xfrm>
            <a:off x="1000125" y="3042920"/>
            <a:ext cx="4841240" cy="3240405"/>
          </a:xfrm>
          <a:prstGeom prst="rect">
            <a:avLst/>
          </a:prstGeom>
          <a:noFill/>
        </p:spPr>
        <p:txBody>
          <a:bodyPr wrap="square" lIns="101600" tIns="0" rIns="82550" bIns="0" rtlCol="0">
            <a:normAutofit fontScale="90000"/>
          </a:bodyPr>
          <a:lstStyle>
            <a:defPPr>
              <a:defRPr lang="zh-CN"/>
            </a:defPPr>
            <a:lvl1pPr fontAlgn="auto">
              <a:lnSpc>
                <a:spcPct val="130000"/>
              </a:lnSpc>
              <a:spcAft>
                <a:spcPts val="1000"/>
              </a:spcAft>
              <a:defRPr sz="1600" spc="150"/>
            </a:lvl1pPr>
          </a:lstStyle>
          <a:p>
            <a:pPr marL="355600" lvl="0" indent="-355600" algn="l" fontAlgn="ctr">
              <a:lnSpc>
                <a:spcPct val="150000"/>
              </a:lnSpc>
              <a:spcBef>
                <a:spcPts val="1000"/>
              </a:spcBef>
              <a:spcAft>
                <a:spcPts val="0"/>
              </a:spcAft>
              <a:buClr>
                <a:srgbClr val="000000">
                  <a:lumMod val="75000"/>
                  <a:lumOff val="25000"/>
                </a:srgbClr>
              </a:buClr>
              <a:buSzPct val="130000"/>
              <a:buFont typeface="Wingdings" panose="05000000000000000000" pitchFamily="2" charset="2"/>
              <a:buChar char="n"/>
            </a:pPr>
            <a:r>
              <a:rPr lang="zh-CN" altLang="en-US" sz="1400" dirty="0">
                <a:solidFill>
                  <a:srgbClr val="000000">
                    <a:lumMod val="75000"/>
                    <a:lumOff val="25000"/>
                  </a:srgbClr>
                </a:solidFill>
                <a:uFillTx/>
                <a:latin typeface="Arial" panose="020B0604020202020204" pitchFamily="34" charset="0"/>
                <a:ea typeface="微软雅黑" panose="020B0503020204020204" pitchFamily="34" charset="-122"/>
                <a:sym typeface="微软雅黑" panose="020B0503020204020204" pitchFamily="34" charset="-122"/>
              </a:rPr>
              <a:t>本专题项目均不列参与成员。</a:t>
            </a:r>
            <a:endParaRPr lang="zh-CN" altLang="en-US" sz="1400" dirty="0">
              <a:solidFill>
                <a:srgbClr val="000000">
                  <a:lumMod val="75000"/>
                  <a:lumOff val="25000"/>
                </a:srgbClr>
              </a:solidFill>
              <a:uFillTx/>
              <a:latin typeface="Arial" panose="020B0604020202020204" pitchFamily="34" charset="0"/>
              <a:ea typeface="微软雅黑" panose="020B0503020204020204" pitchFamily="34" charset="-122"/>
              <a:sym typeface="微软雅黑" panose="020B0503020204020204" pitchFamily="34" charset="-122"/>
            </a:endParaRPr>
          </a:p>
          <a:p>
            <a:pPr marL="355600" lvl="0" indent="-355600" algn="l" fontAlgn="ctr">
              <a:lnSpc>
                <a:spcPct val="150000"/>
              </a:lnSpc>
              <a:spcBef>
                <a:spcPts val="1000"/>
              </a:spcBef>
              <a:spcAft>
                <a:spcPts val="0"/>
              </a:spcAft>
              <a:buClr>
                <a:srgbClr val="000000">
                  <a:lumMod val="75000"/>
                  <a:lumOff val="25000"/>
                </a:srgbClr>
              </a:buClr>
              <a:buSzPct val="130000"/>
              <a:buFont typeface="Wingdings" panose="05000000000000000000" pitchFamily="2" charset="2"/>
              <a:buChar char="n"/>
            </a:pPr>
            <a:r>
              <a:rPr lang="zh-CN" altLang="en-US" sz="1400" dirty="0">
                <a:solidFill>
                  <a:srgbClr val="000000">
                    <a:lumMod val="75000"/>
                    <a:lumOff val="25000"/>
                  </a:srgbClr>
                </a:solidFill>
                <a:uFillTx/>
                <a:latin typeface="Arial" panose="020B0604020202020204" pitchFamily="34" charset="0"/>
                <a:ea typeface="微软雅黑" panose="020B0503020204020204" pitchFamily="34" charset="-122"/>
                <a:sym typeface="微软雅黑" panose="020B0503020204020204" pitchFamily="34" charset="-122"/>
              </a:rPr>
              <a:t>申报单位应加强本单位项目申报工作的统筹组织，合理安排项目申报书填报和材料提交时间，避免出现在项目申报截止时间到期前系统网络拥塞耽误申报。</a:t>
            </a:r>
            <a:endParaRPr lang="zh-CN" altLang="en-US" sz="1400" dirty="0">
              <a:solidFill>
                <a:srgbClr val="000000">
                  <a:lumMod val="75000"/>
                  <a:lumOff val="25000"/>
                </a:srgbClr>
              </a:solidFill>
              <a:uFillTx/>
              <a:latin typeface="Arial" panose="020B0604020202020204" pitchFamily="34" charset="0"/>
              <a:ea typeface="微软雅黑" panose="020B0503020204020204" pitchFamily="34" charset="-122"/>
              <a:sym typeface="微软雅黑" panose="020B0503020204020204" pitchFamily="34" charset="-122"/>
            </a:endParaRPr>
          </a:p>
          <a:p>
            <a:pPr marL="355600" lvl="0" indent="-355600" algn="l" fontAlgn="ctr">
              <a:lnSpc>
                <a:spcPct val="150000"/>
              </a:lnSpc>
              <a:spcBef>
                <a:spcPts val="1000"/>
              </a:spcBef>
              <a:spcAft>
                <a:spcPts val="0"/>
              </a:spcAft>
              <a:buClr>
                <a:srgbClr val="000000">
                  <a:lumMod val="75000"/>
                  <a:lumOff val="25000"/>
                </a:srgbClr>
              </a:buClr>
              <a:buSzPct val="130000"/>
              <a:buFont typeface="Wingdings" panose="05000000000000000000" pitchFamily="2" charset="2"/>
              <a:buChar char="n"/>
            </a:pPr>
            <a:r>
              <a:rPr lang="zh-CN" altLang="en-US" sz="1400" dirty="0">
                <a:solidFill>
                  <a:srgbClr val="000000">
                    <a:lumMod val="75000"/>
                    <a:lumOff val="25000"/>
                  </a:srgbClr>
                </a:solidFill>
                <a:uFillTx/>
                <a:latin typeface="Arial" panose="020B0604020202020204" pitchFamily="34" charset="0"/>
                <a:ea typeface="微软雅黑" panose="020B0503020204020204" pitchFamily="34" charset="-122"/>
                <a:sym typeface="微软雅黑" panose="020B0503020204020204" pitchFamily="34" charset="-122"/>
              </a:rPr>
              <a:t>申报单位和项目负责人须仔细阅读申报指南各项要求，并按申报指南要求在“广州科技大脑”提交申报材料，不接收补充提交申报材料。因材料缺失或不符合要求、错过申报时间节点等原因，导致未成功申报的责任由项目负责人和申报单位自行承担。</a:t>
            </a:r>
            <a:endParaRPr lang="zh-CN" altLang="en-US" sz="1400" dirty="0">
              <a:solidFill>
                <a:srgbClr val="000000">
                  <a:lumMod val="75000"/>
                  <a:lumOff val="25000"/>
                </a:srgbClr>
              </a:solidFill>
              <a:uFillTx/>
              <a:latin typeface="Arial" panose="020B0604020202020204" pitchFamily="34" charset="0"/>
              <a:ea typeface="微软雅黑" panose="020B0503020204020204" pitchFamily="34" charset="-122"/>
              <a:sym typeface="微软雅黑" panose="020B0503020204020204" pitchFamily="34" charset="-122"/>
            </a:endParaRPr>
          </a:p>
        </p:txBody>
      </p:sp>
      <p:cxnSp>
        <p:nvCxnSpPr>
          <p:cNvPr id="39" name="直接连接符 38"/>
          <p:cNvCxnSpPr/>
          <p:nvPr>
            <p:custDataLst>
              <p:tags r:id="rId8"/>
            </p:custDataLst>
          </p:nvPr>
        </p:nvCxnSpPr>
        <p:spPr>
          <a:xfrm>
            <a:off x="864163" y="6737808"/>
            <a:ext cx="10463675" cy="0"/>
          </a:xfrm>
          <a:prstGeom prst="line">
            <a:avLst/>
          </a:prstGeom>
          <a:ln>
            <a:solidFill>
              <a:srgbClr val="000000"/>
            </a:solidFill>
            <a:headEnd type="oval"/>
            <a:tailEnd type="oval"/>
          </a:ln>
        </p:spPr>
        <p:style>
          <a:lnRef idx="1">
            <a:srgbClr val="1E6BC5"/>
          </a:lnRef>
          <a:fillRef idx="0">
            <a:srgbClr val="1E6BC5"/>
          </a:fillRef>
          <a:effectRef idx="0">
            <a:srgbClr val="1E6BC5"/>
          </a:effectRef>
          <a:fontRef idx="minor">
            <a:srgbClr val="000000"/>
          </a:fontRef>
        </p:style>
      </p:cxnSp>
      <p:sp>
        <p:nvSpPr>
          <p:cNvPr id="843" name="形状"/>
          <p:cNvSpPr/>
          <p:nvPr>
            <p:custDataLst>
              <p:tags r:id="rId9"/>
            </p:custDataLst>
          </p:nvPr>
        </p:nvSpPr>
        <p:spPr>
          <a:xfrm>
            <a:off x="3729990" y="2652395"/>
            <a:ext cx="783590" cy="193040"/>
          </a:xfrm>
          <a:custGeom>
            <a:avLst/>
            <a:gdLst/>
            <a:ahLst/>
            <a:cxnLst>
              <a:cxn ang="0">
                <a:pos x="wd2" y="hd2"/>
              </a:cxn>
              <a:cxn ang="5400000">
                <a:pos x="wd2" y="hd2"/>
              </a:cxn>
              <a:cxn ang="10800000">
                <a:pos x="wd2" y="hd2"/>
              </a:cxn>
              <a:cxn ang="16200000">
                <a:pos x="wd2" y="hd2"/>
              </a:cxn>
            </a:cxnLst>
            <a:rect l="0" t="0" r="r" b="b"/>
            <a:pathLst>
              <a:path w="21600" h="21600" extrusionOk="0">
                <a:moveTo>
                  <a:pt x="17114" y="21600"/>
                </a:moveTo>
                <a:lnTo>
                  <a:pt x="19329" y="16287"/>
                </a:lnTo>
                <a:lnTo>
                  <a:pt x="21600" y="10858"/>
                </a:lnTo>
                <a:lnTo>
                  <a:pt x="19329" y="5313"/>
                </a:lnTo>
                <a:lnTo>
                  <a:pt x="17114" y="0"/>
                </a:lnTo>
                <a:lnTo>
                  <a:pt x="17114" y="6006"/>
                </a:lnTo>
                <a:lnTo>
                  <a:pt x="0" y="6006"/>
                </a:lnTo>
                <a:lnTo>
                  <a:pt x="0" y="15594"/>
                </a:lnTo>
                <a:lnTo>
                  <a:pt x="17114" y="15594"/>
                </a:lnTo>
                <a:lnTo>
                  <a:pt x="17114" y="21600"/>
                </a:lnTo>
                <a:close/>
              </a:path>
            </a:pathLst>
          </a:custGeom>
          <a:solidFill>
            <a:srgbClr val="FFFFFF">
              <a:lumMod val="85000"/>
            </a:srgbClr>
          </a:solidFill>
          <a:ln w="12700">
            <a:miter lim="400000"/>
          </a:ln>
        </p:spPr>
        <p:txBody>
          <a:bodyPr tIns="45720" bIns="45720"/>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srgbClr val="222222"/>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61" name="任意形状 60"/>
          <p:cNvSpPr/>
          <p:nvPr>
            <p:custDataLst>
              <p:tags r:id="rId10"/>
            </p:custDataLst>
          </p:nvPr>
        </p:nvSpPr>
        <p:spPr>
          <a:xfrm>
            <a:off x="4785995" y="2694940"/>
            <a:ext cx="1047750" cy="76200"/>
          </a:xfrm>
          <a:custGeom>
            <a:avLst/>
            <a:gdLst>
              <a:gd name="connsiteX0" fmla="*/ 1313606 w 1352510"/>
              <a:gd name="connsiteY0" fmla="*/ 0 h 76510"/>
              <a:gd name="connsiteX1" fmla="*/ 1352510 w 1352510"/>
              <a:gd name="connsiteY1" fmla="*/ 38255 h 76510"/>
              <a:gd name="connsiteX2" fmla="*/ 1313606 w 1352510"/>
              <a:gd name="connsiteY2" fmla="*/ 76510 h 76510"/>
              <a:gd name="connsiteX3" fmla="*/ 1274702 w 1352510"/>
              <a:gd name="connsiteY3" fmla="*/ 38255 h 76510"/>
              <a:gd name="connsiteX4" fmla="*/ 1313606 w 1352510"/>
              <a:gd name="connsiteY4" fmla="*/ 0 h 76510"/>
              <a:gd name="connsiteX5" fmla="*/ 1059443 w 1352510"/>
              <a:gd name="connsiteY5" fmla="*/ 0 h 76510"/>
              <a:gd name="connsiteX6" fmla="*/ 1098347 w 1352510"/>
              <a:gd name="connsiteY6" fmla="*/ 38255 h 76510"/>
              <a:gd name="connsiteX7" fmla="*/ 1059443 w 1352510"/>
              <a:gd name="connsiteY7" fmla="*/ 76510 h 76510"/>
              <a:gd name="connsiteX8" fmla="*/ 1020539 w 1352510"/>
              <a:gd name="connsiteY8" fmla="*/ 38255 h 76510"/>
              <a:gd name="connsiteX9" fmla="*/ 1059443 w 1352510"/>
              <a:gd name="connsiteY9" fmla="*/ 0 h 76510"/>
              <a:gd name="connsiteX10" fmla="*/ 803984 w 1352510"/>
              <a:gd name="connsiteY10" fmla="*/ 0 h 76510"/>
              <a:gd name="connsiteX11" fmla="*/ 841591 w 1352510"/>
              <a:gd name="connsiteY11" fmla="*/ 38255 h 76510"/>
              <a:gd name="connsiteX12" fmla="*/ 803984 w 1352510"/>
              <a:gd name="connsiteY12" fmla="*/ 76510 h 76510"/>
              <a:gd name="connsiteX13" fmla="*/ 766377 w 1352510"/>
              <a:gd name="connsiteY13" fmla="*/ 38255 h 76510"/>
              <a:gd name="connsiteX14" fmla="*/ 803984 w 1352510"/>
              <a:gd name="connsiteY14" fmla="*/ 0 h 76510"/>
              <a:gd name="connsiteX15" fmla="*/ 548525 w 1352510"/>
              <a:gd name="connsiteY15" fmla="*/ 0 h 76510"/>
              <a:gd name="connsiteX16" fmla="*/ 587429 w 1352510"/>
              <a:gd name="connsiteY16" fmla="*/ 38255 h 76510"/>
              <a:gd name="connsiteX17" fmla="*/ 548525 w 1352510"/>
              <a:gd name="connsiteY17" fmla="*/ 76510 h 76510"/>
              <a:gd name="connsiteX18" fmla="*/ 509621 w 1352510"/>
              <a:gd name="connsiteY18" fmla="*/ 38255 h 76510"/>
              <a:gd name="connsiteX19" fmla="*/ 548525 w 1352510"/>
              <a:gd name="connsiteY19" fmla="*/ 0 h 76510"/>
              <a:gd name="connsiteX20" fmla="*/ 294362 w 1352510"/>
              <a:gd name="connsiteY20" fmla="*/ 0 h 76510"/>
              <a:gd name="connsiteX21" fmla="*/ 333266 w 1352510"/>
              <a:gd name="connsiteY21" fmla="*/ 38255 h 76510"/>
              <a:gd name="connsiteX22" fmla="*/ 294362 w 1352510"/>
              <a:gd name="connsiteY22" fmla="*/ 76510 h 76510"/>
              <a:gd name="connsiteX23" fmla="*/ 255458 w 1352510"/>
              <a:gd name="connsiteY23" fmla="*/ 38255 h 76510"/>
              <a:gd name="connsiteX24" fmla="*/ 294362 w 1352510"/>
              <a:gd name="connsiteY24" fmla="*/ 0 h 76510"/>
              <a:gd name="connsiteX25" fmla="*/ 37607 w 1352510"/>
              <a:gd name="connsiteY25" fmla="*/ 0 h 76510"/>
              <a:gd name="connsiteX26" fmla="*/ 75214 w 1352510"/>
              <a:gd name="connsiteY26" fmla="*/ 38255 h 76510"/>
              <a:gd name="connsiteX27" fmla="*/ 37607 w 1352510"/>
              <a:gd name="connsiteY27" fmla="*/ 76510 h 76510"/>
              <a:gd name="connsiteX28" fmla="*/ 0 w 1352510"/>
              <a:gd name="connsiteY28" fmla="*/ 38255 h 76510"/>
              <a:gd name="connsiteX29" fmla="*/ 37607 w 1352510"/>
              <a:gd name="connsiteY29" fmla="*/ 0 h 7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52510" h="76510">
                <a:moveTo>
                  <a:pt x="1313606" y="0"/>
                </a:moveTo>
                <a:cubicBezTo>
                  <a:pt x="1335092" y="0"/>
                  <a:pt x="1352510" y="17127"/>
                  <a:pt x="1352510" y="38255"/>
                </a:cubicBezTo>
                <a:cubicBezTo>
                  <a:pt x="1352510" y="59383"/>
                  <a:pt x="1335092" y="76510"/>
                  <a:pt x="1313606" y="76510"/>
                </a:cubicBezTo>
                <a:cubicBezTo>
                  <a:pt x="1292120" y="76510"/>
                  <a:pt x="1274702" y="59383"/>
                  <a:pt x="1274702" y="38255"/>
                </a:cubicBezTo>
                <a:cubicBezTo>
                  <a:pt x="1274702" y="17127"/>
                  <a:pt x="1292120" y="0"/>
                  <a:pt x="1313606" y="0"/>
                </a:cubicBezTo>
                <a:close/>
                <a:moveTo>
                  <a:pt x="1059443" y="0"/>
                </a:moveTo>
                <a:cubicBezTo>
                  <a:pt x="1080929" y="0"/>
                  <a:pt x="1098347" y="17127"/>
                  <a:pt x="1098347" y="38255"/>
                </a:cubicBezTo>
                <a:cubicBezTo>
                  <a:pt x="1098347" y="59383"/>
                  <a:pt x="1080929" y="76510"/>
                  <a:pt x="1059443" y="76510"/>
                </a:cubicBezTo>
                <a:cubicBezTo>
                  <a:pt x="1037957" y="76510"/>
                  <a:pt x="1020539" y="59383"/>
                  <a:pt x="1020539" y="38255"/>
                </a:cubicBezTo>
                <a:cubicBezTo>
                  <a:pt x="1020539" y="17127"/>
                  <a:pt x="1037957" y="0"/>
                  <a:pt x="1059443" y="0"/>
                </a:cubicBezTo>
                <a:close/>
                <a:moveTo>
                  <a:pt x="803984" y="0"/>
                </a:moveTo>
                <a:cubicBezTo>
                  <a:pt x="824754" y="0"/>
                  <a:pt x="841591" y="17127"/>
                  <a:pt x="841591" y="38255"/>
                </a:cubicBezTo>
                <a:cubicBezTo>
                  <a:pt x="841591" y="59383"/>
                  <a:pt x="824754" y="76510"/>
                  <a:pt x="803984" y="76510"/>
                </a:cubicBezTo>
                <a:cubicBezTo>
                  <a:pt x="783214" y="76510"/>
                  <a:pt x="766377" y="59383"/>
                  <a:pt x="766377" y="38255"/>
                </a:cubicBezTo>
                <a:cubicBezTo>
                  <a:pt x="766377" y="17127"/>
                  <a:pt x="783214" y="0"/>
                  <a:pt x="803984" y="0"/>
                </a:cubicBezTo>
                <a:close/>
                <a:moveTo>
                  <a:pt x="548525" y="0"/>
                </a:moveTo>
                <a:cubicBezTo>
                  <a:pt x="570011" y="0"/>
                  <a:pt x="587429" y="17127"/>
                  <a:pt x="587429" y="38255"/>
                </a:cubicBezTo>
                <a:cubicBezTo>
                  <a:pt x="587429" y="59383"/>
                  <a:pt x="570011" y="76510"/>
                  <a:pt x="548525" y="76510"/>
                </a:cubicBezTo>
                <a:cubicBezTo>
                  <a:pt x="527039" y="76510"/>
                  <a:pt x="509621" y="59383"/>
                  <a:pt x="509621" y="38255"/>
                </a:cubicBezTo>
                <a:cubicBezTo>
                  <a:pt x="509621" y="17127"/>
                  <a:pt x="527039" y="0"/>
                  <a:pt x="548525" y="0"/>
                </a:cubicBezTo>
                <a:close/>
                <a:moveTo>
                  <a:pt x="294362" y="0"/>
                </a:moveTo>
                <a:cubicBezTo>
                  <a:pt x="315848" y="0"/>
                  <a:pt x="333266" y="17127"/>
                  <a:pt x="333266" y="38255"/>
                </a:cubicBezTo>
                <a:cubicBezTo>
                  <a:pt x="333266" y="59383"/>
                  <a:pt x="315848" y="76510"/>
                  <a:pt x="294362" y="76510"/>
                </a:cubicBezTo>
                <a:cubicBezTo>
                  <a:pt x="272876" y="76510"/>
                  <a:pt x="255458" y="59383"/>
                  <a:pt x="255458" y="38255"/>
                </a:cubicBezTo>
                <a:cubicBezTo>
                  <a:pt x="255458" y="17127"/>
                  <a:pt x="272876" y="0"/>
                  <a:pt x="294362" y="0"/>
                </a:cubicBezTo>
                <a:close/>
                <a:moveTo>
                  <a:pt x="37607" y="0"/>
                </a:moveTo>
                <a:cubicBezTo>
                  <a:pt x="58377" y="0"/>
                  <a:pt x="75214" y="17127"/>
                  <a:pt x="75214" y="38255"/>
                </a:cubicBezTo>
                <a:cubicBezTo>
                  <a:pt x="75214" y="59383"/>
                  <a:pt x="58377" y="76510"/>
                  <a:pt x="37607" y="76510"/>
                </a:cubicBezTo>
                <a:cubicBezTo>
                  <a:pt x="16837" y="76510"/>
                  <a:pt x="0" y="59383"/>
                  <a:pt x="0" y="38255"/>
                </a:cubicBezTo>
                <a:cubicBezTo>
                  <a:pt x="0" y="17127"/>
                  <a:pt x="16837" y="0"/>
                  <a:pt x="37607" y="0"/>
                </a:cubicBezTo>
                <a:close/>
              </a:path>
            </a:pathLst>
          </a:custGeom>
          <a:solidFill>
            <a:srgbClr val="FFFFFF">
              <a:lumMod val="85000"/>
            </a:srgbClr>
          </a:solidFill>
          <a:ln w="12700">
            <a:miter lim="400000"/>
          </a:ln>
        </p:spPr>
        <p:txBody>
          <a:bodyPr wrap="square" tIns="45720" bIns="45720">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srgbClr val="222222"/>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861" name="形状"/>
          <p:cNvSpPr/>
          <p:nvPr>
            <p:custDataLst>
              <p:tags r:id="rId11"/>
            </p:custDataLst>
          </p:nvPr>
        </p:nvSpPr>
        <p:spPr>
          <a:xfrm>
            <a:off x="5573395" y="1043305"/>
            <a:ext cx="827405" cy="217805"/>
          </a:xfrm>
          <a:custGeom>
            <a:avLst/>
            <a:gdLst/>
            <a:ahLst/>
            <a:cxnLst>
              <a:cxn ang="0">
                <a:pos x="wd2" y="hd2"/>
              </a:cxn>
              <a:cxn ang="5400000">
                <a:pos x="wd2" y="hd2"/>
              </a:cxn>
              <a:cxn ang="10800000">
                <a:pos x="wd2" y="hd2"/>
              </a:cxn>
              <a:cxn ang="16200000">
                <a:pos x="wd2" y="hd2"/>
              </a:cxn>
            </a:cxnLst>
            <a:rect l="0" t="0" r="r" b="b"/>
            <a:pathLst>
              <a:path w="21600" h="21600" extrusionOk="0">
                <a:moveTo>
                  <a:pt x="16811" y="21600"/>
                </a:moveTo>
                <a:lnTo>
                  <a:pt x="19205" y="16152"/>
                </a:lnTo>
                <a:lnTo>
                  <a:pt x="21600" y="10768"/>
                </a:lnTo>
                <a:lnTo>
                  <a:pt x="19205" y="5321"/>
                </a:lnTo>
                <a:lnTo>
                  <a:pt x="16811" y="0"/>
                </a:lnTo>
                <a:lnTo>
                  <a:pt x="16811" y="6081"/>
                </a:lnTo>
                <a:lnTo>
                  <a:pt x="0" y="6081"/>
                </a:lnTo>
                <a:lnTo>
                  <a:pt x="0" y="15519"/>
                </a:lnTo>
                <a:lnTo>
                  <a:pt x="16811" y="15519"/>
                </a:lnTo>
                <a:lnTo>
                  <a:pt x="16811" y="21600"/>
                </a:lnTo>
                <a:close/>
              </a:path>
            </a:pathLst>
          </a:custGeom>
          <a:solidFill>
            <a:srgbClr val="FFFFFF">
              <a:lumMod val="85000"/>
            </a:srgbClr>
          </a:solidFill>
          <a:ln w="12700" cap="flat">
            <a:noFill/>
            <a:miter lim="400000"/>
          </a:ln>
          <a:effectLst/>
        </p:spPr>
        <p:txBody>
          <a:bodyPr wrap="square" lIns="45720" tIns="45720" rIns="45720" bIns="4572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srgbClr val="222222"/>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862" name="圆形"/>
          <p:cNvSpPr/>
          <p:nvPr>
            <p:custDataLst>
              <p:tags r:id="rId12"/>
            </p:custDataLst>
          </p:nvPr>
        </p:nvSpPr>
        <p:spPr>
          <a:xfrm>
            <a:off x="2505710" y="1104265"/>
            <a:ext cx="76200" cy="76200"/>
          </a:xfrm>
          <a:prstGeom prst="ellipse">
            <a:avLst/>
          </a:prstGeom>
          <a:solidFill>
            <a:srgbClr val="FFFFFF">
              <a:lumMod val="85000"/>
            </a:srgbClr>
          </a:solidFill>
          <a:ln w="12700" cap="flat">
            <a:noFill/>
            <a:miter lim="400000"/>
          </a:ln>
          <a:effectLst/>
        </p:spPr>
        <p:txBody>
          <a:bodyPr wrap="square" lIns="45720" tIns="45720" rIns="45720" bIns="4572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srgbClr val="222222"/>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863" name="圆形"/>
          <p:cNvSpPr/>
          <p:nvPr>
            <p:custDataLst>
              <p:tags r:id="rId13"/>
            </p:custDataLst>
          </p:nvPr>
        </p:nvSpPr>
        <p:spPr>
          <a:xfrm>
            <a:off x="2720340" y="1104265"/>
            <a:ext cx="76200" cy="76200"/>
          </a:xfrm>
          <a:prstGeom prst="ellipse">
            <a:avLst/>
          </a:prstGeom>
          <a:solidFill>
            <a:srgbClr val="FFFFFF">
              <a:lumMod val="85000"/>
            </a:srgbClr>
          </a:solidFill>
          <a:ln w="12700" cap="flat">
            <a:noFill/>
            <a:miter lim="400000"/>
          </a:ln>
          <a:effectLst/>
        </p:spPr>
        <p:txBody>
          <a:bodyPr wrap="square" lIns="45720" tIns="45720" rIns="45720" bIns="4572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srgbClr val="222222"/>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864" name="圆形"/>
          <p:cNvSpPr/>
          <p:nvPr>
            <p:custDataLst>
              <p:tags r:id="rId14"/>
            </p:custDataLst>
          </p:nvPr>
        </p:nvSpPr>
        <p:spPr>
          <a:xfrm>
            <a:off x="2934970" y="1104265"/>
            <a:ext cx="76200" cy="76200"/>
          </a:xfrm>
          <a:prstGeom prst="ellipse">
            <a:avLst/>
          </a:prstGeom>
          <a:solidFill>
            <a:srgbClr val="FFFFFF">
              <a:lumMod val="85000"/>
            </a:srgbClr>
          </a:solidFill>
          <a:ln w="12700" cap="flat">
            <a:noFill/>
            <a:miter lim="400000"/>
          </a:ln>
          <a:effectLst/>
        </p:spPr>
        <p:txBody>
          <a:bodyPr wrap="square" lIns="45720" tIns="45720" rIns="45720" bIns="4572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srgbClr val="222222"/>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865" name="圆形"/>
          <p:cNvSpPr/>
          <p:nvPr>
            <p:custDataLst>
              <p:tags r:id="rId15"/>
            </p:custDataLst>
          </p:nvPr>
        </p:nvSpPr>
        <p:spPr>
          <a:xfrm>
            <a:off x="3149600" y="1104265"/>
            <a:ext cx="76200" cy="76200"/>
          </a:xfrm>
          <a:prstGeom prst="ellipse">
            <a:avLst/>
          </a:prstGeom>
          <a:solidFill>
            <a:srgbClr val="FFFFFF">
              <a:lumMod val="85000"/>
            </a:srgbClr>
          </a:solidFill>
          <a:ln w="12700" cap="flat">
            <a:noFill/>
            <a:miter lim="400000"/>
          </a:ln>
          <a:effectLst/>
        </p:spPr>
        <p:txBody>
          <a:bodyPr wrap="square" lIns="45720" tIns="45720" rIns="45720" bIns="4572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srgbClr val="222222"/>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866" name="圆形"/>
          <p:cNvSpPr/>
          <p:nvPr>
            <p:custDataLst>
              <p:tags r:id="rId16"/>
            </p:custDataLst>
          </p:nvPr>
        </p:nvSpPr>
        <p:spPr>
          <a:xfrm>
            <a:off x="3363595" y="1104265"/>
            <a:ext cx="76200" cy="76200"/>
          </a:xfrm>
          <a:prstGeom prst="ellipse">
            <a:avLst/>
          </a:prstGeom>
          <a:solidFill>
            <a:srgbClr val="FFFFFF">
              <a:lumMod val="85000"/>
            </a:srgbClr>
          </a:solidFill>
          <a:ln w="12700" cap="flat">
            <a:noFill/>
            <a:miter lim="400000"/>
          </a:ln>
          <a:effectLst/>
        </p:spPr>
        <p:txBody>
          <a:bodyPr wrap="square" lIns="45720" tIns="45720" rIns="45720" bIns="4572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srgbClr val="222222"/>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867" name="圆形"/>
          <p:cNvSpPr/>
          <p:nvPr>
            <p:custDataLst>
              <p:tags r:id="rId17"/>
            </p:custDataLst>
          </p:nvPr>
        </p:nvSpPr>
        <p:spPr>
          <a:xfrm>
            <a:off x="3578225" y="1104265"/>
            <a:ext cx="76200" cy="76200"/>
          </a:xfrm>
          <a:prstGeom prst="ellipse">
            <a:avLst/>
          </a:prstGeom>
          <a:solidFill>
            <a:srgbClr val="FFFFFF">
              <a:lumMod val="85000"/>
            </a:srgbClr>
          </a:solidFill>
          <a:ln w="12700" cap="flat">
            <a:noFill/>
            <a:miter lim="400000"/>
          </a:ln>
          <a:effectLst/>
        </p:spPr>
        <p:txBody>
          <a:bodyPr wrap="square" lIns="45720" tIns="45720" rIns="45720" bIns="4572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srgbClr val="222222"/>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868" name="圆形"/>
          <p:cNvSpPr/>
          <p:nvPr>
            <p:custDataLst>
              <p:tags r:id="rId18"/>
            </p:custDataLst>
          </p:nvPr>
        </p:nvSpPr>
        <p:spPr>
          <a:xfrm>
            <a:off x="3796030" y="1104265"/>
            <a:ext cx="76200" cy="76200"/>
          </a:xfrm>
          <a:prstGeom prst="ellipse">
            <a:avLst/>
          </a:prstGeom>
          <a:solidFill>
            <a:srgbClr val="FFFFFF">
              <a:lumMod val="85000"/>
            </a:srgbClr>
          </a:solidFill>
          <a:ln w="12700" cap="flat">
            <a:noFill/>
            <a:miter lim="400000"/>
          </a:ln>
          <a:effectLst/>
        </p:spPr>
        <p:txBody>
          <a:bodyPr wrap="square" lIns="45720" tIns="45720" rIns="45720" bIns="4572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srgbClr val="222222"/>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869" name="圆形"/>
          <p:cNvSpPr/>
          <p:nvPr>
            <p:custDataLst>
              <p:tags r:id="rId19"/>
            </p:custDataLst>
          </p:nvPr>
        </p:nvSpPr>
        <p:spPr>
          <a:xfrm>
            <a:off x="4010025" y="1104265"/>
            <a:ext cx="76200" cy="76200"/>
          </a:xfrm>
          <a:prstGeom prst="ellipse">
            <a:avLst/>
          </a:prstGeom>
          <a:solidFill>
            <a:srgbClr val="FFFFFF">
              <a:lumMod val="85000"/>
            </a:srgbClr>
          </a:solidFill>
          <a:ln w="12700" cap="flat">
            <a:noFill/>
            <a:miter lim="400000"/>
          </a:ln>
          <a:effectLst/>
        </p:spPr>
        <p:txBody>
          <a:bodyPr wrap="square" lIns="45720" tIns="45720" rIns="45720" bIns="4572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srgbClr val="222222"/>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877" name="形状"/>
          <p:cNvSpPr/>
          <p:nvPr>
            <p:custDataLst>
              <p:tags r:id="rId20"/>
            </p:custDataLst>
          </p:nvPr>
        </p:nvSpPr>
        <p:spPr>
          <a:xfrm>
            <a:off x="681355" y="1028065"/>
            <a:ext cx="1835785" cy="1895475"/>
          </a:xfrm>
          <a:custGeom>
            <a:avLst/>
            <a:gdLst/>
            <a:ahLst/>
            <a:cxnLst>
              <a:cxn ang="0">
                <a:pos x="wd2" y="hd2"/>
              </a:cxn>
              <a:cxn ang="5400000">
                <a:pos x="wd2" y="hd2"/>
              </a:cxn>
              <a:cxn ang="10800000">
                <a:pos x="wd2" y="hd2"/>
              </a:cxn>
              <a:cxn ang="16200000">
                <a:pos x="wd2" y="hd2"/>
              </a:cxn>
            </a:cxnLst>
            <a:rect l="0" t="0" r="r" b="b"/>
            <a:pathLst>
              <a:path w="21522" h="21540" extrusionOk="0">
                <a:moveTo>
                  <a:pt x="9524" y="21532"/>
                </a:moveTo>
                <a:cubicBezTo>
                  <a:pt x="9760" y="21579"/>
                  <a:pt x="10019" y="21414"/>
                  <a:pt x="10090" y="21179"/>
                </a:cubicBezTo>
                <a:cubicBezTo>
                  <a:pt x="10207" y="20707"/>
                  <a:pt x="10207" y="20707"/>
                  <a:pt x="10207" y="20707"/>
                </a:cubicBezTo>
                <a:cubicBezTo>
                  <a:pt x="10278" y="20472"/>
                  <a:pt x="10537" y="20283"/>
                  <a:pt x="10773" y="20283"/>
                </a:cubicBezTo>
                <a:cubicBezTo>
                  <a:pt x="11338" y="20283"/>
                  <a:pt x="11880" y="20236"/>
                  <a:pt x="12422" y="20142"/>
                </a:cubicBezTo>
                <a:cubicBezTo>
                  <a:pt x="12657" y="20095"/>
                  <a:pt x="12940" y="20236"/>
                  <a:pt x="13058" y="20448"/>
                </a:cubicBezTo>
                <a:cubicBezTo>
                  <a:pt x="13270" y="20896"/>
                  <a:pt x="13270" y="20896"/>
                  <a:pt x="13270" y="20896"/>
                </a:cubicBezTo>
                <a:cubicBezTo>
                  <a:pt x="13364" y="21131"/>
                  <a:pt x="13646" y="21249"/>
                  <a:pt x="13882" y="21155"/>
                </a:cubicBezTo>
                <a:cubicBezTo>
                  <a:pt x="15083" y="20707"/>
                  <a:pt x="15083" y="20707"/>
                  <a:pt x="15083" y="20707"/>
                </a:cubicBezTo>
                <a:cubicBezTo>
                  <a:pt x="15295" y="20637"/>
                  <a:pt x="15437" y="20378"/>
                  <a:pt x="15390" y="20119"/>
                </a:cubicBezTo>
                <a:cubicBezTo>
                  <a:pt x="15248" y="19647"/>
                  <a:pt x="15248" y="19647"/>
                  <a:pt x="15248" y="19647"/>
                </a:cubicBezTo>
                <a:cubicBezTo>
                  <a:pt x="15178" y="19412"/>
                  <a:pt x="15319" y="19129"/>
                  <a:pt x="15531" y="18988"/>
                </a:cubicBezTo>
                <a:cubicBezTo>
                  <a:pt x="16002" y="18729"/>
                  <a:pt x="16450" y="18399"/>
                  <a:pt x="16874" y="18046"/>
                </a:cubicBezTo>
                <a:cubicBezTo>
                  <a:pt x="17062" y="17881"/>
                  <a:pt x="17392" y="17857"/>
                  <a:pt x="17580" y="18022"/>
                </a:cubicBezTo>
                <a:cubicBezTo>
                  <a:pt x="17981" y="18281"/>
                  <a:pt x="17981" y="18281"/>
                  <a:pt x="17981" y="18281"/>
                </a:cubicBezTo>
                <a:cubicBezTo>
                  <a:pt x="18193" y="18446"/>
                  <a:pt x="18499" y="18399"/>
                  <a:pt x="18640" y="18211"/>
                </a:cubicBezTo>
                <a:cubicBezTo>
                  <a:pt x="19465" y="17221"/>
                  <a:pt x="19465" y="17221"/>
                  <a:pt x="19465" y="17221"/>
                </a:cubicBezTo>
                <a:cubicBezTo>
                  <a:pt x="19629" y="17033"/>
                  <a:pt x="19606" y="16750"/>
                  <a:pt x="19441" y="16562"/>
                </a:cubicBezTo>
                <a:cubicBezTo>
                  <a:pt x="19088" y="16232"/>
                  <a:pt x="19088" y="16232"/>
                  <a:pt x="19088" y="16232"/>
                </a:cubicBezTo>
                <a:cubicBezTo>
                  <a:pt x="18899" y="16044"/>
                  <a:pt x="18876" y="15737"/>
                  <a:pt x="18993" y="15525"/>
                </a:cubicBezTo>
                <a:cubicBezTo>
                  <a:pt x="19276" y="15054"/>
                  <a:pt x="19512" y="14536"/>
                  <a:pt x="19700" y="14018"/>
                </a:cubicBezTo>
                <a:cubicBezTo>
                  <a:pt x="19771" y="13782"/>
                  <a:pt x="20030" y="13617"/>
                  <a:pt x="20289" y="13641"/>
                </a:cubicBezTo>
                <a:cubicBezTo>
                  <a:pt x="20784" y="13664"/>
                  <a:pt x="20784" y="13664"/>
                  <a:pt x="20784" y="13664"/>
                </a:cubicBezTo>
                <a:cubicBezTo>
                  <a:pt x="21019" y="13688"/>
                  <a:pt x="21255" y="13523"/>
                  <a:pt x="21302" y="13264"/>
                </a:cubicBezTo>
                <a:cubicBezTo>
                  <a:pt x="21514" y="12016"/>
                  <a:pt x="21514" y="12016"/>
                  <a:pt x="21514" y="12016"/>
                </a:cubicBezTo>
                <a:cubicBezTo>
                  <a:pt x="21561" y="11757"/>
                  <a:pt x="21396" y="11521"/>
                  <a:pt x="21161" y="11450"/>
                </a:cubicBezTo>
                <a:cubicBezTo>
                  <a:pt x="20689" y="11333"/>
                  <a:pt x="20689" y="11333"/>
                  <a:pt x="20689" y="11333"/>
                </a:cubicBezTo>
                <a:cubicBezTo>
                  <a:pt x="20454" y="11262"/>
                  <a:pt x="20265" y="11003"/>
                  <a:pt x="20265" y="10767"/>
                </a:cubicBezTo>
                <a:cubicBezTo>
                  <a:pt x="20265" y="10202"/>
                  <a:pt x="20218" y="9660"/>
                  <a:pt x="20124" y="9118"/>
                </a:cubicBezTo>
                <a:cubicBezTo>
                  <a:pt x="20077" y="8859"/>
                  <a:pt x="20218" y="8577"/>
                  <a:pt x="20430" y="8482"/>
                </a:cubicBezTo>
                <a:cubicBezTo>
                  <a:pt x="20878" y="8270"/>
                  <a:pt x="20878" y="8270"/>
                  <a:pt x="20878" y="8270"/>
                </a:cubicBezTo>
                <a:cubicBezTo>
                  <a:pt x="21113" y="8176"/>
                  <a:pt x="21231" y="7894"/>
                  <a:pt x="21137" y="7658"/>
                </a:cubicBezTo>
                <a:cubicBezTo>
                  <a:pt x="20689" y="6457"/>
                  <a:pt x="20689" y="6457"/>
                  <a:pt x="20689" y="6457"/>
                </a:cubicBezTo>
                <a:cubicBezTo>
                  <a:pt x="20619" y="6221"/>
                  <a:pt x="20360" y="6103"/>
                  <a:pt x="20101" y="6150"/>
                </a:cubicBezTo>
                <a:cubicBezTo>
                  <a:pt x="19629" y="6292"/>
                  <a:pt x="19629" y="6292"/>
                  <a:pt x="19629" y="6292"/>
                </a:cubicBezTo>
                <a:cubicBezTo>
                  <a:pt x="19394" y="6362"/>
                  <a:pt x="19111" y="6221"/>
                  <a:pt x="18993" y="6009"/>
                </a:cubicBezTo>
                <a:cubicBezTo>
                  <a:pt x="18711" y="5538"/>
                  <a:pt x="18381" y="5090"/>
                  <a:pt x="18028" y="4666"/>
                </a:cubicBezTo>
                <a:cubicBezTo>
                  <a:pt x="17863" y="4478"/>
                  <a:pt x="17863" y="4148"/>
                  <a:pt x="18004" y="3960"/>
                </a:cubicBezTo>
                <a:cubicBezTo>
                  <a:pt x="18287" y="3559"/>
                  <a:pt x="18287" y="3559"/>
                  <a:pt x="18287" y="3559"/>
                </a:cubicBezTo>
                <a:cubicBezTo>
                  <a:pt x="18428" y="3347"/>
                  <a:pt x="18381" y="3041"/>
                  <a:pt x="18193" y="2900"/>
                </a:cubicBezTo>
                <a:cubicBezTo>
                  <a:pt x="17203" y="2075"/>
                  <a:pt x="17203" y="2075"/>
                  <a:pt x="17203" y="2075"/>
                </a:cubicBezTo>
                <a:cubicBezTo>
                  <a:pt x="17015" y="1911"/>
                  <a:pt x="16732" y="1934"/>
                  <a:pt x="16544" y="2099"/>
                </a:cubicBezTo>
                <a:cubicBezTo>
                  <a:pt x="16214" y="2452"/>
                  <a:pt x="16214" y="2452"/>
                  <a:pt x="16214" y="2452"/>
                </a:cubicBezTo>
                <a:cubicBezTo>
                  <a:pt x="16026" y="2617"/>
                  <a:pt x="15719" y="2664"/>
                  <a:pt x="15507" y="2547"/>
                </a:cubicBezTo>
                <a:cubicBezTo>
                  <a:pt x="15036" y="2264"/>
                  <a:pt x="14518" y="2028"/>
                  <a:pt x="14000" y="1840"/>
                </a:cubicBezTo>
                <a:cubicBezTo>
                  <a:pt x="13764" y="1746"/>
                  <a:pt x="13599" y="1487"/>
                  <a:pt x="13623" y="1251"/>
                </a:cubicBezTo>
                <a:cubicBezTo>
                  <a:pt x="13646" y="756"/>
                  <a:pt x="13646" y="756"/>
                  <a:pt x="13646" y="756"/>
                </a:cubicBezTo>
                <a:cubicBezTo>
                  <a:pt x="13670" y="521"/>
                  <a:pt x="13505" y="285"/>
                  <a:pt x="13246" y="238"/>
                </a:cubicBezTo>
                <a:cubicBezTo>
                  <a:pt x="11998" y="3"/>
                  <a:pt x="11998" y="3"/>
                  <a:pt x="11998" y="3"/>
                </a:cubicBezTo>
                <a:cubicBezTo>
                  <a:pt x="11762" y="-21"/>
                  <a:pt x="11503" y="120"/>
                  <a:pt x="11432" y="379"/>
                </a:cubicBezTo>
                <a:cubicBezTo>
                  <a:pt x="11315" y="851"/>
                  <a:pt x="11315" y="851"/>
                  <a:pt x="11315" y="851"/>
                </a:cubicBezTo>
                <a:cubicBezTo>
                  <a:pt x="11244" y="1086"/>
                  <a:pt x="10985" y="1275"/>
                  <a:pt x="10749" y="1275"/>
                </a:cubicBezTo>
                <a:cubicBezTo>
                  <a:pt x="10184" y="1275"/>
                  <a:pt x="9642" y="1322"/>
                  <a:pt x="9100" y="1416"/>
                </a:cubicBezTo>
                <a:cubicBezTo>
                  <a:pt x="8865" y="1463"/>
                  <a:pt x="8582" y="1322"/>
                  <a:pt x="8464" y="1086"/>
                </a:cubicBezTo>
                <a:cubicBezTo>
                  <a:pt x="8252" y="662"/>
                  <a:pt x="8252" y="662"/>
                  <a:pt x="8252" y="662"/>
                </a:cubicBezTo>
                <a:cubicBezTo>
                  <a:pt x="8158" y="427"/>
                  <a:pt x="7876" y="309"/>
                  <a:pt x="7640" y="403"/>
                </a:cubicBezTo>
                <a:cubicBezTo>
                  <a:pt x="6462" y="827"/>
                  <a:pt x="6462" y="827"/>
                  <a:pt x="6462" y="827"/>
                </a:cubicBezTo>
                <a:cubicBezTo>
                  <a:pt x="6227" y="921"/>
                  <a:pt x="6085" y="1180"/>
                  <a:pt x="6156" y="1439"/>
                </a:cubicBezTo>
                <a:cubicBezTo>
                  <a:pt x="6274" y="1911"/>
                  <a:pt x="6274" y="1911"/>
                  <a:pt x="6274" y="1911"/>
                </a:cubicBezTo>
                <a:cubicBezTo>
                  <a:pt x="6344" y="2146"/>
                  <a:pt x="6203" y="2429"/>
                  <a:pt x="5991" y="2547"/>
                </a:cubicBezTo>
                <a:cubicBezTo>
                  <a:pt x="5520" y="2829"/>
                  <a:pt x="5072" y="3159"/>
                  <a:pt x="4648" y="3512"/>
                </a:cubicBezTo>
                <a:cubicBezTo>
                  <a:pt x="4460" y="3654"/>
                  <a:pt x="4130" y="3677"/>
                  <a:pt x="3942" y="3536"/>
                </a:cubicBezTo>
                <a:cubicBezTo>
                  <a:pt x="3541" y="3253"/>
                  <a:pt x="3541" y="3253"/>
                  <a:pt x="3541" y="3253"/>
                </a:cubicBezTo>
                <a:cubicBezTo>
                  <a:pt x="3329" y="3112"/>
                  <a:pt x="3023" y="3159"/>
                  <a:pt x="2882" y="3347"/>
                </a:cubicBezTo>
                <a:cubicBezTo>
                  <a:pt x="2057" y="4313"/>
                  <a:pt x="2057" y="4313"/>
                  <a:pt x="2057" y="4313"/>
                </a:cubicBezTo>
                <a:cubicBezTo>
                  <a:pt x="1893" y="4525"/>
                  <a:pt x="1916" y="4808"/>
                  <a:pt x="2081" y="4996"/>
                </a:cubicBezTo>
                <a:cubicBezTo>
                  <a:pt x="2434" y="5326"/>
                  <a:pt x="2434" y="5326"/>
                  <a:pt x="2434" y="5326"/>
                </a:cubicBezTo>
                <a:cubicBezTo>
                  <a:pt x="2623" y="5514"/>
                  <a:pt x="2646" y="5821"/>
                  <a:pt x="2529" y="6033"/>
                </a:cubicBezTo>
                <a:cubicBezTo>
                  <a:pt x="2246" y="6504"/>
                  <a:pt x="2010" y="7022"/>
                  <a:pt x="1822" y="7540"/>
                </a:cubicBezTo>
                <a:cubicBezTo>
                  <a:pt x="1728" y="7776"/>
                  <a:pt x="1469" y="7941"/>
                  <a:pt x="1233" y="7917"/>
                </a:cubicBezTo>
                <a:cubicBezTo>
                  <a:pt x="738" y="7870"/>
                  <a:pt x="738" y="7870"/>
                  <a:pt x="738" y="7870"/>
                </a:cubicBezTo>
                <a:cubicBezTo>
                  <a:pt x="503" y="7870"/>
                  <a:pt x="267" y="8035"/>
                  <a:pt x="220" y="8294"/>
                </a:cubicBezTo>
                <a:cubicBezTo>
                  <a:pt x="8" y="9542"/>
                  <a:pt x="8" y="9542"/>
                  <a:pt x="8" y="9542"/>
                </a:cubicBezTo>
                <a:cubicBezTo>
                  <a:pt x="-39" y="9778"/>
                  <a:pt x="126" y="10037"/>
                  <a:pt x="361" y="10108"/>
                </a:cubicBezTo>
                <a:cubicBezTo>
                  <a:pt x="833" y="10225"/>
                  <a:pt x="833" y="10225"/>
                  <a:pt x="833" y="10225"/>
                </a:cubicBezTo>
                <a:cubicBezTo>
                  <a:pt x="1068" y="10296"/>
                  <a:pt x="1257" y="10555"/>
                  <a:pt x="1257" y="10791"/>
                </a:cubicBezTo>
                <a:cubicBezTo>
                  <a:pt x="1257" y="11356"/>
                  <a:pt x="1304" y="11898"/>
                  <a:pt x="1398" y="12440"/>
                </a:cubicBezTo>
                <a:cubicBezTo>
                  <a:pt x="1445" y="12675"/>
                  <a:pt x="1304" y="12958"/>
                  <a:pt x="1068" y="13076"/>
                </a:cubicBezTo>
                <a:cubicBezTo>
                  <a:pt x="644" y="13288"/>
                  <a:pt x="644" y="13288"/>
                  <a:pt x="644" y="13288"/>
                </a:cubicBezTo>
                <a:cubicBezTo>
                  <a:pt x="409" y="13382"/>
                  <a:pt x="291" y="13664"/>
                  <a:pt x="385" y="13900"/>
                </a:cubicBezTo>
                <a:cubicBezTo>
                  <a:pt x="833" y="15078"/>
                  <a:pt x="833" y="15078"/>
                  <a:pt x="833" y="15078"/>
                </a:cubicBezTo>
                <a:cubicBezTo>
                  <a:pt x="903" y="15313"/>
                  <a:pt x="1162" y="15455"/>
                  <a:pt x="1421" y="15384"/>
                </a:cubicBezTo>
                <a:cubicBezTo>
                  <a:pt x="1893" y="15266"/>
                  <a:pt x="1893" y="15266"/>
                  <a:pt x="1893" y="15266"/>
                </a:cubicBezTo>
                <a:cubicBezTo>
                  <a:pt x="2128" y="15196"/>
                  <a:pt x="2411" y="15337"/>
                  <a:pt x="2529" y="15549"/>
                </a:cubicBezTo>
                <a:cubicBezTo>
                  <a:pt x="2811" y="16020"/>
                  <a:pt x="3141" y="16468"/>
                  <a:pt x="3494" y="16892"/>
                </a:cubicBezTo>
                <a:cubicBezTo>
                  <a:pt x="3636" y="17080"/>
                  <a:pt x="3659" y="17410"/>
                  <a:pt x="3518" y="17598"/>
                </a:cubicBezTo>
                <a:cubicBezTo>
                  <a:pt x="3235" y="17999"/>
                  <a:pt x="3235" y="17999"/>
                  <a:pt x="3235" y="17999"/>
                </a:cubicBezTo>
                <a:cubicBezTo>
                  <a:pt x="3094" y="18211"/>
                  <a:pt x="3141" y="18493"/>
                  <a:pt x="3329" y="18658"/>
                </a:cubicBezTo>
                <a:cubicBezTo>
                  <a:pt x="4319" y="19483"/>
                  <a:pt x="4319" y="19483"/>
                  <a:pt x="4319" y="19483"/>
                </a:cubicBezTo>
                <a:cubicBezTo>
                  <a:pt x="4507" y="19647"/>
                  <a:pt x="4790" y="19624"/>
                  <a:pt x="4978" y="19459"/>
                </a:cubicBezTo>
                <a:cubicBezTo>
                  <a:pt x="5308" y="19106"/>
                  <a:pt x="5308" y="19106"/>
                  <a:pt x="5308" y="19106"/>
                </a:cubicBezTo>
                <a:cubicBezTo>
                  <a:pt x="5496" y="18917"/>
                  <a:pt x="5803" y="18894"/>
                  <a:pt x="6015" y="19011"/>
                </a:cubicBezTo>
                <a:cubicBezTo>
                  <a:pt x="6486" y="19294"/>
                  <a:pt x="7004" y="19530"/>
                  <a:pt x="7522" y="19718"/>
                </a:cubicBezTo>
                <a:cubicBezTo>
                  <a:pt x="7758" y="19789"/>
                  <a:pt x="7923" y="20048"/>
                  <a:pt x="7899" y="20307"/>
                </a:cubicBezTo>
                <a:cubicBezTo>
                  <a:pt x="7876" y="20802"/>
                  <a:pt x="7876" y="20802"/>
                  <a:pt x="7876" y="20802"/>
                </a:cubicBezTo>
                <a:cubicBezTo>
                  <a:pt x="7852" y="21037"/>
                  <a:pt x="8017" y="21273"/>
                  <a:pt x="8276" y="21320"/>
                </a:cubicBezTo>
                <a:lnTo>
                  <a:pt x="9524" y="21532"/>
                </a:lnTo>
                <a:close/>
                <a:moveTo>
                  <a:pt x="4554" y="9660"/>
                </a:moveTo>
                <a:cubicBezTo>
                  <a:pt x="5167" y="6245"/>
                  <a:pt x="8417" y="3960"/>
                  <a:pt x="11856" y="4549"/>
                </a:cubicBezTo>
                <a:cubicBezTo>
                  <a:pt x="15272" y="5138"/>
                  <a:pt x="17580" y="8412"/>
                  <a:pt x="16968" y="11851"/>
                </a:cubicBezTo>
                <a:cubicBezTo>
                  <a:pt x="16379" y="15266"/>
                  <a:pt x="13105" y="17575"/>
                  <a:pt x="9689" y="16962"/>
                </a:cubicBezTo>
                <a:cubicBezTo>
                  <a:pt x="6250" y="16373"/>
                  <a:pt x="3965" y="13099"/>
                  <a:pt x="4554" y="9660"/>
                </a:cubicBezTo>
                <a:close/>
              </a:path>
            </a:pathLst>
          </a:custGeom>
          <a:solidFill>
            <a:srgbClr val="4276AA"/>
          </a:solidFill>
          <a:ln w="12700">
            <a:miter lim="400000"/>
          </a:ln>
        </p:spPr>
        <p:txBody>
          <a:bodyPr tIns="45720" bIns="45720"/>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srgbClr val="222222"/>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879" name="圆形"/>
          <p:cNvSpPr/>
          <p:nvPr>
            <p:custDataLst>
              <p:tags r:id="rId21"/>
            </p:custDataLst>
          </p:nvPr>
        </p:nvSpPr>
        <p:spPr>
          <a:xfrm>
            <a:off x="1194435" y="1555115"/>
            <a:ext cx="861695" cy="887095"/>
          </a:xfrm>
          <a:prstGeom prst="ellipse">
            <a:avLst/>
          </a:prstGeom>
          <a:solidFill>
            <a:srgbClr val="4276AA"/>
          </a:solidFill>
          <a:ln w="12700">
            <a:miter lim="400000"/>
          </a:ln>
        </p:spPr>
        <p:txBody>
          <a:bodyPr tIns="45720" bIns="45720"/>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srgbClr val="222222"/>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40" name="文本框 39"/>
          <p:cNvSpPr txBox="1"/>
          <p:nvPr>
            <p:custDataLst>
              <p:tags r:id="rId22"/>
            </p:custDataLst>
          </p:nvPr>
        </p:nvSpPr>
        <p:spPr>
          <a:xfrm>
            <a:off x="1285875" y="1784350"/>
            <a:ext cx="708025" cy="383540"/>
          </a:xfrm>
          <a:prstGeom prst="rect">
            <a:avLst/>
          </a:prstGeom>
          <a:noFill/>
        </p:spPr>
        <p:txBody>
          <a:bodyPr wrap="square" rtlCol="0" anchor="ctr" anchorCtr="0">
            <a:noAutofit/>
          </a:bodyPr>
          <a:lstStyle/>
          <a:p>
            <a:pPr lvl="0" algn="ctr" defTabSz="457200">
              <a:lnSpc>
                <a:spcPct val="120000"/>
              </a:lnSpc>
              <a:defRPr/>
            </a:pPr>
            <a:r>
              <a:rPr kumimoji="1" lang="zh-CN" altLang="en-US" sz="3000" b="1" spc="15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注</a:t>
            </a:r>
            <a:endParaRPr kumimoji="1" lang="zh-CN" altLang="en-US" sz="3000" b="1" spc="15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875" name="形状"/>
          <p:cNvSpPr/>
          <p:nvPr>
            <p:custDataLst>
              <p:tags r:id="rId23"/>
            </p:custDataLst>
          </p:nvPr>
        </p:nvSpPr>
        <p:spPr>
          <a:xfrm>
            <a:off x="3984625" y="1031240"/>
            <a:ext cx="1507490" cy="1555115"/>
          </a:xfrm>
          <a:custGeom>
            <a:avLst/>
            <a:gdLst/>
            <a:ahLst/>
            <a:cxnLst>
              <a:cxn ang="0">
                <a:pos x="wd2" y="hd2"/>
              </a:cxn>
              <a:cxn ang="5400000">
                <a:pos x="wd2" y="hd2"/>
              </a:cxn>
              <a:cxn ang="10800000">
                <a:pos x="wd2" y="hd2"/>
              </a:cxn>
              <a:cxn ang="16200000">
                <a:pos x="wd2" y="hd2"/>
              </a:cxn>
            </a:cxnLst>
            <a:rect l="0" t="0" r="r" b="b"/>
            <a:pathLst>
              <a:path w="21600" h="21600" extrusionOk="0">
                <a:moveTo>
                  <a:pt x="11434" y="21600"/>
                </a:moveTo>
                <a:cubicBezTo>
                  <a:pt x="11693" y="21600"/>
                  <a:pt x="11923" y="21398"/>
                  <a:pt x="11923" y="21139"/>
                </a:cubicBezTo>
                <a:cubicBezTo>
                  <a:pt x="11981" y="20650"/>
                  <a:pt x="11981" y="20650"/>
                  <a:pt x="11981" y="20650"/>
                </a:cubicBezTo>
                <a:cubicBezTo>
                  <a:pt x="12010" y="20419"/>
                  <a:pt x="12211" y="20189"/>
                  <a:pt x="12470" y="20131"/>
                </a:cubicBezTo>
                <a:cubicBezTo>
                  <a:pt x="13018" y="20045"/>
                  <a:pt x="13536" y="19901"/>
                  <a:pt x="14054" y="19699"/>
                </a:cubicBezTo>
                <a:cubicBezTo>
                  <a:pt x="14285" y="19613"/>
                  <a:pt x="14602" y="19699"/>
                  <a:pt x="14717" y="19930"/>
                </a:cubicBezTo>
                <a:cubicBezTo>
                  <a:pt x="15005" y="20304"/>
                  <a:pt x="15005" y="20304"/>
                  <a:pt x="15005" y="20304"/>
                </a:cubicBezTo>
                <a:cubicBezTo>
                  <a:pt x="15149" y="20506"/>
                  <a:pt x="15437" y="20592"/>
                  <a:pt x="15667" y="20448"/>
                </a:cubicBezTo>
                <a:cubicBezTo>
                  <a:pt x="16762" y="19814"/>
                  <a:pt x="16762" y="19814"/>
                  <a:pt x="16762" y="19814"/>
                </a:cubicBezTo>
                <a:cubicBezTo>
                  <a:pt x="16963" y="19699"/>
                  <a:pt x="17050" y="19411"/>
                  <a:pt x="16963" y="19181"/>
                </a:cubicBezTo>
                <a:cubicBezTo>
                  <a:pt x="16762" y="18749"/>
                  <a:pt x="16762" y="18749"/>
                  <a:pt x="16762" y="18749"/>
                </a:cubicBezTo>
                <a:cubicBezTo>
                  <a:pt x="16646" y="18518"/>
                  <a:pt x="16733" y="18230"/>
                  <a:pt x="16906" y="18058"/>
                </a:cubicBezTo>
                <a:cubicBezTo>
                  <a:pt x="17338" y="17712"/>
                  <a:pt x="17712" y="17309"/>
                  <a:pt x="18086" y="16906"/>
                </a:cubicBezTo>
                <a:cubicBezTo>
                  <a:pt x="18230" y="16704"/>
                  <a:pt x="18547" y="16618"/>
                  <a:pt x="18778" y="16733"/>
                </a:cubicBezTo>
                <a:cubicBezTo>
                  <a:pt x="19210" y="16934"/>
                  <a:pt x="19210" y="16934"/>
                  <a:pt x="19210" y="16934"/>
                </a:cubicBezTo>
                <a:cubicBezTo>
                  <a:pt x="19440" y="17050"/>
                  <a:pt x="19728" y="16963"/>
                  <a:pt x="19843" y="16733"/>
                </a:cubicBezTo>
                <a:cubicBezTo>
                  <a:pt x="20477" y="15638"/>
                  <a:pt x="20477" y="15638"/>
                  <a:pt x="20477" y="15638"/>
                </a:cubicBezTo>
                <a:cubicBezTo>
                  <a:pt x="20592" y="15437"/>
                  <a:pt x="20534" y="15120"/>
                  <a:pt x="20333" y="15005"/>
                </a:cubicBezTo>
                <a:cubicBezTo>
                  <a:pt x="19930" y="14717"/>
                  <a:pt x="19930" y="14717"/>
                  <a:pt x="19930" y="14717"/>
                </a:cubicBezTo>
                <a:cubicBezTo>
                  <a:pt x="19728" y="14573"/>
                  <a:pt x="19642" y="14256"/>
                  <a:pt x="19728" y="14026"/>
                </a:cubicBezTo>
                <a:cubicBezTo>
                  <a:pt x="19901" y="13536"/>
                  <a:pt x="20045" y="12989"/>
                  <a:pt x="20160" y="12442"/>
                </a:cubicBezTo>
                <a:cubicBezTo>
                  <a:pt x="20189" y="12211"/>
                  <a:pt x="20419" y="11981"/>
                  <a:pt x="20678" y="11952"/>
                </a:cubicBezTo>
                <a:cubicBezTo>
                  <a:pt x="21168" y="11923"/>
                  <a:pt x="21168" y="11923"/>
                  <a:pt x="21168" y="11923"/>
                </a:cubicBezTo>
                <a:cubicBezTo>
                  <a:pt x="21398" y="11894"/>
                  <a:pt x="21600" y="11664"/>
                  <a:pt x="21600" y="11434"/>
                </a:cubicBezTo>
                <a:cubicBezTo>
                  <a:pt x="21600" y="10166"/>
                  <a:pt x="21600" y="10166"/>
                  <a:pt x="21600" y="10166"/>
                </a:cubicBezTo>
                <a:cubicBezTo>
                  <a:pt x="21600" y="9907"/>
                  <a:pt x="21398" y="9677"/>
                  <a:pt x="21168" y="9677"/>
                </a:cubicBezTo>
                <a:cubicBezTo>
                  <a:pt x="20678" y="9619"/>
                  <a:pt x="20678" y="9619"/>
                  <a:pt x="20678" y="9619"/>
                </a:cubicBezTo>
                <a:cubicBezTo>
                  <a:pt x="20419" y="9590"/>
                  <a:pt x="20189" y="9389"/>
                  <a:pt x="20160" y="9130"/>
                </a:cubicBezTo>
                <a:cubicBezTo>
                  <a:pt x="20045" y="8582"/>
                  <a:pt x="19901" y="8064"/>
                  <a:pt x="19728" y="7546"/>
                </a:cubicBezTo>
                <a:cubicBezTo>
                  <a:pt x="19642" y="7315"/>
                  <a:pt x="19728" y="6998"/>
                  <a:pt x="19930" y="6883"/>
                </a:cubicBezTo>
                <a:cubicBezTo>
                  <a:pt x="20333" y="6595"/>
                  <a:pt x="20333" y="6595"/>
                  <a:pt x="20333" y="6595"/>
                </a:cubicBezTo>
                <a:cubicBezTo>
                  <a:pt x="20534" y="6451"/>
                  <a:pt x="20592" y="6163"/>
                  <a:pt x="20477" y="5933"/>
                </a:cubicBezTo>
                <a:cubicBezTo>
                  <a:pt x="19843" y="4838"/>
                  <a:pt x="19843" y="4838"/>
                  <a:pt x="19843" y="4838"/>
                </a:cubicBezTo>
                <a:cubicBezTo>
                  <a:pt x="19728" y="4637"/>
                  <a:pt x="19440" y="4550"/>
                  <a:pt x="19210" y="4637"/>
                </a:cubicBezTo>
                <a:cubicBezTo>
                  <a:pt x="18778" y="4838"/>
                  <a:pt x="18778" y="4838"/>
                  <a:pt x="18778" y="4838"/>
                </a:cubicBezTo>
                <a:cubicBezTo>
                  <a:pt x="18547" y="4954"/>
                  <a:pt x="18230" y="4867"/>
                  <a:pt x="18086" y="4694"/>
                </a:cubicBezTo>
                <a:cubicBezTo>
                  <a:pt x="17712" y="4262"/>
                  <a:pt x="17338" y="3888"/>
                  <a:pt x="16906" y="3514"/>
                </a:cubicBezTo>
                <a:cubicBezTo>
                  <a:pt x="16733" y="3370"/>
                  <a:pt x="16646" y="3053"/>
                  <a:pt x="16762" y="2822"/>
                </a:cubicBezTo>
                <a:cubicBezTo>
                  <a:pt x="16963" y="2390"/>
                  <a:pt x="16963" y="2390"/>
                  <a:pt x="16963" y="2390"/>
                </a:cubicBezTo>
                <a:cubicBezTo>
                  <a:pt x="17050" y="2160"/>
                  <a:pt x="16963" y="1872"/>
                  <a:pt x="16762" y="1757"/>
                </a:cubicBezTo>
                <a:cubicBezTo>
                  <a:pt x="15667" y="1123"/>
                  <a:pt x="15667" y="1123"/>
                  <a:pt x="15667" y="1123"/>
                </a:cubicBezTo>
                <a:cubicBezTo>
                  <a:pt x="15437" y="1008"/>
                  <a:pt x="15149" y="1066"/>
                  <a:pt x="15005" y="1267"/>
                </a:cubicBezTo>
                <a:cubicBezTo>
                  <a:pt x="14717" y="1670"/>
                  <a:pt x="14717" y="1670"/>
                  <a:pt x="14717" y="1670"/>
                </a:cubicBezTo>
                <a:cubicBezTo>
                  <a:pt x="14602" y="1872"/>
                  <a:pt x="14285" y="1958"/>
                  <a:pt x="14054" y="1872"/>
                </a:cubicBezTo>
                <a:cubicBezTo>
                  <a:pt x="13536" y="1699"/>
                  <a:pt x="13018" y="1555"/>
                  <a:pt x="12470" y="1440"/>
                </a:cubicBezTo>
                <a:cubicBezTo>
                  <a:pt x="12211" y="1411"/>
                  <a:pt x="12010" y="1181"/>
                  <a:pt x="11981" y="922"/>
                </a:cubicBezTo>
                <a:cubicBezTo>
                  <a:pt x="11923" y="432"/>
                  <a:pt x="11923" y="432"/>
                  <a:pt x="11923" y="432"/>
                </a:cubicBezTo>
                <a:cubicBezTo>
                  <a:pt x="11923" y="202"/>
                  <a:pt x="11693" y="0"/>
                  <a:pt x="11434" y="0"/>
                </a:cubicBezTo>
                <a:cubicBezTo>
                  <a:pt x="10166" y="0"/>
                  <a:pt x="10166" y="0"/>
                  <a:pt x="10166" y="0"/>
                </a:cubicBezTo>
                <a:cubicBezTo>
                  <a:pt x="9936" y="0"/>
                  <a:pt x="9706" y="202"/>
                  <a:pt x="9677" y="432"/>
                </a:cubicBezTo>
                <a:cubicBezTo>
                  <a:pt x="9648" y="922"/>
                  <a:pt x="9648" y="922"/>
                  <a:pt x="9648" y="922"/>
                </a:cubicBezTo>
                <a:cubicBezTo>
                  <a:pt x="9619" y="1181"/>
                  <a:pt x="9389" y="1411"/>
                  <a:pt x="9158" y="1440"/>
                </a:cubicBezTo>
                <a:cubicBezTo>
                  <a:pt x="8611" y="1555"/>
                  <a:pt x="8064" y="1699"/>
                  <a:pt x="7574" y="1872"/>
                </a:cubicBezTo>
                <a:cubicBezTo>
                  <a:pt x="7344" y="1958"/>
                  <a:pt x="7027" y="1872"/>
                  <a:pt x="6883" y="1670"/>
                </a:cubicBezTo>
                <a:cubicBezTo>
                  <a:pt x="6595" y="1267"/>
                  <a:pt x="6595" y="1267"/>
                  <a:pt x="6595" y="1267"/>
                </a:cubicBezTo>
                <a:cubicBezTo>
                  <a:pt x="6480" y="1066"/>
                  <a:pt x="6163" y="1008"/>
                  <a:pt x="5962" y="1123"/>
                </a:cubicBezTo>
                <a:cubicBezTo>
                  <a:pt x="4867" y="1757"/>
                  <a:pt x="4867" y="1757"/>
                  <a:pt x="4867" y="1757"/>
                </a:cubicBezTo>
                <a:cubicBezTo>
                  <a:pt x="4637" y="1872"/>
                  <a:pt x="4550" y="2160"/>
                  <a:pt x="4666" y="2390"/>
                </a:cubicBezTo>
                <a:cubicBezTo>
                  <a:pt x="4867" y="2822"/>
                  <a:pt x="4867" y="2822"/>
                  <a:pt x="4867" y="2822"/>
                </a:cubicBezTo>
                <a:cubicBezTo>
                  <a:pt x="4982" y="3053"/>
                  <a:pt x="4896" y="3370"/>
                  <a:pt x="4694" y="3514"/>
                </a:cubicBezTo>
                <a:cubicBezTo>
                  <a:pt x="4291" y="3888"/>
                  <a:pt x="3888" y="4262"/>
                  <a:pt x="3542" y="4694"/>
                </a:cubicBezTo>
                <a:cubicBezTo>
                  <a:pt x="3370" y="4867"/>
                  <a:pt x="3082" y="4954"/>
                  <a:pt x="2851" y="4838"/>
                </a:cubicBezTo>
                <a:cubicBezTo>
                  <a:pt x="2419" y="4637"/>
                  <a:pt x="2419" y="4637"/>
                  <a:pt x="2419" y="4637"/>
                </a:cubicBezTo>
                <a:cubicBezTo>
                  <a:pt x="2189" y="4550"/>
                  <a:pt x="1901" y="4637"/>
                  <a:pt x="1786" y="4838"/>
                </a:cubicBezTo>
                <a:cubicBezTo>
                  <a:pt x="1152" y="5933"/>
                  <a:pt x="1152" y="5933"/>
                  <a:pt x="1152" y="5933"/>
                </a:cubicBezTo>
                <a:cubicBezTo>
                  <a:pt x="1008" y="6163"/>
                  <a:pt x="1094" y="6451"/>
                  <a:pt x="1296" y="6595"/>
                </a:cubicBezTo>
                <a:cubicBezTo>
                  <a:pt x="1670" y="6854"/>
                  <a:pt x="1670" y="6854"/>
                  <a:pt x="1670" y="6854"/>
                </a:cubicBezTo>
                <a:cubicBezTo>
                  <a:pt x="1901" y="6998"/>
                  <a:pt x="1987" y="7315"/>
                  <a:pt x="1901" y="7546"/>
                </a:cubicBezTo>
                <a:cubicBezTo>
                  <a:pt x="1699" y="8064"/>
                  <a:pt x="1555" y="8582"/>
                  <a:pt x="1469" y="9130"/>
                </a:cubicBezTo>
                <a:cubicBezTo>
                  <a:pt x="1411" y="9389"/>
                  <a:pt x="1181" y="9590"/>
                  <a:pt x="950" y="9619"/>
                </a:cubicBezTo>
                <a:cubicBezTo>
                  <a:pt x="461" y="9677"/>
                  <a:pt x="461" y="9677"/>
                  <a:pt x="461" y="9677"/>
                </a:cubicBezTo>
                <a:cubicBezTo>
                  <a:pt x="202" y="9677"/>
                  <a:pt x="0" y="9907"/>
                  <a:pt x="0" y="10166"/>
                </a:cubicBezTo>
                <a:cubicBezTo>
                  <a:pt x="0" y="11434"/>
                  <a:pt x="0" y="11434"/>
                  <a:pt x="0" y="11434"/>
                </a:cubicBezTo>
                <a:cubicBezTo>
                  <a:pt x="0" y="11664"/>
                  <a:pt x="202" y="11894"/>
                  <a:pt x="461" y="11923"/>
                </a:cubicBezTo>
                <a:cubicBezTo>
                  <a:pt x="950" y="11952"/>
                  <a:pt x="950" y="11952"/>
                  <a:pt x="950" y="11952"/>
                </a:cubicBezTo>
                <a:cubicBezTo>
                  <a:pt x="1181" y="11981"/>
                  <a:pt x="1411" y="12211"/>
                  <a:pt x="1469" y="12442"/>
                </a:cubicBezTo>
                <a:cubicBezTo>
                  <a:pt x="1555" y="12989"/>
                  <a:pt x="1699" y="13536"/>
                  <a:pt x="1901" y="14026"/>
                </a:cubicBezTo>
                <a:cubicBezTo>
                  <a:pt x="1987" y="14256"/>
                  <a:pt x="1901" y="14573"/>
                  <a:pt x="1670" y="14717"/>
                </a:cubicBezTo>
                <a:cubicBezTo>
                  <a:pt x="1296" y="14976"/>
                  <a:pt x="1296" y="14976"/>
                  <a:pt x="1296" y="14976"/>
                </a:cubicBezTo>
                <a:cubicBezTo>
                  <a:pt x="1094" y="15120"/>
                  <a:pt x="1008" y="15437"/>
                  <a:pt x="1152" y="15638"/>
                </a:cubicBezTo>
                <a:cubicBezTo>
                  <a:pt x="1786" y="16733"/>
                  <a:pt x="1786" y="16733"/>
                  <a:pt x="1786" y="16733"/>
                </a:cubicBezTo>
                <a:cubicBezTo>
                  <a:pt x="1901" y="16963"/>
                  <a:pt x="2189" y="17050"/>
                  <a:pt x="2419" y="16934"/>
                </a:cubicBezTo>
                <a:cubicBezTo>
                  <a:pt x="2851" y="16733"/>
                  <a:pt x="2851" y="16733"/>
                  <a:pt x="2851" y="16733"/>
                </a:cubicBezTo>
                <a:cubicBezTo>
                  <a:pt x="3082" y="16618"/>
                  <a:pt x="3370" y="16704"/>
                  <a:pt x="3542" y="16906"/>
                </a:cubicBezTo>
                <a:cubicBezTo>
                  <a:pt x="3888" y="17309"/>
                  <a:pt x="4291" y="17712"/>
                  <a:pt x="4694" y="18058"/>
                </a:cubicBezTo>
                <a:cubicBezTo>
                  <a:pt x="4896" y="18230"/>
                  <a:pt x="4982" y="18518"/>
                  <a:pt x="4867" y="18749"/>
                </a:cubicBezTo>
                <a:cubicBezTo>
                  <a:pt x="4666" y="19181"/>
                  <a:pt x="4666" y="19181"/>
                  <a:pt x="4666" y="19181"/>
                </a:cubicBezTo>
                <a:cubicBezTo>
                  <a:pt x="4550" y="19411"/>
                  <a:pt x="4637" y="19699"/>
                  <a:pt x="4867" y="19814"/>
                </a:cubicBezTo>
                <a:cubicBezTo>
                  <a:pt x="5962" y="20448"/>
                  <a:pt x="5962" y="20448"/>
                  <a:pt x="5962" y="20448"/>
                </a:cubicBezTo>
                <a:cubicBezTo>
                  <a:pt x="6163" y="20592"/>
                  <a:pt x="6480" y="20506"/>
                  <a:pt x="6595" y="20304"/>
                </a:cubicBezTo>
                <a:cubicBezTo>
                  <a:pt x="6883" y="19930"/>
                  <a:pt x="6883" y="19930"/>
                  <a:pt x="6883" y="19930"/>
                </a:cubicBezTo>
                <a:cubicBezTo>
                  <a:pt x="7027" y="19699"/>
                  <a:pt x="7344" y="19613"/>
                  <a:pt x="7574" y="19699"/>
                </a:cubicBezTo>
                <a:cubicBezTo>
                  <a:pt x="8064" y="19901"/>
                  <a:pt x="8611" y="20045"/>
                  <a:pt x="9158" y="20131"/>
                </a:cubicBezTo>
                <a:cubicBezTo>
                  <a:pt x="9389" y="20189"/>
                  <a:pt x="9619" y="20419"/>
                  <a:pt x="9648" y="20650"/>
                </a:cubicBezTo>
                <a:cubicBezTo>
                  <a:pt x="9677" y="21139"/>
                  <a:pt x="9677" y="21139"/>
                  <a:pt x="9677" y="21139"/>
                </a:cubicBezTo>
                <a:cubicBezTo>
                  <a:pt x="9706" y="21398"/>
                  <a:pt x="9936" y="21600"/>
                  <a:pt x="10166" y="21600"/>
                </a:cubicBezTo>
                <a:lnTo>
                  <a:pt x="11434" y="21600"/>
                </a:lnTo>
                <a:close/>
                <a:moveTo>
                  <a:pt x="10253" y="18979"/>
                </a:moveTo>
                <a:cubicBezTo>
                  <a:pt x="9994" y="18979"/>
                  <a:pt x="9590" y="18950"/>
                  <a:pt x="9360" y="18893"/>
                </a:cubicBezTo>
                <a:cubicBezTo>
                  <a:pt x="8899" y="18806"/>
                  <a:pt x="8438" y="18691"/>
                  <a:pt x="8006" y="18547"/>
                </a:cubicBezTo>
                <a:cubicBezTo>
                  <a:pt x="7776" y="18461"/>
                  <a:pt x="7402" y="18259"/>
                  <a:pt x="7200" y="18144"/>
                </a:cubicBezTo>
                <a:cubicBezTo>
                  <a:pt x="6250" y="17597"/>
                  <a:pt x="6250" y="17597"/>
                  <a:pt x="6250" y="17597"/>
                </a:cubicBezTo>
                <a:cubicBezTo>
                  <a:pt x="6048" y="17482"/>
                  <a:pt x="5702" y="17251"/>
                  <a:pt x="5530" y="17107"/>
                </a:cubicBezTo>
                <a:cubicBezTo>
                  <a:pt x="5155" y="16790"/>
                  <a:pt x="4810" y="16445"/>
                  <a:pt x="4493" y="16070"/>
                </a:cubicBezTo>
                <a:cubicBezTo>
                  <a:pt x="4349" y="15898"/>
                  <a:pt x="4118" y="15552"/>
                  <a:pt x="4003" y="15350"/>
                </a:cubicBezTo>
                <a:cubicBezTo>
                  <a:pt x="3456" y="14400"/>
                  <a:pt x="3456" y="14400"/>
                  <a:pt x="3456" y="14400"/>
                </a:cubicBezTo>
                <a:cubicBezTo>
                  <a:pt x="3312" y="14198"/>
                  <a:pt x="3139" y="13824"/>
                  <a:pt x="3053" y="13594"/>
                </a:cubicBezTo>
                <a:cubicBezTo>
                  <a:pt x="2909" y="13162"/>
                  <a:pt x="2794" y="12701"/>
                  <a:pt x="2707" y="12240"/>
                </a:cubicBezTo>
                <a:cubicBezTo>
                  <a:pt x="2650" y="12010"/>
                  <a:pt x="2621" y="11606"/>
                  <a:pt x="2621" y="11347"/>
                </a:cubicBezTo>
                <a:cubicBezTo>
                  <a:pt x="2621" y="10224"/>
                  <a:pt x="2621" y="10224"/>
                  <a:pt x="2621" y="10224"/>
                </a:cubicBezTo>
                <a:cubicBezTo>
                  <a:pt x="2621" y="9965"/>
                  <a:pt x="2650" y="9562"/>
                  <a:pt x="2707" y="9331"/>
                </a:cubicBezTo>
                <a:cubicBezTo>
                  <a:pt x="2765" y="8870"/>
                  <a:pt x="2909" y="8438"/>
                  <a:pt x="3053" y="8006"/>
                </a:cubicBezTo>
                <a:cubicBezTo>
                  <a:pt x="3139" y="7747"/>
                  <a:pt x="3312" y="7402"/>
                  <a:pt x="3456" y="7171"/>
                </a:cubicBezTo>
                <a:cubicBezTo>
                  <a:pt x="4003" y="6250"/>
                  <a:pt x="4003" y="6250"/>
                  <a:pt x="4003" y="6250"/>
                </a:cubicBezTo>
                <a:cubicBezTo>
                  <a:pt x="4118" y="6019"/>
                  <a:pt x="4349" y="5702"/>
                  <a:pt x="4493" y="5501"/>
                </a:cubicBezTo>
                <a:cubicBezTo>
                  <a:pt x="4810" y="5126"/>
                  <a:pt x="5155" y="4781"/>
                  <a:pt x="5501" y="4493"/>
                </a:cubicBezTo>
                <a:cubicBezTo>
                  <a:pt x="5702" y="4320"/>
                  <a:pt x="6048" y="4090"/>
                  <a:pt x="6250" y="3974"/>
                </a:cubicBezTo>
                <a:cubicBezTo>
                  <a:pt x="7200" y="3427"/>
                  <a:pt x="7200" y="3427"/>
                  <a:pt x="7200" y="3427"/>
                </a:cubicBezTo>
                <a:cubicBezTo>
                  <a:pt x="7402" y="3312"/>
                  <a:pt x="7776" y="3139"/>
                  <a:pt x="8006" y="3053"/>
                </a:cubicBezTo>
                <a:cubicBezTo>
                  <a:pt x="8438" y="2880"/>
                  <a:pt x="8899" y="2765"/>
                  <a:pt x="9360" y="2678"/>
                </a:cubicBezTo>
                <a:cubicBezTo>
                  <a:pt x="9590" y="2650"/>
                  <a:pt x="9994" y="2621"/>
                  <a:pt x="10253" y="2621"/>
                </a:cubicBezTo>
                <a:cubicBezTo>
                  <a:pt x="11376" y="2621"/>
                  <a:pt x="11376" y="2621"/>
                  <a:pt x="11376" y="2621"/>
                </a:cubicBezTo>
                <a:cubicBezTo>
                  <a:pt x="11606" y="2621"/>
                  <a:pt x="12010" y="2621"/>
                  <a:pt x="12269" y="2678"/>
                </a:cubicBezTo>
                <a:cubicBezTo>
                  <a:pt x="12730" y="2765"/>
                  <a:pt x="13162" y="2880"/>
                  <a:pt x="13594" y="3053"/>
                </a:cubicBezTo>
                <a:cubicBezTo>
                  <a:pt x="13853" y="3110"/>
                  <a:pt x="14198" y="3312"/>
                  <a:pt x="14429" y="3427"/>
                </a:cubicBezTo>
                <a:cubicBezTo>
                  <a:pt x="15350" y="3974"/>
                  <a:pt x="15350" y="3974"/>
                  <a:pt x="15350" y="3974"/>
                </a:cubicBezTo>
                <a:cubicBezTo>
                  <a:pt x="15581" y="4090"/>
                  <a:pt x="15898" y="4320"/>
                  <a:pt x="16099" y="4464"/>
                </a:cubicBezTo>
                <a:cubicBezTo>
                  <a:pt x="16474" y="4781"/>
                  <a:pt x="16819" y="5126"/>
                  <a:pt x="17107" y="5501"/>
                </a:cubicBezTo>
                <a:cubicBezTo>
                  <a:pt x="17280" y="5702"/>
                  <a:pt x="17510" y="6019"/>
                  <a:pt x="17626" y="6250"/>
                </a:cubicBezTo>
                <a:cubicBezTo>
                  <a:pt x="18173" y="7171"/>
                  <a:pt x="18173" y="7171"/>
                  <a:pt x="18173" y="7171"/>
                </a:cubicBezTo>
                <a:cubicBezTo>
                  <a:pt x="18288" y="7402"/>
                  <a:pt x="18490" y="7747"/>
                  <a:pt x="18576" y="8006"/>
                </a:cubicBezTo>
                <a:cubicBezTo>
                  <a:pt x="18720" y="8438"/>
                  <a:pt x="18835" y="8870"/>
                  <a:pt x="18922" y="9331"/>
                </a:cubicBezTo>
                <a:cubicBezTo>
                  <a:pt x="18979" y="9590"/>
                  <a:pt x="18979" y="9994"/>
                  <a:pt x="18979" y="10224"/>
                </a:cubicBezTo>
                <a:cubicBezTo>
                  <a:pt x="18979" y="11347"/>
                  <a:pt x="18979" y="11347"/>
                  <a:pt x="18979" y="11347"/>
                </a:cubicBezTo>
                <a:cubicBezTo>
                  <a:pt x="18979" y="11606"/>
                  <a:pt x="18979" y="12010"/>
                  <a:pt x="18922" y="12240"/>
                </a:cubicBezTo>
                <a:cubicBezTo>
                  <a:pt x="18835" y="12701"/>
                  <a:pt x="18720" y="13162"/>
                  <a:pt x="18547" y="13594"/>
                </a:cubicBezTo>
                <a:cubicBezTo>
                  <a:pt x="18490" y="13824"/>
                  <a:pt x="18288" y="14198"/>
                  <a:pt x="18173" y="14400"/>
                </a:cubicBezTo>
                <a:cubicBezTo>
                  <a:pt x="17626" y="15350"/>
                  <a:pt x="17626" y="15350"/>
                  <a:pt x="17626" y="15350"/>
                </a:cubicBezTo>
                <a:cubicBezTo>
                  <a:pt x="17510" y="15552"/>
                  <a:pt x="17280" y="15898"/>
                  <a:pt x="17107" y="16070"/>
                </a:cubicBezTo>
                <a:cubicBezTo>
                  <a:pt x="16819" y="16445"/>
                  <a:pt x="16474" y="16790"/>
                  <a:pt x="16099" y="17107"/>
                </a:cubicBezTo>
                <a:cubicBezTo>
                  <a:pt x="15898" y="17251"/>
                  <a:pt x="15581" y="17482"/>
                  <a:pt x="15350" y="17597"/>
                </a:cubicBezTo>
                <a:cubicBezTo>
                  <a:pt x="14429" y="18144"/>
                  <a:pt x="14429" y="18144"/>
                  <a:pt x="14429" y="18144"/>
                </a:cubicBezTo>
                <a:cubicBezTo>
                  <a:pt x="14198" y="18288"/>
                  <a:pt x="13853" y="18461"/>
                  <a:pt x="13622" y="18547"/>
                </a:cubicBezTo>
                <a:cubicBezTo>
                  <a:pt x="13190" y="18691"/>
                  <a:pt x="12730" y="18806"/>
                  <a:pt x="12269" y="18893"/>
                </a:cubicBezTo>
                <a:cubicBezTo>
                  <a:pt x="12010" y="18950"/>
                  <a:pt x="11606" y="18979"/>
                  <a:pt x="11376" y="18979"/>
                </a:cubicBezTo>
                <a:lnTo>
                  <a:pt x="10253" y="18979"/>
                </a:lnTo>
                <a:close/>
              </a:path>
            </a:pathLst>
          </a:custGeom>
          <a:solidFill>
            <a:srgbClr val="5E5CA2"/>
          </a:solidFill>
          <a:ln w="12700">
            <a:miter lim="400000"/>
          </a:ln>
        </p:spPr>
        <p:txBody>
          <a:bodyPr tIns="45720" bIns="45720"/>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srgbClr val="222222"/>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878" name="圆形"/>
          <p:cNvSpPr/>
          <p:nvPr>
            <p:custDataLst>
              <p:tags r:id="rId24"/>
            </p:custDataLst>
          </p:nvPr>
        </p:nvSpPr>
        <p:spPr>
          <a:xfrm>
            <a:off x="4252595" y="1313180"/>
            <a:ext cx="965200" cy="994410"/>
          </a:xfrm>
          <a:prstGeom prst="ellipse">
            <a:avLst/>
          </a:prstGeom>
          <a:solidFill>
            <a:srgbClr val="5E5CA2"/>
          </a:solidFill>
          <a:ln w="12700">
            <a:miter lim="400000"/>
          </a:ln>
        </p:spPr>
        <p:txBody>
          <a:bodyPr tIns="45720" bIns="45720"/>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srgbClr val="222222"/>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41" name="文本框 40"/>
          <p:cNvSpPr txBox="1"/>
          <p:nvPr>
            <p:custDataLst>
              <p:tags r:id="rId25"/>
            </p:custDataLst>
          </p:nvPr>
        </p:nvSpPr>
        <p:spPr>
          <a:xfrm>
            <a:off x="4398010" y="1586865"/>
            <a:ext cx="708025" cy="383540"/>
          </a:xfrm>
          <a:prstGeom prst="rect">
            <a:avLst/>
          </a:prstGeom>
          <a:noFill/>
        </p:spPr>
        <p:txBody>
          <a:bodyPr wrap="square" rtlCol="0" anchor="ctr" anchorCtr="0">
            <a:noAutofit/>
          </a:bodyPr>
          <a:lstStyle/>
          <a:p>
            <a:pPr lvl="0" algn="ctr" defTabSz="457200">
              <a:lnSpc>
                <a:spcPct val="120000"/>
              </a:lnSpc>
              <a:defRPr/>
            </a:pPr>
            <a:r>
              <a:rPr kumimoji="1" lang="zh-CN" altLang="en-US" sz="3000" b="1" spc="15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事</a:t>
            </a:r>
            <a:endParaRPr kumimoji="1" lang="zh-CN" altLang="en-US" sz="3000" b="1" spc="15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876" name="形状"/>
          <p:cNvSpPr/>
          <p:nvPr>
            <p:custDataLst>
              <p:tags r:id="rId26"/>
            </p:custDataLst>
          </p:nvPr>
        </p:nvSpPr>
        <p:spPr>
          <a:xfrm>
            <a:off x="2541905" y="1503045"/>
            <a:ext cx="1320800" cy="1362075"/>
          </a:xfrm>
          <a:custGeom>
            <a:avLst/>
            <a:gdLst/>
            <a:ahLst/>
            <a:cxnLst>
              <a:cxn ang="0">
                <a:pos x="wd2" y="hd2"/>
              </a:cxn>
              <a:cxn ang="5400000">
                <a:pos x="wd2" y="hd2"/>
              </a:cxn>
              <a:cxn ang="10800000">
                <a:pos x="wd2" y="hd2"/>
              </a:cxn>
              <a:cxn ang="16200000">
                <a:pos x="wd2" y="hd2"/>
              </a:cxn>
            </a:cxnLst>
            <a:rect l="0" t="0" r="r" b="b"/>
            <a:pathLst>
              <a:path w="21494" h="21491" extrusionOk="0">
                <a:moveTo>
                  <a:pt x="12968" y="21467"/>
                </a:moveTo>
                <a:cubicBezTo>
                  <a:pt x="14998" y="20855"/>
                  <a:pt x="14998" y="20855"/>
                  <a:pt x="14998" y="20855"/>
                </a:cubicBezTo>
                <a:cubicBezTo>
                  <a:pt x="15228" y="20778"/>
                  <a:pt x="15381" y="20510"/>
                  <a:pt x="15343" y="20280"/>
                </a:cubicBezTo>
                <a:cubicBezTo>
                  <a:pt x="15075" y="19208"/>
                  <a:pt x="15075" y="19208"/>
                  <a:pt x="15075" y="19208"/>
                </a:cubicBezTo>
                <a:cubicBezTo>
                  <a:pt x="15036" y="18978"/>
                  <a:pt x="15151" y="18672"/>
                  <a:pt x="15381" y="18557"/>
                </a:cubicBezTo>
                <a:cubicBezTo>
                  <a:pt x="16224" y="18059"/>
                  <a:pt x="16951" y="17446"/>
                  <a:pt x="17602" y="16718"/>
                </a:cubicBezTo>
                <a:cubicBezTo>
                  <a:pt x="17756" y="16527"/>
                  <a:pt x="18024" y="16450"/>
                  <a:pt x="18253" y="16565"/>
                </a:cubicBezTo>
                <a:cubicBezTo>
                  <a:pt x="19287" y="16987"/>
                  <a:pt x="19287" y="16987"/>
                  <a:pt x="19287" y="16987"/>
                </a:cubicBezTo>
                <a:cubicBezTo>
                  <a:pt x="19517" y="17101"/>
                  <a:pt x="19785" y="16987"/>
                  <a:pt x="19900" y="16795"/>
                </a:cubicBezTo>
                <a:cubicBezTo>
                  <a:pt x="20896" y="14880"/>
                  <a:pt x="20896" y="14880"/>
                  <a:pt x="20896" y="14880"/>
                </a:cubicBezTo>
                <a:cubicBezTo>
                  <a:pt x="21011" y="14650"/>
                  <a:pt x="20934" y="14382"/>
                  <a:pt x="20743" y="14267"/>
                </a:cubicBezTo>
                <a:cubicBezTo>
                  <a:pt x="19785" y="13655"/>
                  <a:pt x="19785" y="13655"/>
                  <a:pt x="19785" y="13655"/>
                </a:cubicBezTo>
                <a:cubicBezTo>
                  <a:pt x="19594" y="13540"/>
                  <a:pt x="19479" y="13233"/>
                  <a:pt x="19556" y="13004"/>
                </a:cubicBezTo>
                <a:cubicBezTo>
                  <a:pt x="19785" y="12084"/>
                  <a:pt x="19862" y="11127"/>
                  <a:pt x="19785" y="10131"/>
                </a:cubicBezTo>
                <a:cubicBezTo>
                  <a:pt x="19785" y="9901"/>
                  <a:pt x="19938" y="9633"/>
                  <a:pt x="20168" y="9557"/>
                </a:cubicBezTo>
                <a:cubicBezTo>
                  <a:pt x="21202" y="9135"/>
                  <a:pt x="21202" y="9135"/>
                  <a:pt x="21202" y="9135"/>
                </a:cubicBezTo>
                <a:cubicBezTo>
                  <a:pt x="21432" y="9021"/>
                  <a:pt x="21547" y="8791"/>
                  <a:pt x="21470" y="8561"/>
                </a:cubicBezTo>
                <a:cubicBezTo>
                  <a:pt x="20819" y="6493"/>
                  <a:pt x="20819" y="6493"/>
                  <a:pt x="20819" y="6493"/>
                </a:cubicBezTo>
                <a:cubicBezTo>
                  <a:pt x="20743" y="6263"/>
                  <a:pt x="20513" y="6110"/>
                  <a:pt x="20283" y="6187"/>
                </a:cubicBezTo>
                <a:cubicBezTo>
                  <a:pt x="19173" y="6416"/>
                  <a:pt x="19173" y="6416"/>
                  <a:pt x="19173" y="6416"/>
                </a:cubicBezTo>
                <a:cubicBezTo>
                  <a:pt x="18943" y="6455"/>
                  <a:pt x="18675" y="6340"/>
                  <a:pt x="18560" y="6148"/>
                </a:cubicBezTo>
                <a:cubicBezTo>
                  <a:pt x="18062" y="5306"/>
                  <a:pt x="17449" y="4540"/>
                  <a:pt x="16721" y="3927"/>
                </a:cubicBezTo>
                <a:cubicBezTo>
                  <a:pt x="16530" y="3774"/>
                  <a:pt x="16453" y="3467"/>
                  <a:pt x="16530" y="3238"/>
                </a:cubicBezTo>
                <a:cubicBezTo>
                  <a:pt x="16990" y="2204"/>
                  <a:pt x="16990" y="2204"/>
                  <a:pt x="16990" y="2204"/>
                </a:cubicBezTo>
                <a:cubicBezTo>
                  <a:pt x="17066" y="2012"/>
                  <a:pt x="16990" y="1744"/>
                  <a:pt x="16760" y="1629"/>
                </a:cubicBezTo>
                <a:cubicBezTo>
                  <a:pt x="14845" y="595"/>
                  <a:pt x="14845" y="595"/>
                  <a:pt x="14845" y="595"/>
                </a:cubicBezTo>
                <a:cubicBezTo>
                  <a:pt x="14653" y="518"/>
                  <a:pt x="14385" y="557"/>
                  <a:pt x="14232" y="787"/>
                </a:cubicBezTo>
                <a:cubicBezTo>
                  <a:pt x="13658" y="1706"/>
                  <a:pt x="13658" y="1706"/>
                  <a:pt x="13658" y="1706"/>
                </a:cubicBezTo>
                <a:cubicBezTo>
                  <a:pt x="13504" y="1935"/>
                  <a:pt x="13236" y="2012"/>
                  <a:pt x="13007" y="1974"/>
                </a:cubicBezTo>
                <a:cubicBezTo>
                  <a:pt x="12087" y="1706"/>
                  <a:pt x="11092" y="1629"/>
                  <a:pt x="10134" y="1706"/>
                </a:cubicBezTo>
                <a:cubicBezTo>
                  <a:pt x="9904" y="1706"/>
                  <a:pt x="9636" y="1553"/>
                  <a:pt x="9521" y="1323"/>
                </a:cubicBezTo>
                <a:cubicBezTo>
                  <a:pt x="9100" y="289"/>
                  <a:pt x="9100" y="289"/>
                  <a:pt x="9100" y="289"/>
                </a:cubicBezTo>
                <a:cubicBezTo>
                  <a:pt x="9024" y="97"/>
                  <a:pt x="8756" y="-56"/>
                  <a:pt x="8526" y="21"/>
                </a:cubicBezTo>
                <a:cubicBezTo>
                  <a:pt x="6496" y="672"/>
                  <a:pt x="6496" y="672"/>
                  <a:pt x="6496" y="672"/>
                </a:cubicBezTo>
                <a:cubicBezTo>
                  <a:pt x="6266" y="748"/>
                  <a:pt x="6113" y="978"/>
                  <a:pt x="6151" y="1208"/>
                </a:cubicBezTo>
                <a:cubicBezTo>
                  <a:pt x="6419" y="2318"/>
                  <a:pt x="6419" y="2318"/>
                  <a:pt x="6419" y="2318"/>
                </a:cubicBezTo>
                <a:cubicBezTo>
                  <a:pt x="6458" y="2548"/>
                  <a:pt x="6343" y="2816"/>
                  <a:pt x="6113" y="2931"/>
                </a:cubicBezTo>
                <a:cubicBezTo>
                  <a:pt x="5270" y="3429"/>
                  <a:pt x="4543" y="4080"/>
                  <a:pt x="3892" y="4770"/>
                </a:cubicBezTo>
                <a:cubicBezTo>
                  <a:pt x="3738" y="4961"/>
                  <a:pt x="3432" y="5038"/>
                  <a:pt x="3241" y="4961"/>
                </a:cubicBezTo>
                <a:cubicBezTo>
                  <a:pt x="2207" y="4501"/>
                  <a:pt x="2207" y="4501"/>
                  <a:pt x="2207" y="4501"/>
                </a:cubicBezTo>
                <a:cubicBezTo>
                  <a:pt x="1977" y="4425"/>
                  <a:pt x="1709" y="4540"/>
                  <a:pt x="1594" y="4731"/>
                </a:cubicBezTo>
                <a:cubicBezTo>
                  <a:pt x="598" y="6646"/>
                  <a:pt x="598" y="6646"/>
                  <a:pt x="598" y="6646"/>
                </a:cubicBezTo>
                <a:cubicBezTo>
                  <a:pt x="483" y="6838"/>
                  <a:pt x="560" y="7144"/>
                  <a:pt x="751" y="7259"/>
                </a:cubicBezTo>
                <a:cubicBezTo>
                  <a:pt x="1709" y="7872"/>
                  <a:pt x="1709" y="7872"/>
                  <a:pt x="1709" y="7872"/>
                </a:cubicBezTo>
                <a:cubicBezTo>
                  <a:pt x="1900" y="7987"/>
                  <a:pt x="2015" y="8255"/>
                  <a:pt x="1938" y="8484"/>
                </a:cubicBezTo>
                <a:cubicBezTo>
                  <a:pt x="1709" y="9442"/>
                  <a:pt x="1632" y="10399"/>
                  <a:pt x="1670" y="11357"/>
                </a:cubicBezTo>
                <a:cubicBezTo>
                  <a:pt x="1709" y="11625"/>
                  <a:pt x="1556" y="11893"/>
                  <a:pt x="1326" y="11970"/>
                </a:cubicBezTo>
                <a:cubicBezTo>
                  <a:pt x="292" y="12391"/>
                  <a:pt x="292" y="12391"/>
                  <a:pt x="292" y="12391"/>
                </a:cubicBezTo>
                <a:cubicBezTo>
                  <a:pt x="62" y="12467"/>
                  <a:pt x="-53" y="12735"/>
                  <a:pt x="24" y="12965"/>
                </a:cubicBezTo>
                <a:cubicBezTo>
                  <a:pt x="675" y="15033"/>
                  <a:pt x="675" y="15033"/>
                  <a:pt x="675" y="15033"/>
                </a:cubicBezTo>
                <a:cubicBezTo>
                  <a:pt x="713" y="15263"/>
                  <a:pt x="981" y="15378"/>
                  <a:pt x="1211" y="15340"/>
                </a:cubicBezTo>
                <a:cubicBezTo>
                  <a:pt x="2283" y="15110"/>
                  <a:pt x="2283" y="15110"/>
                  <a:pt x="2283" y="15110"/>
                </a:cubicBezTo>
                <a:cubicBezTo>
                  <a:pt x="2551" y="15033"/>
                  <a:pt x="2819" y="15187"/>
                  <a:pt x="2934" y="15378"/>
                </a:cubicBezTo>
                <a:cubicBezTo>
                  <a:pt x="3432" y="16221"/>
                  <a:pt x="4045" y="16987"/>
                  <a:pt x="4773" y="17599"/>
                </a:cubicBezTo>
                <a:cubicBezTo>
                  <a:pt x="4964" y="17753"/>
                  <a:pt x="5041" y="18059"/>
                  <a:pt x="4926" y="18289"/>
                </a:cubicBezTo>
                <a:cubicBezTo>
                  <a:pt x="4504" y="19284"/>
                  <a:pt x="4504" y="19284"/>
                  <a:pt x="4504" y="19284"/>
                </a:cubicBezTo>
                <a:cubicBezTo>
                  <a:pt x="4428" y="19514"/>
                  <a:pt x="4504" y="19782"/>
                  <a:pt x="4734" y="19897"/>
                </a:cubicBezTo>
                <a:cubicBezTo>
                  <a:pt x="6611" y="20893"/>
                  <a:pt x="6611" y="20893"/>
                  <a:pt x="6611" y="20893"/>
                </a:cubicBezTo>
                <a:cubicBezTo>
                  <a:pt x="6841" y="21008"/>
                  <a:pt x="7109" y="20931"/>
                  <a:pt x="7262" y="20740"/>
                </a:cubicBezTo>
                <a:cubicBezTo>
                  <a:pt x="7836" y="19782"/>
                  <a:pt x="7836" y="19782"/>
                  <a:pt x="7836" y="19782"/>
                </a:cubicBezTo>
                <a:cubicBezTo>
                  <a:pt x="7990" y="19591"/>
                  <a:pt x="8258" y="19476"/>
                  <a:pt x="8487" y="19553"/>
                </a:cubicBezTo>
                <a:cubicBezTo>
                  <a:pt x="9407" y="19782"/>
                  <a:pt x="10364" y="19897"/>
                  <a:pt x="11360" y="19821"/>
                </a:cubicBezTo>
                <a:cubicBezTo>
                  <a:pt x="11590" y="19782"/>
                  <a:pt x="11858" y="19935"/>
                  <a:pt x="11973" y="20165"/>
                </a:cubicBezTo>
                <a:cubicBezTo>
                  <a:pt x="12356" y="21199"/>
                  <a:pt x="12356" y="21199"/>
                  <a:pt x="12356" y="21199"/>
                </a:cubicBezTo>
                <a:cubicBezTo>
                  <a:pt x="12470" y="21429"/>
                  <a:pt x="12738" y="21544"/>
                  <a:pt x="12968" y="21467"/>
                </a:cubicBezTo>
                <a:close/>
                <a:moveTo>
                  <a:pt x="8679" y="4118"/>
                </a:moveTo>
                <a:cubicBezTo>
                  <a:pt x="12356" y="3008"/>
                  <a:pt x="16224" y="5038"/>
                  <a:pt x="17373" y="8714"/>
                </a:cubicBezTo>
                <a:cubicBezTo>
                  <a:pt x="18521" y="12353"/>
                  <a:pt x="16453" y="16259"/>
                  <a:pt x="12815" y="17370"/>
                </a:cubicBezTo>
                <a:cubicBezTo>
                  <a:pt x="9138" y="18518"/>
                  <a:pt x="5232" y="16489"/>
                  <a:pt x="4121" y="12812"/>
                </a:cubicBezTo>
                <a:cubicBezTo>
                  <a:pt x="2973" y="9174"/>
                  <a:pt x="5041" y="5267"/>
                  <a:pt x="8679" y="4118"/>
                </a:cubicBezTo>
                <a:close/>
              </a:path>
            </a:pathLst>
          </a:custGeom>
          <a:solidFill>
            <a:srgbClr val="5268A5"/>
          </a:solidFill>
          <a:ln w="12700">
            <a:miter lim="400000"/>
          </a:ln>
        </p:spPr>
        <p:txBody>
          <a:bodyPr tIns="45720" bIns="45720"/>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srgbClr val="222222"/>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42" name="文本框 41"/>
          <p:cNvSpPr txBox="1"/>
          <p:nvPr>
            <p:custDataLst>
              <p:tags r:id="rId27"/>
            </p:custDataLst>
          </p:nvPr>
        </p:nvSpPr>
        <p:spPr>
          <a:xfrm>
            <a:off x="2894965" y="1962150"/>
            <a:ext cx="629920" cy="383540"/>
          </a:xfrm>
          <a:prstGeom prst="rect">
            <a:avLst/>
          </a:prstGeom>
          <a:noFill/>
        </p:spPr>
        <p:txBody>
          <a:bodyPr wrap="square" rtlCol="0" anchor="ctr" anchorCtr="0">
            <a:noAutofit/>
          </a:bodyPr>
          <a:lstStyle/>
          <a:p>
            <a:pPr lvl="0" algn="ctr" defTabSz="457200">
              <a:lnSpc>
                <a:spcPct val="120000"/>
              </a:lnSpc>
              <a:defRPr/>
            </a:pPr>
            <a:r>
              <a:rPr kumimoji="1" lang="zh-CN" altLang="en-US" sz="3000" b="1" spc="150">
                <a:solidFill>
                  <a:srgbClr val="009587"/>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意</a:t>
            </a:r>
            <a:endParaRPr kumimoji="1" lang="zh-CN" altLang="en-US" sz="3000" b="1" spc="150">
              <a:solidFill>
                <a:srgbClr val="009587"/>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3" name="任意形状 34"/>
          <p:cNvSpPr/>
          <p:nvPr>
            <p:custDataLst>
              <p:tags r:id="rId28"/>
            </p:custDataLst>
          </p:nvPr>
        </p:nvSpPr>
        <p:spPr>
          <a:xfrm>
            <a:off x="5591175" y="1367155"/>
            <a:ext cx="1368425" cy="1412875"/>
          </a:xfrm>
          <a:custGeom>
            <a:avLst/>
            <a:gdLst>
              <a:gd name="connsiteX0" fmla="*/ 760363 w 1520724"/>
              <a:gd name="connsiteY0" fmla="*/ 246658 h 1527053"/>
              <a:gd name="connsiteX1" fmla="*/ 243493 w 1520724"/>
              <a:gd name="connsiteY1" fmla="*/ 763527 h 1527053"/>
              <a:gd name="connsiteX2" fmla="*/ 760363 w 1520724"/>
              <a:gd name="connsiteY2" fmla="*/ 1280396 h 1527053"/>
              <a:gd name="connsiteX3" fmla="*/ 1277233 w 1520724"/>
              <a:gd name="connsiteY3" fmla="*/ 763527 h 1527053"/>
              <a:gd name="connsiteX4" fmla="*/ 760363 w 1520724"/>
              <a:gd name="connsiteY4" fmla="*/ 246658 h 1527053"/>
              <a:gd name="connsiteX5" fmla="*/ 716008 w 1520724"/>
              <a:gd name="connsiteY5" fmla="*/ 0 h 1527053"/>
              <a:gd name="connsiteX6" fmla="*/ 804717 w 1520724"/>
              <a:gd name="connsiteY6" fmla="*/ 0 h 1527053"/>
              <a:gd name="connsiteX7" fmla="*/ 871248 w 1520724"/>
              <a:gd name="connsiteY7" fmla="*/ 60305 h 1527053"/>
              <a:gd name="connsiteX8" fmla="*/ 871248 w 1520724"/>
              <a:gd name="connsiteY8" fmla="*/ 76211 h 1527053"/>
              <a:gd name="connsiteX9" fmla="*/ 937780 w 1520724"/>
              <a:gd name="connsiteY9" fmla="*/ 152423 h 1527053"/>
              <a:gd name="connsiteX10" fmla="*/ 1067675 w 1520724"/>
              <a:gd name="connsiteY10" fmla="*/ 206364 h 1527053"/>
              <a:gd name="connsiteX11" fmla="*/ 1165889 w 1520724"/>
              <a:gd name="connsiteY11" fmla="*/ 196820 h 1527053"/>
              <a:gd name="connsiteX12" fmla="*/ 1178561 w 1520724"/>
              <a:gd name="connsiteY12" fmla="*/ 187276 h 1527053"/>
              <a:gd name="connsiteX13" fmla="*/ 1267270 w 1520724"/>
              <a:gd name="connsiteY13" fmla="*/ 190458 h 1527053"/>
              <a:gd name="connsiteX14" fmla="*/ 1330634 w 1520724"/>
              <a:gd name="connsiteY14" fmla="*/ 254014 h 1527053"/>
              <a:gd name="connsiteX15" fmla="*/ 1333802 w 1520724"/>
              <a:gd name="connsiteY15" fmla="*/ 342880 h 1527053"/>
              <a:gd name="connsiteX16" fmla="*/ 1324297 w 1520724"/>
              <a:gd name="connsiteY16" fmla="*/ 355606 h 1527053"/>
              <a:gd name="connsiteX17" fmla="*/ 1314793 w 1520724"/>
              <a:gd name="connsiteY17" fmla="*/ 454016 h 1527053"/>
              <a:gd name="connsiteX18" fmla="*/ 1371820 w 1520724"/>
              <a:gd name="connsiteY18" fmla="*/ 587350 h 1527053"/>
              <a:gd name="connsiteX19" fmla="*/ 1444688 w 1520724"/>
              <a:gd name="connsiteY19" fmla="*/ 650836 h 1527053"/>
              <a:gd name="connsiteX20" fmla="*/ 1460529 w 1520724"/>
              <a:gd name="connsiteY20" fmla="*/ 650836 h 1527053"/>
              <a:gd name="connsiteX21" fmla="*/ 1520724 w 1520724"/>
              <a:gd name="connsiteY21" fmla="*/ 717503 h 1527053"/>
              <a:gd name="connsiteX22" fmla="*/ 1520724 w 1520724"/>
              <a:gd name="connsiteY22" fmla="*/ 806369 h 1527053"/>
              <a:gd name="connsiteX23" fmla="*/ 1460529 w 1520724"/>
              <a:gd name="connsiteY23" fmla="*/ 873036 h 1527053"/>
              <a:gd name="connsiteX24" fmla="*/ 1444688 w 1520724"/>
              <a:gd name="connsiteY24" fmla="*/ 876218 h 1527053"/>
              <a:gd name="connsiteX25" fmla="*/ 1371820 w 1520724"/>
              <a:gd name="connsiteY25" fmla="*/ 939703 h 1527053"/>
              <a:gd name="connsiteX26" fmla="*/ 1314793 w 1520724"/>
              <a:gd name="connsiteY26" fmla="*/ 1069856 h 1527053"/>
              <a:gd name="connsiteX27" fmla="*/ 1324297 w 1520724"/>
              <a:gd name="connsiteY27" fmla="*/ 1168337 h 1527053"/>
              <a:gd name="connsiteX28" fmla="*/ 1333802 w 1520724"/>
              <a:gd name="connsiteY28" fmla="*/ 1180992 h 1527053"/>
              <a:gd name="connsiteX29" fmla="*/ 1330634 w 1520724"/>
              <a:gd name="connsiteY29" fmla="*/ 1269929 h 1527053"/>
              <a:gd name="connsiteX30" fmla="*/ 1267270 w 1520724"/>
              <a:gd name="connsiteY30" fmla="*/ 1333414 h 1527053"/>
              <a:gd name="connsiteX31" fmla="*/ 1178561 w 1520724"/>
              <a:gd name="connsiteY31" fmla="*/ 1336596 h 1527053"/>
              <a:gd name="connsiteX32" fmla="*/ 1165889 w 1520724"/>
              <a:gd name="connsiteY32" fmla="*/ 1327052 h 1527053"/>
              <a:gd name="connsiteX33" fmla="*/ 1067675 w 1520724"/>
              <a:gd name="connsiteY33" fmla="*/ 1320689 h 1527053"/>
              <a:gd name="connsiteX34" fmla="*/ 937780 w 1520724"/>
              <a:gd name="connsiteY34" fmla="*/ 1374631 h 1527053"/>
              <a:gd name="connsiteX35" fmla="*/ 871248 w 1520724"/>
              <a:gd name="connsiteY35" fmla="*/ 1447661 h 1527053"/>
              <a:gd name="connsiteX36" fmla="*/ 871248 w 1520724"/>
              <a:gd name="connsiteY36" fmla="*/ 1466749 h 1527053"/>
              <a:gd name="connsiteX37" fmla="*/ 804717 w 1520724"/>
              <a:gd name="connsiteY37" fmla="*/ 1527053 h 1527053"/>
              <a:gd name="connsiteX38" fmla="*/ 716008 w 1520724"/>
              <a:gd name="connsiteY38" fmla="*/ 1527053 h 1527053"/>
              <a:gd name="connsiteX39" fmla="*/ 649476 w 1520724"/>
              <a:gd name="connsiteY39" fmla="*/ 1466749 h 1527053"/>
              <a:gd name="connsiteX40" fmla="*/ 649476 w 1520724"/>
              <a:gd name="connsiteY40" fmla="*/ 1447661 h 1527053"/>
              <a:gd name="connsiteX41" fmla="*/ 582944 w 1520724"/>
              <a:gd name="connsiteY41" fmla="*/ 1374631 h 1527053"/>
              <a:gd name="connsiteX42" fmla="*/ 453049 w 1520724"/>
              <a:gd name="connsiteY42" fmla="*/ 1320689 h 1527053"/>
              <a:gd name="connsiteX43" fmla="*/ 354836 w 1520724"/>
              <a:gd name="connsiteY43" fmla="*/ 1327052 h 1527053"/>
              <a:gd name="connsiteX44" fmla="*/ 342163 w 1520724"/>
              <a:gd name="connsiteY44" fmla="*/ 1336596 h 1527053"/>
              <a:gd name="connsiteX45" fmla="*/ 253454 w 1520724"/>
              <a:gd name="connsiteY45" fmla="*/ 1333414 h 1527053"/>
              <a:gd name="connsiteX46" fmla="*/ 190091 w 1520724"/>
              <a:gd name="connsiteY46" fmla="*/ 1269929 h 1527053"/>
              <a:gd name="connsiteX47" fmla="*/ 186923 w 1520724"/>
              <a:gd name="connsiteY47" fmla="*/ 1180992 h 1527053"/>
              <a:gd name="connsiteX48" fmla="*/ 196427 w 1520724"/>
              <a:gd name="connsiteY48" fmla="*/ 1168337 h 1527053"/>
              <a:gd name="connsiteX49" fmla="*/ 205932 w 1520724"/>
              <a:gd name="connsiteY49" fmla="*/ 1069856 h 1527053"/>
              <a:gd name="connsiteX50" fmla="*/ 152073 w 1520724"/>
              <a:gd name="connsiteY50" fmla="*/ 939703 h 1527053"/>
              <a:gd name="connsiteX51" fmla="*/ 76036 w 1520724"/>
              <a:gd name="connsiteY51" fmla="*/ 876218 h 1527053"/>
              <a:gd name="connsiteX52" fmla="*/ 60196 w 1520724"/>
              <a:gd name="connsiteY52" fmla="*/ 873036 h 1527053"/>
              <a:gd name="connsiteX53" fmla="*/ 0 w 1520724"/>
              <a:gd name="connsiteY53" fmla="*/ 806369 h 1527053"/>
              <a:gd name="connsiteX54" fmla="*/ 0 w 1520724"/>
              <a:gd name="connsiteY54" fmla="*/ 717503 h 1527053"/>
              <a:gd name="connsiteX55" fmla="*/ 60196 w 1520724"/>
              <a:gd name="connsiteY55" fmla="*/ 650836 h 1527053"/>
              <a:gd name="connsiteX56" fmla="*/ 76036 w 1520724"/>
              <a:gd name="connsiteY56" fmla="*/ 650836 h 1527053"/>
              <a:gd name="connsiteX57" fmla="*/ 152073 w 1520724"/>
              <a:gd name="connsiteY57" fmla="*/ 587350 h 1527053"/>
              <a:gd name="connsiteX58" fmla="*/ 205932 w 1520724"/>
              <a:gd name="connsiteY58" fmla="*/ 454016 h 1527053"/>
              <a:gd name="connsiteX59" fmla="*/ 196427 w 1520724"/>
              <a:gd name="connsiteY59" fmla="*/ 355606 h 1527053"/>
              <a:gd name="connsiteX60" fmla="*/ 186923 w 1520724"/>
              <a:gd name="connsiteY60" fmla="*/ 342880 h 1527053"/>
              <a:gd name="connsiteX61" fmla="*/ 190091 w 1520724"/>
              <a:gd name="connsiteY61" fmla="*/ 254014 h 1527053"/>
              <a:gd name="connsiteX62" fmla="*/ 253454 w 1520724"/>
              <a:gd name="connsiteY62" fmla="*/ 190458 h 1527053"/>
              <a:gd name="connsiteX63" fmla="*/ 342163 w 1520724"/>
              <a:gd name="connsiteY63" fmla="*/ 187276 h 1527053"/>
              <a:gd name="connsiteX64" fmla="*/ 354836 w 1520724"/>
              <a:gd name="connsiteY64" fmla="*/ 196820 h 1527053"/>
              <a:gd name="connsiteX65" fmla="*/ 453049 w 1520724"/>
              <a:gd name="connsiteY65" fmla="*/ 206364 h 1527053"/>
              <a:gd name="connsiteX66" fmla="*/ 582944 w 1520724"/>
              <a:gd name="connsiteY66" fmla="*/ 152423 h 1527053"/>
              <a:gd name="connsiteX67" fmla="*/ 649476 w 1520724"/>
              <a:gd name="connsiteY67" fmla="*/ 76211 h 1527053"/>
              <a:gd name="connsiteX68" fmla="*/ 649476 w 1520724"/>
              <a:gd name="connsiteY68" fmla="*/ 60305 h 1527053"/>
              <a:gd name="connsiteX69" fmla="*/ 716008 w 1520724"/>
              <a:gd name="connsiteY69" fmla="*/ 0 h 152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20724" h="1527053">
                <a:moveTo>
                  <a:pt x="760363" y="246658"/>
                </a:moveTo>
                <a:cubicBezTo>
                  <a:pt x="474904" y="246658"/>
                  <a:pt x="243493" y="478068"/>
                  <a:pt x="243493" y="763527"/>
                </a:cubicBezTo>
                <a:cubicBezTo>
                  <a:pt x="243493" y="1048986"/>
                  <a:pt x="474904" y="1280396"/>
                  <a:pt x="760363" y="1280396"/>
                </a:cubicBezTo>
                <a:cubicBezTo>
                  <a:pt x="1045822" y="1280396"/>
                  <a:pt x="1277233" y="1048986"/>
                  <a:pt x="1277233" y="763527"/>
                </a:cubicBezTo>
                <a:cubicBezTo>
                  <a:pt x="1277233" y="478068"/>
                  <a:pt x="1045822" y="246658"/>
                  <a:pt x="760363" y="246658"/>
                </a:cubicBezTo>
                <a:close/>
                <a:moveTo>
                  <a:pt x="716008" y="0"/>
                </a:moveTo>
                <a:cubicBezTo>
                  <a:pt x="716008" y="0"/>
                  <a:pt x="716008" y="0"/>
                  <a:pt x="804717" y="0"/>
                </a:cubicBezTo>
                <a:cubicBezTo>
                  <a:pt x="839567" y="0"/>
                  <a:pt x="868080" y="25380"/>
                  <a:pt x="871248" y="60305"/>
                </a:cubicBezTo>
                <a:cubicBezTo>
                  <a:pt x="871248" y="60305"/>
                  <a:pt x="871248" y="60305"/>
                  <a:pt x="871248" y="76211"/>
                </a:cubicBezTo>
                <a:cubicBezTo>
                  <a:pt x="874417" y="111136"/>
                  <a:pt x="902930" y="142879"/>
                  <a:pt x="937780" y="152423"/>
                </a:cubicBezTo>
                <a:cubicBezTo>
                  <a:pt x="982134" y="165077"/>
                  <a:pt x="1026489" y="184166"/>
                  <a:pt x="1067675" y="206364"/>
                </a:cubicBezTo>
                <a:cubicBezTo>
                  <a:pt x="1096189" y="222200"/>
                  <a:pt x="1140543" y="219090"/>
                  <a:pt x="1165889" y="196820"/>
                </a:cubicBezTo>
                <a:cubicBezTo>
                  <a:pt x="1165889" y="196820"/>
                  <a:pt x="1165889" y="196820"/>
                  <a:pt x="1178561" y="187276"/>
                </a:cubicBezTo>
                <a:cubicBezTo>
                  <a:pt x="1203907" y="165077"/>
                  <a:pt x="1245093" y="168259"/>
                  <a:pt x="1267270" y="190458"/>
                </a:cubicBezTo>
                <a:cubicBezTo>
                  <a:pt x="1267270" y="190458"/>
                  <a:pt x="1267270" y="190458"/>
                  <a:pt x="1330634" y="254014"/>
                </a:cubicBezTo>
                <a:cubicBezTo>
                  <a:pt x="1355979" y="279394"/>
                  <a:pt x="1355979" y="317500"/>
                  <a:pt x="1333802" y="342880"/>
                </a:cubicBezTo>
                <a:cubicBezTo>
                  <a:pt x="1333802" y="342880"/>
                  <a:pt x="1333802" y="342880"/>
                  <a:pt x="1324297" y="355606"/>
                </a:cubicBezTo>
                <a:cubicBezTo>
                  <a:pt x="1302120" y="384167"/>
                  <a:pt x="1298952" y="425383"/>
                  <a:pt x="1314793" y="454016"/>
                </a:cubicBezTo>
                <a:cubicBezTo>
                  <a:pt x="1340138" y="495232"/>
                  <a:pt x="1355979" y="539700"/>
                  <a:pt x="1371820" y="587350"/>
                </a:cubicBezTo>
                <a:cubicBezTo>
                  <a:pt x="1378156" y="619093"/>
                  <a:pt x="1409838" y="647655"/>
                  <a:pt x="1444688" y="650836"/>
                </a:cubicBezTo>
                <a:cubicBezTo>
                  <a:pt x="1444688" y="650836"/>
                  <a:pt x="1444688" y="650836"/>
                  <a:pt x="1460529" y="650836"/>
                </a:cubicBezTo>
                <a:cubicBezTo>
                  <a:pt x="1495379" y="654017"/>
                  <a:pt x="1520724" y="682579"/>
                  <a:pt x="1520724" y="717503"/>
                </a:cubicBezTo>
                <a:cubicBezTo>
                  <a:pt x="1520724" y="717503"/>
                  <a:pt x="1520724" y="717503"/>
                  <a:pt x="1520724" y="806369"/>
                </a:cubicBezTo>
                <a:cubicBezTo>
                  <a:pt x="1520724" y="841293"/>
                  <a:pt x="1495379" y="869855"/>
                  <a:pt x="1460529" y="873036"/>
                </a:cubicBezTo>
                <a:cubicBezTo>
                  <a:pt x="1460529" y="873036"/>
                  <a:pt x="1460529" y="873036"/>
                  <a:pt x="1444688" y="876218"/>
                </a:cubicBezTo>
                <a:cubicBezTo>
                  <a:pt x="1409838" y="876218"/>
                  <a:pt x="1378156" y="907960"/>
                  <a:pt x="1371820" y="939703"/>
                </a:cubicBezTo>
                <a:cubicBezTo>
                  <a:pt x="1355979" y="984172"/>
                  <a:pt x="1340138" y="1028640"/>
                  <a:pt x="1314793" y="1069856"/>
                </a:cubicBezTo>
                <a:cubicBezTo>
                  <a:pt x="1298952" y="1098489"/>
                  <a:pt x="1302120" y="1142886"/>
                  <a:pt x="1324297" y="1168337"/>
                </a:cubicBezTo>
                <a:cubicBezTo>
                  <a:pt x="1324297" y="1168337"/>
                  <a:pt x="1324297" y="1168337"/>
                  <a:pt x="1333802" y="1180992"/>
                </a:cubicBezTo>
                <a:cubicBezTo>
                  <a:pt x="1355979" y="1206372"/>
                  <a:pt x="1355979" y="1247659"/>
                  <a:pt x="1330634" y="1269929"/>
                </a:cubicBezTo>
                <a:cubicBezTo>
                  <a:pt x="1330634" y="1269929"/>
                  <a:pt x="1330634" y="1269929"/>
                  <a:pt x="1267270" y="1333414"/>
                </a:cubicBezTo>
                <a:cubicBezTo>
                  <a:pt x="1245093" y="1358795"/>
                  <a:pt x="1203907" y="1358795"/>
                  <a:pt x="1178561" y="1336596"/>
                </a:cubicBezTo>
                <a:cubicBezTo>
                  <a:pt x="1178561" y="1336596"/>
                  <a:pt x="1178561" y="1336596"/>
                  <a:pt x="1165889" y="1327052"/>
                </a:cubicBezTo>
                <a:cubicBezTo>
                  <a:pt x="1140543" y="1304853"/>
                  <a:pt x="1096189" y="1301671"/>
                  <a:pt x="1067675" y="1320689"/>
                </a:cubicBezTo>
                <a:cubicBezTo>
                  <a:pt x="1026489" y="1342888"/>
                  <a:pt x="982134" y="1358795"/>
                  <a:pt x="937780" y="1374631"/>
                </a:cubicBezTo>
                <a:cubicBezTo>
                  <a:pt x="902930" y="1384175"/>
                  <a:pt x="874417" y="1415918"/>
                  <a:pt x="871248" y="1447661"/>
                </a:cubicBezTo>
                <a:cubicBezTo>
                  <a:pt x="871248" y="1447661"/>
                  <a:pt x="871248" y="1447661"/>
                  <a:pt x="871248" y="1466749"/>
                </a:cubicBezTo>
                <a:cubicBezTo>
                  <a:pt x="868080" y="1498492"/>
                  <a:pt x="839567" y="1527053"/>
                  <a:pt x="804717" y="1527053"/>
                </a:cubicBezTo>
                <a:cubicBezTo>
                  <a:pt x="804717" y="1527053"/>
                  <a:pt x="804717" y="1527053"/>
                  <a:pt x="716008" y="1527053"/>
                </a:cubicBezTo>
                <a:cubicBezTo>
                  <a:pt x="681158" y="1527053"/>
                  <a:pt x="652644" y="1498492"/>
                  <a:pt x="649476" y="1466749"/>
                </a:cubicBezTo>
                <a:cubicBezTo>
                  <a:pt x="649476" y="1466749"/>
                  <a:pt x="649476" y="1466749"/>
                  <a:pt x="649476" y="1447661"/>
                </a:cubicBezTo>
                <a:cubicBezTo>
                  <a:pt x="646308" y="1415918"/>
                  <a:pt x="617794" y="1384175"/>
                  <a:pt x="582944" y="1374631"/>
                </a:cubicBezTo>
                <a:cubicBezTo>
                  <a:pt x="538590" y="1358795"/>
                  <a:pt x="494236" y="1342888"/>
                  <a:pt x="453049" y="1320689"/>
                </a:cubicBezTo>
                <a:cubicBezTo>
                  <a:pt x="424536" y="1301671"/>
                  <a:pt x="380181" y="1304853"/>
                  <a:pt x="354836" y="1327052"/>
                </a:cubicBezTo>
                <a:cubicBezTo>
                  <a:pt x="354836" y="1327052"/>
                  <a:pt x="354836" y="1327052"/>
                  <a:pt x="342163" y="1336596"/>
                </a:cubicBezTo>
                <a:cubicBezTo>
                  <a:pt x="316818" y="1358795"/>
                  <a:pt x="278800" y="1358795"/>
                  <a:pt x="253454" y="1333414"/>
                </a:cubicBezTo>
                <a:cubicBezTo>
                  <a:pt x="253454" y="1333414"/>
                  <a:pt x="253454" y="1333414"/>
                  <a:pt x="190091" y="1269929"/>
                </a:cubicBezTo>
                <a:cubicBezTo>
                  <a:pt x="167914" y="1247659"/>
                  <a:pt x="164745" y="1206372"/>
                  <a:pt x="186923" y="1180992"/>
                </a:cubicBezTo>
                <a:cubicBezTo>
                  <a:pt x="186923" y="1180992"/>
                  <a:pt x="186923" y="1180992"/>
                  <a:pt x="196427" y="1168337"/>
                </a:cubicBezTo>
                <a:cubicBezTo>
                  <a:pt x="218604" y="1142886"/>
                  <a:pt x="221772" y="1098489"/>
                  <a:pt x="205932" y="1069856"/>
                </a:cubicBezTo>
                <a:cubicBezTo>
                  <a:pt x="180586" y="1028640"/>
                  <a:pt x="164745" y="984172"/>
                  <a:pt x="152073" y="939703"/>
                </a:cubicBezTo>
                <a:cubicBezTo>
                  <a:pt x="142568" y="907960"/>
                  <a:pt x="110886" y="876218"/>
                  <a:pt x="76036" y="876218"/>
                </a:cubicBezTo>
                <a:cubicBezTo>
                  <a:pt x="76036" y="876218"/>
                  <a:pt x="76036" y="876218"/>
                  <a:pt x="60196" y="873036"/>
                </a:cubicBezTo>
                <a:cubicBezTo>
                  <a:pt x="25346" y="869855"/>
                  <a:pt x="0" y="841293"/>
                  <a:pt x="0" y="806369"/>
                </a:cubicBezTo>
                <a:cubicBezTo>
                  <a:pt x="0" y="806369"/>
                  <a:pt x="0" y="806369"/>
                  <a:pt x="0" y="717503"/>
                </a:cubicBezTo>
                <a:cubicBezTo>
                  <a:pt x="0" y="682579"/>
                  <a:pt x="25346" y="654017"/>
                  <a:pt x="60196" y="650836"/>
                </a:cubicBezTo>
                <a:cubicBezTo>
                  <a:pt x="60196" y="650836"/>
                  <a:pt x="60196" y="650836"/>
                  <a:pt x="76036" y="650836"/>
                </a:cubicBezTo>
                <a:cubicBezTo>
                  <a:pt x="110886" y="647655"/>
                  <a:pt x="142568" y="619093"/>
                  <a:pt x="152073" y="587350"/>
                </a:cubicBezTo>
                <a:cubicBezTo>
                  <a:pt x="164745" y="539700"/>
                  <a:pt x="180586" y="495232"/>
                  <a:pt x="205932" y="454016"/>
                </a:cubicBezTo>
                <a:cubicBezTo>
                  <a:pt x="221772" y="425383"/>
                  <a:pt x="218604" y="384167"/>
                  <a:pt x="196427" y="355606"/>
                </a:cubicBezTo>
                <a:cubicBezTo>
                  <a:pt x="196427" y="355606"/>
                  <a:pt x="196427" y="355606"/>
                  <a:pt x="186923" y="342880"/>
                </a:cubicBezTo>
                <a:cubicBezTo>
                  <a:pt x="164745" y="317500"/>
                  <a:pt x="167914" y="279394"/>
                  <a:pt x="190091" y="254014"/>
                </a:cubicBezTo>
                <a:cubicBezTo>
                  <a:pt x="190091" y="254014"/>
                  <a:pt x="190091" y="254014"/>
                  <a:pt x="253454" y="190458"/>
                </a:cubicBezTo>
                <a:cubicBezTo>
                  <a:pt x="278800" y="168259"/>
                  <a:pt x="316818" y="165077"/>
                  <a:pt x="342163" y="187276"/>
                </a:cubicBezTo>
                <a:cubicBezTo>
                  <a:pt x="342163" y="187276"/>
                  <a:pt x="342163" y="187276"/>
                  <a:pt x="354836" y="196820"/>
                </a:cubicBezTo>
                <a:cubicBezTo>
                  <a:pt x="380181" y="219090"/>
                  <a:pt x="424536" y="222200"/>
                  <a:pt x="453049" y="206364"/>
                </a:cubicBezTo>
                <a:cubicBezTo>
                  <a:pt x="494236" y="184166"/>
                  <a:pt x="538590" y="165077"/>
                  <a:pt x="582944" y="152423"/>
                </a:cubicBezTo>
                <a:cubicBezTo>
                  <a:pt x="617794" y="142879"/>
                  <a:pt x="646308" y="111136"/>
                  <a:pt x="649476" y="76211"/>
                </a:cubicBezTo>
                <a:cubicBezTo>
                  <a:pt x="649476" y="76211"/>
                  <a:pt x="649476" y="76211"/>
                  <a:pt x="649476" y="60305"/>
                </a:cubicBezTo>
                <a:cubicBezTo>
                  <a:pt x="652644" y="25380"/>
                  <a:pt x="681158" y="0"/>
                  <a:pt x="716008" y="0"/>
                </a:cubicBezTo>
                <a:close/>
              </a:path>
            </a:pathLst>
          </a:custGeom>
          <a:solidFill>
            <a:srgbClr val="2C85AE"/>
          </a:solidFill>
          <a:ln w="12700">
            <a:miter lim="400000"/>
          </a:ln>
        </p:spPr>
        <p:txBody>
          <a:bodyPr wrap="square" tIns="45720" bIns="45720">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srgbClr val="222222"/>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45" name="文本框 44"/>
          <p:cNvSpPr txBox="1"/>
          <p:nvPr>
            <p:custDataLst>
              <p:tags r:id="rId29"/>
            </p:custDataLst>
          </p:nvPr>
        </p:nvSpPr>
        <p:spPr>
          <a:xfrm>
            <a:off x="5968365" y="1864360"/>
            <a:ext cx="629920" cy="383540"/>
          </a:xfrm>
          <a:prstGeom prst="rect">
            <a:avLst/>
          </a:prstGeom>
          <a:noFill/>
        </p:spPr>
        <p:txBody>
          <a:bodyPr wrap="square" rtlCol="0" anchor="ctr" anchorCtr="0">
            <a:noAutofit/>
          </a:bodyPr>
          <a:lstStyle/>
          <a:p>
            <a:pPr lvl="0" algn="ctr" defTabSz="457200">
              <a:lnSpc>
                <a:spcPct val="120000"/>
              </a:lnSpc>
              <a:defRPr/>
            </a:pPr>
            <a:r>
              <a:rPr kumimoji="1" lang="zh-CN" altLang="en-US" sz="3000" b="1" spc="150">
                <a:solidFill>
                  <a:srgbClr val="CDDC3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项</a:t>
            </a:r>
            <a:endParaRPr kumimoji="1" lang="zh-CN" altLang="en-US" sz="3000" b="1" spc="150">
              <a:solidFill>
                <a:srgbClr val="CDDC3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nvGrpSpPr>
          <p:cNvPr id="49" name="组合 48"/>
          <p:cNvGrpSpPr/>
          <p:nvPr/>
        </p:nvGrpSpPr>
        <p:grpSpPr>
          <a:xfrm>
            <a:off x="0" y="6526530"/>
            <a:ext cx="12191365" cy="325120"/>
            <a:chOff x="0" y="4818665"/>
            <a:chExt cx="9144000" cy="324835"/>
          </a:xfrm>
        </p:grpSpPr>
        <p:sp>
          <p:nvSpPr>
            <p:cNvPr id="50" name="矩形 49"/>
            <p:cNvSpPr/>
            <p:nvPr/>
          </p:nvSpPr>
          <p:spPr>
            <a:xfrm>
              <a:off x="0" y="4918579"/>
              <a:ext cx="9144000" cy="224921"/>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E7E6E6">
                    <a:lumMod val="75000"/>
                  </a:srgbClr>
                </a:solidFill>
                <a:effectLst/>
                <a:uLnTx/>
                <a:uFillTx/>
                <a:latin typeface="等线" panose="02010600030101010101" pitchFamily="2" charset="-122"/>
                <a:ea typeface="等线" panose="02010600030101010101" pitchFamily="2" charset="-122"/>
                <a:cs typeface="+mn-ea"/>
                <a:sym typeface="+mn-lt"/>
              </a:endParaRPr>
            </a:p>
          </p:txBody>
        </p:sp>
        <p:sp>
          <p:nvSpPr>
            <p:cNvPr id="51" name="矩形 50"/>
            <p:cNvSpPr/>
            <p:nvPr/>
          </p:nvSpPr>
          <p:spPr>
            <a:xfrm>
              <a:off x="6504732" y="4818665"/>
              <a:ext cx="2531764" cy="324835"/>
            </a:xfrm>
            <a:prstGeom prst="rect">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zh-CN"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我为群众办实事</a:t>
              </a: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实践活动</a:t>
              </a:r>
              <a:endPar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sym typeface="+mn-lt"/>
              </a:endParaRPr>
            </a:p>
          </p:txBody>
        </p:sp>
        <p:sp>
          <p:nvSpPr>
            <p:cNvPr id="52" name="直角三角形 51"/>
            <p:cNvSpPr/>
            <p:nvPr/>
          </p:nvSpPr>
          <p:spPr>
            <a:xfrm flipH="1">
              <a:off x="6293751" y="4818666"/>
              <a:ext cx="210980" cy="99914"/>
            </a:xfrm>
            <a:prstGeom prst="rtTriangl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基础研究计划2025年度基础与应用基础研究专题</a:t>
            </a:r>
            <a:endParaRPr lang="en-US" altLang="zh-CN" sz="3000" b="1" dirty="0">
              <a:solidFill>
                <a:schemeClr val="tx1"/>
              </a:solidFill>
              <a:latin typeface="+mn-lt"/>
              <a:ea typeface="+mn-ea"/>
              <a:cs typeface="+mn-ea"/>
              <a:sym typeface="+mn-lt"/>
            </a:endParaRPr>
          </a:p>
        </p:txBody>
      </p:sp>
      <p:sp>
        <p:nvSpPr>
          <p:cNvPr id="33" name="矩形 32"/>
          <p:cNvSpPr/>
          <p:nvPr>
            <p:custDataLst>
              <p:tags r:id="rId1"/>
            </p:custDataLst>
          </p:nvPr>
        </p:nvSpPr>
        <p:spPr>
          <a:xfrm>
            <a:off x="3826510" y="2725738"/>
            <a:ext cx="4495800" cy="938213"/>
          </a:xfrm>
          <a:prstGeom prst="rect">
            <a:avLst/>
          </a:prstGeom>
          <a:solidFill>
            <a:srgbClr val="7C23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30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THANKS</a:t>
            </a:r>
            <a:endParaRPr kumimoji="0" lang="zh-HK" altLang="en-US" sz="6600" b="1" i="0" u="none" strike="noStrike" kern="1200" cap="none" spc="30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34" name="Group 4"/>
          <p:cNvGrpSpPr>
            <a:grpSpLocks noChangeAspect="1"/>
          </p:cNvGrpSpPr>
          <p:nvPr/>
        </p:nvGrpSpPr>
        <p:grpSpPr bwMode="auto">
          <a:xfrm>
            <a:off x="5144244" y="1264755"/>
            <a:ext cx="1847850" cy="1720985"/>
            <a:chOff x="1164" y="687"/>
            <a:chExt cx="3219" cy="2998"/>
          </a:xfrm>
          <a:solidFill>
            <a:srgbClr val="7C233E"/>
          </a:solidFill>
        </p:grpSpPr>
        <p:sp>
          <p:nvSpPr>
            <p:cNvPr id="35" name="Freeform 6"/>
            <p:cNvSpPr/>
            <p:nvPr>
              <p:custDataLst>
                <p:tags r:id="rId2"/>
              </p:custDataLst>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6" name="Freeform 7"/>
            <p:cNvSpPr/>
            <p:nvPr>
              <p:custDataLst>
                <p:tags r:id="rId3"/>
              </p:custDataLst>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7" name="图片 36"/>
          <p:cNvPicPr/>
          <p:nvPr>
            <p:custDataLst>
              <p:tags r:id="rId4"/>
            </p:custDataLst>
          </p:nvPr>
        </p:nvPicPr>
        <p:blipFill>
          <a:blip r:embed="rId5"/>
          <a:stretch>
            <a:fillRect/>
          </a:stretch>
        </p:blipFill>
        <p:spPr>
          <a:xfrm>
            <a:off x="530860" y="1412875"/>
            <a:ext cx="2148840" cy="1947545"/>
          </a:xfrm>
          <a:prstGeom prst="rect">
            <a:avLst/>
          </a:prstGeom>
          <a:noFill/>
          <a:ln w="9525">
            <a:noFill/>
          </a:ln>
        </p:spPr>
      </p:pic>
      <p:pic>
        <p:nvPicPr>
          <p:cNvPr id="38" name="图片 37"/>
          <p:cNvPicPr>
            <a:picLocks noChangeAspect="1"/>
          </p:cNvPicPr>
          <p:nvPr>
            <p:custDataLst>
              <p:tags r:id="rId6"/>
            </p:custDataLst>
          </p:nvPr>
        </p:nvPicPr>
        <p:blipFill>
          <a:blip r:embed="rId7"/>
          <a:stretch>
            <a:fillRect/>
          </a:stretch>
        </p:blipFill>
        <p:spPr>
          <a:xfrm>
            <a:off x="9079230" y="1412875"/>
            <a:ext cx="2077085" cy="2360295"/>
          </a:xfrm>
          <a:prstGeom prst="rect">
            <a:avLst/>
          </a:prstGeom>
        </p:spPr>
      </p:pic>
      <p:graphicFrame>
        <p:nvGraphicFramePr>
          <p:cNvPr id="39" name="表格 38"/>
          <p:cNvGraphicFramePr/>
          <p:nvPr>
            <p:custDataLst>
              <p:tags r:id="rId8"/>
            </p:custDataLst>
          </p:nvPr>
        </p:nvGraphicFramePr>
        <p:xfrm>
          <a:off x="654050" y="3276600"/>
          <a:ext cx="1856105" cy="640080"/>
        </p:xfrm>
        <a:graphic>
          <a:graphicData uri="http://schemas.openxmlformats.org/drawingml/2006/table">
            <a:tbl>
              <a:tblPr firstRow="1" bandRow="1">
                <a:tableStyleId>{5C22544A-7EE6-4342-B048-85BDC9FD1C3A}</a:tableStyleId>
              </a:tblPr>
              <a:tblGrid>
                <a:gridCol w="1856105"/>
              </a:tblGrid>
              <a:tr h="640080">
                <a:tc>
                  <a:txBody>
                    <a:bodyPr/>
                    <a:lstStyle/>
                    <a:p>
                      <a:pPr>
                        <a:buNone/>
                      </a:pPr>
                      <a:r>
                        <a:rPr lang="zh-CN" altLang="en-US"/>
                        <a:t>扫码关注广州科技创新公众号</a:t>
                      </a:r>
                      <a:endParaRPr lang="zh-CN" altLang="en-US"/>
                    </a:p>
                  </a:txBody>
                  <a:tcPr/>
                </a:tc>
              </a:tr>
            </a:tbl>
          </a:graphicData>
        </a:graphic>
      </p:graphicFrame>
      <p:sp>
        <p:nvSpPr>
          <p:cNvPr id="40" name="文本框 39"/>
          <p:cNvSpPr txBox="1"/>
          <p:nvPr/>
        </p:nvSpPr>
        <p:spPr>
          <a:xfrm>
            <a:off x="1109345" y="4277995"/>
            <a:ext cx="9972675" cy="1938020"/>
          </a:xfrm>
          <a:prstGeom prst="rect">
            <a:avLst/>
          </a:prstGeom>
          <a:noFill/>
        </p:spPr>
        <p:txBody>
          <a:bodyPr wrap="square" rtlCol="0" anchor="t">
            <a:spAutoFit/>
          </a:bodyPr>
          <a:lstStyle/>
          <a:p>
            <a:pPr>
              <a:lnSpc>
                <a:spcPct val="150000"/>
              </a:lnSpc>
            </a:pPr>
            <a:r>
              <a:rPr lang="en-US" altLang="zh-CN" sz="2000"/>
              <a:t>    </a:t>
            </a:r>
            <a:r>
              <a:rPr lang="zh-CN" altLang="en-US" sz="2000"/>
              <a:t>（一）指南业务咨询电话：蒋韬略、李磊，020－83124150、020－83124052。</a:t>
            </a:r>
            <a:endParaRPr lang="zh-CN" altLang="en-US" sz="2000"/>
          </a:p>
          <a:p>
            <a:pPr>
              <a:lnSpc>
                <a:spcPct val="150000"/>
              </a:lnSpc>
            </a:pPr>
            <a:r>
              <a:rPr lang="zh-CN" altLang="en-US" sz="2000"/>
              <a:t>　（二）网络申报技术支持电话：020－83124114、020－83124194。</a:t>
            </a:r>
            <a:endParaRPr lang="zh-CN" altLang="en-US" sz="2000"/>
          </a:p>
          <a:p>
            <a:pPr>
              <a:lnSpc>
                <a:spcPct val="150000"/>
              </a:lnSpc>
            </a:pPr>
            <a:r>
              <a:rPr lang="zh-CN" altLang="en-US" sz="2000"/>
              <a:t>　（三）组织单位申报业务咨询：各项目负责人如对指南理解有不清楚之处，请在申请填报之前，务必与各组织单位提前沟通了解。</a:t>
            </a:r>
            <a:endParaRPr lang="zh-CN" altLang="en-US"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1" descr="烦烦烦"/>
          <p:cNvPicPr>
            <a:picLocks noChangeAspect="1"/>
          </p:cNvPicPr>
          <p:nvPr/>
        </p:nvPicPr>
        <p:blipFill>
          <a:blip r:embed="rId1"/>
          <a:stretch>
            <a:fillRect/>
          </a:stretch>
        </p:blipFill>
        <p:spPr>
          <a:xfrm>
            <a:off x="1106488" y="0"/>
            <a:ext cx="11134725" cy="6862763"/>
          </a:xfrm>
          <a:prstGeom prst="rect">
            <a:avLst/>
          </a:prstGeom>
          <a:noFill/>
          <a:ln w="9525">
            <a:noFill/>
          </a:ln>
        </p:spPr>
      </p:pic>
      <p:sp useBgFill="1">
        <p:nvSpPr>
          <p:cNvPr id="23" name="矩形 22"/>
          <p:cNvSpPr/>
          <p:nvPr/>
        </p:nvSpPr>
        <p:spPr bwMode="white">
          <a:xfrm>
            <a:off x="0" y="0"/>
            <a:ext cx="5229225" cy="6867525"/>
          </a:xfrm>
          <a:custGeom>
            <a:avLst/>
            <a:gdLst>
              <a:gd name="connsiteX0" fmla="*/ 0 w 5362575"/>
              <a:gd name="connsiteY0" fmla="*/ 0 h 6858000"/>
              <a:gd name="connsiteX1" fmla="*/ 5362575 w 5362575"/>
              <a:gd name="connsiteY1" fmla="*/ 0 h 6858000"/>
              <a:gd name="connsiteX2" fmla="*/ 5362575 w 5362575"/>
              <a:gd name="connsiteY2" fmla="*/ 6858000 h 6858000"/>
              <a:gd name="connsiteX3" fmla="*/ 0 w 5362575"/>
              <a:gd name="connsiteY3" fmla="*/ 6858000 h 6858000"/>
              <a:gd name="connsiteX4" fmla="*/ 0 w 5362575"/>
              <a:gd name="connsiteY4" fmla="*/ 0 h 6858000"/>
              <a:gd name="connsiteX0-1" fmla="*/ 0 w 5362575"/>
              <a:gd name="connsiteY0-2" fmla="*/ 0 h 6858000"/>
              <a:gd name="connsiteX1-3" fmla="*/ 5362575 w 5362575"/>
              <a:gd name="connsiteY1-4" fmla="*/ 0 h 6858000"/>
              <a:gd name="connsiteX2-5" fmla="*/ 1628775 w 5362575"/>
              <a:gd name="connsiteY2-6" fmla="*/ 6696075 h 6858000"/>
              <a:gd name="connsiteX3-7" fmla="*/ 0 w 5362575"/>
              <a:gd name="connsiteY3-8" fmla="*/ 6858000 h 6858000"/>
              <a:gd name="connsiteX4-9" fmla="*/ 0 w 5362575"/>
              <a:gd name="connsiteY4-10" fmla="*/ 0 h 6858000"/>
              <a:gd name="connsiteX0-11" fmla="*/ 0 w 5362575"/>
              <a:gd name="connsiteY0-12" fmla="*/ 0 h 6867525"/>
              <a:gd name="connsiteX1-13" fmla="*/ 5362575 w 5362575"/>
              <a:gd name="connsiteY1-14" fmla="*/ 0 h 6867525"/>
              <a:gd name="connsiteX2-15" fmla="*/ 1314450 w 5362575"/>
              <a:gd name="connsiteY2-16" fmla="*/ 6867525 h 6867525"/>
              <a:gd name="connsiteX3-17" fmla="*/ 0 w 5362575"/>
              <a:gd name="connsiteY3-18" fmla="*/ 6858000 h 6867525"/>
              <a:gd name="connsiteX4-19" fmla="*/ 0 w 5362575"/>
              <a:gd name="connsiteY4-20" fmla="*/ 0 h 6867525"/>
              <a:gd name="connsiteX0-21" fmla="*/ 0 w 5362575"/>
              <a:gd name="connsiteY0-22" fmla="*/ 0 h 6867525"/>
              <a:gd name="connsiteX1-23" fmla="*/ 5362575 w 5362575"/>
              <a:gd name="connsiteY1-24" fmla="*/ 0 h 6867525"/>
              <a:gd name="connsiteX2-25" fmla="*/ 1275379 w 5362575"/>
              <a:gd name="connsiteY2-26" fmla="*/ 6867525 h 6867525"/>
              <a:gd name="connsiteX3-27" fmla="*/ 0 w 5362575"/>
              <a:gd name="connsiteY3-28" fmla="*/ 6858000 h 6867525"/>
              <a:gd name="connsiteX4-29" fmla="*/ 0 w 5362575"/>
              <a:gd name="connsiteY4-30" fmla="*/ 0 h 6867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2575" h="6867525">
                <a:moveTo>
                  <a:pt x="0" y="0"/>
                </a:moveTo>
                <a:lnTo>
                  <a:pt x="5362575" y="0"/>
                </a:lnTo>
                <a:lnTo>
                  <a:pt x="1275379" y="6867525"/>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 name="图文框 8"/>
          <p:cNvSpPr/>
          <p:nvPr/>
        </p:nvSpPr>
        <p:spPr>
          <a:xfrm>
            <a:off x="1438275" y="1201738"/>
            <a:ext cx="2905125" cy="4268788"/>
          </a:xfrm>
          <a:prstGeom prst="frame">
            <a:avLst>
              <a:gd name="adj1" fmla="val 4513"/>
            </a:avLst>
          </a:prstGeom>
          <a:gradFill>
            <a:gsLst>
              <a:gs pos="80000">
                <a:schemeClr val="bg1"/>
              </a:gs>
              <a:gs pos="20000">
                <a:schemeClr val="bg1"/>
              </a:gs>
              <a:gs pos="55000">
                <a:schemeClr val="bg1">
                  <a:alpha val="0"/>
                </a:schemeClr>
              </a:gs>
              <a:gs pos="45000">
                <a:schemeClr val="bg1">
                  <a:alpha val="0"/>
                </a:schemeClr>
              </a:gs>
              <a:gs pos="0">
                <a:schemeClr val="bg1"/>
              </a:gs>
              <a:gs pos="100000">
                <a:schemeClr val="bg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6388" name="文本框 9"/>
          <p:cNvSpPr txBox="1"/>
          <p:nvPr/>
        </p:nvSpPr>
        <p:spPr>
          <a:xfrm>
            <a:off x="2098675" y="1081088"/>
            <a:ext cx="1585913" cy="4510087"/>
          </a:xfrm>
          <a:prstGeom prst="rect">
            <a:avLst/>
          </a:prstGeom>
          <a:noFill/>
          <a:ln w="9525">
            <a:noFill/>
          </a:ln>
        </p:spPr>
        <p:txBody>
          <a:bodyPr wrap="none" anchor="t" anchorCtr="0">
            <a:spAutoFit/>
          </a:bodyPr>
          <a:lstStyle/>
          <a:p>
            <a:pPr algn="ctr"/>
            <a:r>
              <a:rPr lang="en-US" altLang="zh-CN" sz="28700">
                <a:solidFill>
                  <a:schemeClr val="bg1"/>
                </a:solidFill>
                <a:latin typeface="Impact" panose="020B0806030902050204" pitchFamily="34" charset="0"/>
                <a:ea typeface="黑体" panose="02010609060101010101" pitchFamily="49" charset="-122"/>
              </a:rPr>
              <a:t>1</a:t>
            </a:r>
            <a:endParaRPr lang="zh-CN" altLang="en-US" sz="28700">
              <a:solidFill>
                <a:schemeClr val="bg1"/>
              </a:solidFill>
              <a:latin typeface="Impact" panose="020B0806030902050204" pitchFamily="34" charset="0"/>
              <a:ea typeface="微软雅黑" panose="020B0503020204020204" pitchFamily="34" charset="-122"/>
            </a:endParaRPr>
          </a:p>
        </p:txBody>
      </p:sp>
      <p:cxnSp>
        <p:nvCxnSpPr>
          <p:cNvPr id="6" name="直接连接符 5"/>
          <p:cNvCxnSpPr/>
          <p:nvPr/>
        </p:nvCxnSpPr>
        <p:spPr>
          <a:xfrm>
            <a:off x="1158240" y="792480"/>
            <a:ext cx="9891713" cy="0"/>
          </a:xfrm>
          <a:prstGeom prst="line">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6393" name="图片 6" descr="素材CNN-sccnn"/>
          <p:cNvPicPr>
            <a:picLocks noChangeAspect="1"/>
          </p:cNvPicPr>
          <p:nvPr/>
        </p:nvPicPr>
        <p:blipFill>
          <a:blip r:embed="rId2"/>
          <a:stretch>
            <a:fillRect/>
          </a:stretch>
        </p:blipFill>
        <p:spPr>
          <a:xfrm>
            <a:off x="11066463" y="9525"/>
            <a:ext cx="1336675" cy="782638"/>
          </a:xfrm>
          <a:prstGeom prst="rect">
            <a:avLst/>
          </a:prstGeom>
          <a:noFill/>
          <a:ln w="9525">
            <a:noFill/>
          </a:ln>
        </p:spPr>
      </p:pic>
      <p:sp>
        <p:nvSpPr>
          <p:cNvPr id="53251" name="矩形 3"/>
          <p:cNvSpPr/>
          <p:nvPr/>
        </p:nvSpPr>
        <p:spPr>
          <a:xfrm>
            <a:off x="3743449" y="1585714"/>
            <a:ext cx="6779260" cy="1299210"/>
          </a:xfrm>
          <a:prstGeom prst="rect">
            <a:avLst/>
          </a:prstGeom>
          <a:noFill/>
          <a:ln w="9525">
            <a:noFill/>
          </a:ln>
        </p:spPr>
        <p:txBody>
          <a:bodyPr wrap="none" lIns="68580" tIns="34290" rIns="68580" bIns="34290" anchor="t" anchorCtr="0">
            <a:spAutoFit/>
          </a:bodyPr>
          <a:lstStyle/>
          <a:p>
            <a:pPr algn="ctr" defTabSz="914400"/>
            <a:r>
              <a:rPr lang="en-US" altLang="zh-CN"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基础研究计划2025年度基础与</a:t>
            </a:r>
            <a:endParaRPr lang="en-US" altLang="zh-CN"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algn="ctr" defTabSz="914400"/>
            <a:r>
              <a:rPr lang="en-US" altLang="zh-CN"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应用基础研究</a:t>
            </a:r>
            <a:r>
              <a:rPr lang="zh-CN" altLang="en-US"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专题</a:t>
            </a:r>
            <a:endParaRPr lang="zh-CN" altLang="en-US"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p:txBody>
      </p:sp>
      <p:grpSp>
        <p:nvGrpSpPr>
          <p:cNvPr id="24" name="组合 23"/>
          <p:cNvGrpSpPr/>
          <p:nvPr/>
        </p:nvGrpSpPr>
        <p:grpSpPr>
          <a:xfrm>
            <a:off x="4607502" y="2801881"/>
            <a:ext cx="5064676" cy="123461"/>
            <a:chOff x="3424210" y="2592301"/>
            <a:chExt cx="5064676" cy="123461"/>
          </a:xfrm>
        </p:grpSpPr>
        <p:cxnSp>
          <p:nvCxnSpPr>
            <p:cNvPr id="25" name="直接连接符 24"/>
            <p:cNvCxnSpPr/>
            <p:nvPr/>
          </p:nvCxnSpPr>
          <p:spPr>
            <a:xfrm flipH="1">
              <a:off x="3424210" y="2592301"/>
              <a:ext cx="5064676" cy="0"/>
            </a:xfrm>
            <a:prstGeom prst="line">
              <a:avLst/>
            </a:prstGeom>
            <a:ln w="19050">
              <a:solidFill>
                <a:srgbClr val="263E9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3424210" y="2715762"/>
              <a:ext cx="5064676" cy="0"/>
            </a:xfrm>
            <a:prstGeom prst="line">
              <a:avLst/>
            </a:prstGeom>
            <a:ln w="57150">
              <a:solidFill>
                <a:srgbClr val="263E9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3254" name="矩形 7"/>
          <p:cNvSpPr/>
          <p:nvPr/>
        </p:nvSpPr>
        <p:spPr>
          <a:xfrm>
            <a:off x="5229225" y="3236595"/>
            <a:ext cx="5024755" cy="1293495"/>
          </a:xfrm>
          <a:prstGeom prst="rect">
            <a:avLst/>
          </a:prstGeom>
          <a:noFill/>
          <a:ln w="9525">
            <a:noFill/>
          </a:ln>
        </p:spPr>
        <p:txBody>
          <a:bodyPr wrap="square" lIns="68580" tIns="34290" rIns="68580" bIns="34290" numCol="2" anchor="t" anchorCtr="0">
            <a:noAutofit/>
          </a:bodyPr>
          <a:lstStyle/>
          <a:p>
            <a:pPr marL="342900" indent="-342900">
              <a:lnSpc>
                <a:spcPct val="140000"/>
              </a:lnSpc>
              <a:buFont typeface="Wingdings" panose="05000000000000000000" charset="0"/>
              <a:buChar char="Ø"/>
            </a:pPr>
            <a:r>
              <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1.</a:t>
            </a:r>
            <a:r>
              <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支持方向</a:t>
            </a:r>
            <a:endPar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2.</a:t>
            </a:r>
            <a:r>
              <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组织方式</a:t>
            </a:r>
            <a:endPar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3.</a:t>
            </a:r>
            <a:r>
              <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申报条件</a:t>
            </a:r>
            <a:endPar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p:txBody>
      </p:sp>
      <p:pic>
        <p:nvPicPr>
          <p:cNvPr id="10" name="图片 9" descr="读懂会logo"/>
          <p:cNvPicPr>
            <a:picLocks noChangeAspect="1"/>
          </p:cNvPicPr>
          <p:nvPr userDrawn="1"/>
        </p:nvPicPr>
        <p:blipFill>
          <a:blip r:embed="rId3"/>
          <a:stretch>
            <a:fillRect/>
          </a:stretch>
        </p:blipFill>
        <p:spPr>
          <a:xfrm>
            <a:off x="1106805" y="271780"/>
            <a:ext cx="1983105" cy="409575"/>
          </a:xfrm>
          <a:prstGeom prst="rect">
            <a:avLst/>
          </a:prstGeom>
        </p:spPr>
      </p:pic>
      <p:sp>
        <p:nvSpPr>
          <p:cNvPr id="3" name="矩形 7"/>
          <p:cNvSpPr/>
          <p:nvPr/>
        </p:nvSpPr>
        <p:spPr>
          <a:xfrm>
            <a:off x="7378700" y="3236595"/>
            <a:ext cx="5024755" cy="1293495"/>
          </a:xfrm>
          <a:prstGeom prst="rect">
            <a:avLst/>
          </a:prstGeom>
          <a:noFill/>
          <a:ln w="9525">
            <a:noFill/>
          </a:ln>
        </p:spPr>
        <p:txBody>
          <a:bodyPr wrap="square" lIns="68580" tIns="34290" rIns="68580" bIns="34290" numCol="2" anchor="t" anchorCtr="0">
            <a:noAutofit/>
          </a:bodyPr>
          <a:lstStyle/>
          <a:p>
            <a:pPr marL="342900" indent="-342900">
              <a:lnSpc>
                <a:spcPct val="140000"/>
              </a:lnSpc>
              <a:buFont typeface="Wingdings" panose="05000000000000000000" charset="0"/>
              <a:buChar char="Ø"/>
            </a:pPr>
            <a:r>
              <a:rPr lang="en-US" altLang="zh-CN" sz="2000" b="1">
                <a:solidFill>
                  <a:srgbClr val="263E9B"/>
                </a:solidFill>
                <a:latin typeface="微软雅黑" panose="020B0503020204020204" pitchFamily="34" charset="-122"/>
                <a:ea typeface="微软雅黑" panose="020B0503020204020204" pitchFamily="34" charset="-122"/>
                <a:sym typeface="等线" panose="02010600030101010101" pitchFamily="2" charset="-122"/>
              </a:rPr>
              <a:t>4.</a:t>
            </a:r>
            <a:r>
              <a:rPr lang="zh-CN" altLang="en-US" sz="2000" b="1">
                <a:solidFill>
                  <a:srgbClr val="263E9B"/>
                </a:solidFill>
                <a:latin typeface="微软雅黑" panose="020B0503020204020204" pitchFamily="34" charset="-122"/>
                <a:ea typeface="微软雅黑" panose="020B0503020204020204" pitchFamily="34" charset="-122"/>
                <a:sym typeface="等线" panose="02010600030101010101" pitchFamily="2" charset="-122"/>
              </a:rPr>
              <a:t>申报</a:t>
            </a:r>
            <a:r>
              <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限制</a:t>
            </a:r>
            <a:endPar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5.</a:t>
            </a:r>
            <a:r>
              <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申报程序</a:t>
            </a:r>
            <a:endPar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6.</a:t>
            </a:r>
            <a:r>
              <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其他事项</a:t>
            </a:r>
            <a:endPar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p:txBody>
      </p:sp>
      <p:pic>
        <p:nvPicPr>
          <p:cNvPr id="2" name="图片 1" descr="科技局logo"/>
          <p:cNvPicPr>
            <a:picLocks noChangeAspect="1"/>
          </p:cNvPicPr>
          <p:nvPr userDrawn="1"/>
        </p:nvPicPr>
        <p:blipFill>
          <a:blip r:embed="rId4"/>
          <a:stretch>
            <a:fillRect/>
          </a:stretch>
        </p:blipFill>
        <p:spPr>
          <a:xfrm>
            <a:off x="213995" y="170815"/>
            <a:ext cx="624174" cy="612000"/>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基础研究计划2025年度基础与应用基础研究专题</a:t>
            </a:r>
            <a:endParaRPr lang="en-US" altLang="zh-CN" sz="3000" b="1" dirty="0">
              <a:solidFill>
                <a:schemeClr val="tx1"/>
              </a:solidFill>
              <a:latin typeface="+mn-lt"/>
              <a:ea typeface="+mn-ea"/>
              <a:cs typeface="+mn-ea"/>
              <a:sym typeface="+mn-lt"/>
            </a:endParaRPr>
          </a:p>
        </p:txBody>
      </p:sp>
      <p:grpSp>
        <p:nvGrpSpPr>
          <p:cNvPr id="4" name="组合 3"/>
          <p:cNvGrpSpPr/>
          <p:nvPr/>
        </p:nvGrpSpPr>
        <p:grpSpPr>
          <a:xfrm>
            <a:off x="0" y="6526530"/>
            <a:ext cx="12191365" cy="325120"/>
            <a:chOff x="0" y="4818665"/>
            <a:chExt cx="9144000" cy="324835"/>
          </a:xfrm>
        </p:grpSpPr>
        <p:sp>
          <p:nvSpPr>
            <p:cNvPr id="5" name="矩形 4"/>
            <p:cNvSpPr/>
            <p:nvPr/>
          </p:nvSpPr>
          <p:spPr>
            <a:xfrm>
              <a:off x="0" y="4918579"/>
              <a:ext cx="9144000" cy="224921"/>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E7E6E6">
                    <a:lumMod val="75000"/>
                  </a:srgbClr>
                </a:solidFill>
                <a:effectLst/>
                <a:uLnTx/>
                <a:uFillTx/>
                <a:latin typeface="等线" panose="02010600030101010101" pitchFamily="2" charset="-122"/>
                <a:ea typeface="等线" panose="02010600030101010101" pitchFamily="2" charset="-122"/>
                <a:cs typeface="+mn-ea"/>
                <a:sym typeface="+mn-lt"/>
              </a:endParaRPr>
            </a:p>
          </p:txBody>
        </p:sp>
        <p:sp>
          <p:nvSpPr>
            <p:cNvPr id="11" name="矩形 10"/>
            <p:cNvSpPr/>
            <p:nvPr/>
          </p:nvSpPr>
          <p:spPr>
            <a:xfrm>
              <a:off x="6504732" y="4818665"/>
              <a:ext cx="2531764" cy="324835"/>
            </a:xfrm>
            <a:prstGeom prst="rect">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zh-CN"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我为群众办实事</a:t>
              </a: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实践活动</a:t>
              </a:r>
              <a:endPar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sym typeface="+mn-lt"/>
              </a:endParaRPr>
            </a:p>
          </p:txBody>
        </p:sp>
        <p:sp>
          <p:nvSpPr>
            <p:cNvPr id="12" name="直角三角形 11"/>
            <p:cNvSpPr/>
            <p:nvPr/>
          </p:nvSpPr>
          <p:spPr>
            <a:xfrm flipH="1">
              <a:off x="6293751" y="4818666"/>
              <a:ext cx="210980" cy="99914"/>
            </a:xfrm>
            <a:prstGeom prst="rtTriangl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6" name="文本框 5"/>
          <p:cNvSpPr txBox="1"/>
          <p:nvPr/>
        </p:nvSpPr>
        <p:spPr>
          <a:xfrm>
            <a:off x="1203960" y="1965008"/>
            <a:ext cx="9784080" cy="2927985"/>
          </a:xfrm>
          <a:prstGeom prst="rect">
            <a:avLst/>
          </a:prstGeom>
          <a:noFill/>
        </p:spPr>
        <p:txBody>
          <a:bodyPr wrap="square" rtlCol="0" anchor="t">
            <a:noAutofit/>
          </a:bodyPr>
          <a:lstStyle/>
          <a:p>
            <a:pPr>
              <a:lnSpc>
                <a:spcPct val="150000"/>
              </a:lnSpc>
            </a:pPr>
            <a:r>
              <a:rPr lang="en-US" altLang="zh-CN" sz="2400"/>
              <a:t>       </a:t>
            </a:r>
            <a:r>
              <a:rPr lang="zh-CN" altLang="en-US" sz="2400"/>
              <a:t>为贯彻落实《广州市科技创新条例》《广州市加强基础与应用基础研究实施方案》《广州市科学技术局完善基础研究人才培育体系工作方案》《广州市科技创新巾帼行动实施方案》等文件精神，</a:t>
            </a:r>
            <a:r>
              <a:rPr lang="zh-CN" altLang="en-US" sz="2400" b="1">
                <a:solidFill>
                  <a:srgbClr val="FF0000"/>
                </a:solidFill>
              </a:rPr>
              <a:t>大力支持科研人员自主选题开展自由探索的创新性基础研究，充分营造宽松的学术环境，</a:t>
            </a:r>
            <a:r>
              <a:rPr lang="zh-CN" altLang="en-US" sz="2400"/>
              <a:t>为我市培育一批年龄结构合理的高素质基础研究人才，助力我市高质量实现老城市新活力、“四个出新出彩”。</a:t>
            </a:r>
            <a:endParaRPr lang="zh-CN"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21945" y="1043305"/>
            <a:ext cx="3376930" cy="834390"/>
            <a:chOff x="321945" y="234950"/>
            <a:chExt cx="3376930" cy="834390"/>
          </a:xfrm>
        </p:grpSpPr>
        <p:grpSp>
          <p:nvGrpSpPr>
            <p:cNvPr id="15" name="组合 14"/>
            <p:cNvGrpSpPr/>
            <p:nvPr/>
          </p:nvGrpSpPr>
          <p:grpSpPr>
            <a:xfrm>
              <a:off x="321945" y="234950"/>
              <a:ext cx="3376930" cy="834390"/>
              <a:chOff x="2558" y="1814"/>
              <a:chExt cx="5318" cy="1314"/>
            </a:xfrm>
          </p:grpSpPr>
          <p:sp>
            <p:nvSpPr>
              <p:cNvPr id="17" name="文本框 16"/>
              <p:cNvSpPr txBox="1"/>
              <p:nvPr>
                <p:custDataLst>
                  <p:tags r:id="rId1"/>
                </p:custDataLst>
              </p:nvPr>
            </p:nvSpPr>
            <p:spPr>
              <a:xfrm>
                <a:off x="3875" y="1983"/>
                <a:ext cx="4001" cy="1135"/>
              </a:xfrm>
              <a:prstGeom prst="rect">
                <a:avLst/>
              </a:prstGeom>
              <a:noFill/>
            </p:spPr>
            <p:txBody>
              <a:bodyPr wrap="square" lIns="101600" tIns="38100" rIns="76200" bIns="38100" rtlCol="0">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r>
                  <a:rPr lang="zh-CN" altLang="en-US" sz="2800" b="1" dirty="0">
                    <a:solidFill>
                      <a:srgbClr val="FFC000"/>
                    </a:solidFill>
                    <a:latin typeface="Arial" panose="020B0604020202020204" pitchFamily="34" charset="0"/>
                  </a:rPr>
                  <a:t>支持方向</a:t>
                </a:r>
                <a:endParaRPr lang="zh-CN" altLang="en-US" sz="2800" b="1" dirty="0">
                  <a:solidFill>
                    <a:srgbClr val="FFC000"/>
                  </a:solidFill>
                  <a:latin typeface="Arial" panose="020B0604020202020204" pitchFamily="34" charset="0"/>
                </a:endParaRPr>
              </a:p>
            </p:txBody>
          </p:sp>
          <p:sp>
            <p:nvSpPr>
              <p:cNvPr id="18" name="矩形 17"/>
              <p:cNvSpPr/>
              <p:nvPr>
                <p:custDataLst>
                  <p:tags r:id="rId2"/>
                </p:custDataLst>
              </p:nvPr>
            </p:nvSpPr>
            <p:spPr>
              <a:xfrm flipH="1">
                <a:off x="2558" y="1814"/>
                <a:ext cx="1209" cy="1314"/>
              </a:xfrm>
              <a:prstGeom prst="rect">
                <a:avLst/>
              </a:prstGeom>
              <a:solidFill>
                <a:srgbClr val="FFC000"/>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r>
                  <a:rPr kumimoji="1" lang="en-US" altLang="zh-CN" sz="2000" b="1" dirty="0">
                    <a:ln>
                      <a:solidFill>
                        <a:srgbClr val="FFC000"/>
                      </a:solidFill>
                    </a:ln>
                    <a:solidFill>
                      <a:schemeClr val="bg1"/>
                    </a:solidFill>
                    <a:latin typeface="微软雅黑" panose="020B0503020204020204" pitchFamily="34" charset="-122"/>
                  </a:rPr>
                  <a:t>01</a:t>
                </a:r>
                <a:endParaRPr kumimoji="1" lang="en-US" altLang="zh-CN" sz="2000" b="1" dirty="0">
                  <a:ln>
                    <a:solidFill>
                      <a:srgbClr val="FFC000"/>
                    </a:solidFill>
                  </a:ln>
                  <a:solidFill>
                    <a:schemeClr val="bg1"/>
                  </a:solidFill>
                  <a:latin typeface="微软雅黑" panose="020B0503020204020204" pitchFamily="34" charset="-122"/>
                </a:endParaRPr>
              </a:p>
            </p:txBody>
          </p:sp>
        </p:grpSp>
        <p:cxnSp>
          <p:nvCxnSpPr>
            <p:cNvPr id="20" name="直接连接符 19"/>
            <p:cNvCxnSpPr/>
            <p:nvPr/>
          </p:nvCxnSpPr>
          <p:spPr>
            <a:xfrm flipV="1">
              <a:off x="1292225" y="861695"/>
              <a:ext cx="1413510" cy="5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基础研究计划2025年度基础与应用基础研究专题</a:t>
            </a:r>
            <a:endParaRPr lang="en-US" altLang="zh-CN" sz="3000" b="1" dirty="0">
              <a:solidFill>
                <a:schemeClr val="tx1"/>
              </a:solidFill>
              <a:latin typeface="+mn-lt"/>
              <a:ea typeface="+mn-ea"/>
              <a:cs typeface="+mn-ea"/>
              <a:sym typeface="+mn-lt"/>
            </a:endParaRPr>
          </a:p>
        </p:txBody>
      </p:sp>
      <p:graphicFrame>
        <p:nvGraphicFramePr>
          <p:cNvPr id="6" name="表格 5"/>
          <p:cNvGraphicFramePr>
            <a:graphicFrameLocks noGrp="1"/>
          </p:cNvGraphicFramePr>
          <p:nvPr>
            <p:custDataLst>
              <p:tags r:id="rId3"/>
            </p:custDataLst>
          </p:nvPr>
        </p:nvGraphicFramePr>
        <p:xfrm>
          <a:off x="508000" y="2097405"/>
          <a:ext cx="11174730" cy="4075430"/>
        </p:xfrm>
        <a:graphic>
          <a:graphicData uri="http://schemas.openxmlformats.org/drawingml/2006/table">
            <a:tbl>
              <a:tblPr firstRow="1" bandRow="1">
                <a:tableStyleId>{5C22544A-7EE6-4342-B048-85BDC9FD1C3A}</a:tableStyleId>
              </a:tblPr>
              <a:tblGrid>
                <a:gridCol w="1335405"/>
                <a:gridCol w="6082665"/>
                <a:gridCol w="1270635"/>
                <a:gridCol w="2486025"/>
              </a:tblGrid>
              <a:tr h="365760">
                <a:tc>
                  <a:txBody>
                    <a:bodyPr/>
                    <a:lstStyle/>
                    <a:p>
                      <a:pPr algn="ctr"/>
                      <a:r>
                        <a:rPr lang="zh-CN" altLang="zh-CN" sz="1400" b="1" kern="1200" dirty="0">
                          <a:solidFill>
                            <a:schemeClr val="lt1"/>
                          </a:solidFill>
                          <a:effectLst/>
                          <a:latin typeface="+mn-lt"/>
                          <a:ea typeface="+mn-ea"/>
                          <a:cs typeface="+mn-cs"/>
                        </a:rPr>
                        <a:t>项目类型</a:t>
                      </a:r>
                      <a:endParaRPr lang="zh-CN" altLang="zh-CN" sz="1400" b="1" kern="1200" dirty="0">
                        <a:solidFill>
                          <a:schemeClr val="lt1"/>
                        </a:solidFill>
                        <a:effectLst/>
                        <a:latin typeface="+mn-lt"/>
                        <a:ea typeface="+mn-ea"/>
                        <a:cs typeface="+mn-cs"/>
                      </a:endParaRPr>
                    </a:p>
                  </a:txBody>
                  <a:tcPr/>
                </a:tc>
                <a:tc>
                  <a:txBody>
                    <a:bodyPr/>
                    <a:lstStyle/>
                    <a:p>
                      <a:pPr algn="ctr"/>
                      <a:r>
                        <a:rPr lang="zh-CN" altLang="en-US" sz="1400" dirty="0"/>
                        <a:t>项目介绍</a:t>
                      </a:r>
                      <a:endParaRPr lang="zh-CN" altLang="en-US" sz="1400" dirty="0"/>
                    </a:p>
                  </a:txBody>
                  <a:tcPr/>
                </a:tc>
                <a:tc>
                  <a:txBody>
                    <a:bodyPr/>
                    <a:lstStyle/>
                    <a:p>
                      <a:pPr algn="ctr">
                        <a:buClrTx/>
                        <a:buSzTx/>
                        <a:buFontTx/>
                      </a:pPr>
                      <a:r>
                        <a:rPr lang="zh-CN" altLang="en-US" sz="1400" dirty="0"/>
                        <a:t>支持额度</a:t>
                      </a:r>
                      <a:endParaRPr lang="zh-CN" altLang="en-US" sz="1400" dirty="0"/>
                    </a:p>
                  </a:txBody>
                  <a:tcPr/>
                </a:tc>
                <a:tc>
                  <a:txBody>
                    <a:bodyPr/>
                    <a:lstStyle/>
                    <a:p>
                      <a:pPr algn="ctr">
                        <a:buClrTx/>
                        <a:buSzTx/>
                        <a:buFontTx/>
                        <a:buNone/>
                      </a:pPr>
                      <a:r>
                        <a:rPr lang="zh-CN" altLang="en-US" sz="1400" dirty="0">
                          <a:sym typeface="+mn-ea"/>
                        </a:rPr>
                        <a:t>经费管理要求</a:t>
                      </a:r>
                      <a:endParaRPr lang="zh-CN" altLang="en-US" sz="1400" dirty="0">
                        <a:sym typeface="+mn-ea"/>
                      </a:endParaRPr>
                    </a:p>
                  </a:txBody>
                  <a:tcPr/>
                </a:tc>
              </a:tr>
              <a:tr h="1083945">
                <a:tc>
                  <a:txBody>
                    <a:bodyPr/>
                    <a:lstStyle/>
                    <a:p>
                      <a:pPr algn="ctr"/>
                      <a:r>
                        <a:rPr lang="zh-CN" altLang="zh-CN" sz="1400" b="1" kern="1200" dirty="0">
                          <a:solidFill>
                            <a:schemeClr val="dk1"/>
                          </a:solidFill>
                          <a:effectLst/>
                          <a:latin typeface="+mn-lt"/>
                          <a:ea typeface="+mn-ea"/>
                          <a:cs typeface="+mn-cs"/>
                        </a:rPr>
                        <a:t>青年博士启航项目</a:t>
                      </a:r>
                      <a:endParaRPr lang="zh-CN" altLang="zh-CN" sz="1400" b="1" kern="1200" dirty="0">
                        <a:solidFill>
                          <a:schemeClr val="dk1"/>
                        </a:solidFill>
                        <a:effectLst/>
                        <a:latin typeface="+mn-lt"/>
                        <a:ea typeface="+mn-ea"/>
                        <a:cs typeface="+mn-cs"/>
                      </a:endParaRPr>
                    </a:p>
                  </a:txBody>
                  <a:tcPr anchor="ctr"/>
                </a:tc>
                <a:tc>
                  <a:txBody>
                    <a:bodyPr/>
                    <a:lstStyle/>
                    <a:p>
                      <a:pPr>
                        <a:lnSpc>
                          <a:spcPts val="3000"/>
                        </a:lnSpc>
                      </a:pPr>
                      <a:r>
                        <a:rPr altLang="zh-CN" sz="1200" kern="1200" dirty="0">
                          <a:effectLst/>
                          <a:latin typeface="+mn-lt"/>
                          <a:ea typeface="+mn-ea"/>
                          <a:cs typeface="+mn-cs"/>
                        </a:rPr>
                        <a:t>支持35岁及以下</a:t>
                      </a:r>
                      <a:r>
                        <a:rPr lang="zh-CN" sz="1200" dirty="0">
                          <a:effectLst/>
                          <a:sym typeface="+mn-ea"/>
                        </a:rPr>
                        <a:t>（女性为</a:t>
                      </a:r>
                      <a:r>
                        <a:rPr lang="en-US" altLang="zh-CN" sz="1200" dirty="0">
                          <a:effectLst/>
                          <a:sym typeface="+mn-ea"/>
                        </a:rPr>
                        <a:t>38</a:t>
                      </a:r>
                      <a:r>
                        <a:rPr lang="zh-CN" altLang="en-US" sz="1200" dirty="0">
                          <a:effectLst/>
                          <a:sym typeface="+mn-ea"/>
                        </a:rPr>
                        <a:t>岁及以下</a:t>
                      </a:r>
                      <a:r>
                        <a:rPr lang="zh-CN" sz="1200" dirty="0">
                          <a:effectLst/>
                          <a:sym typeface="+mn-ea"/>
                        </a:rPr>
                        <a:t>）</a:t>
                      </a:r>
                      <a:r>
                        <a:rPr altLang="zh-CN" sz="1200" kern="1200" dirty="0">
                          <a:effectLst/>
                          <a:latin typeface="+mn-lt"/>
                          <a:ea typeface="+mn-ea"/>
                          <a:cs typeface="+mn-cs"/>
                        </a:rPr>
                        <a:t>从事基础与应用基础研究的青年博士，在自然科学领域内自主选题、自由探索，开展创新性的科学研究，培养独立承担科研项目的能力。</a:t>
                      </a:r>
                      <a:endParaRPr altLang="zh-CN" sz="1200" kern="1200" dirty="0">
                        <a:effectLst/>
                        <a:latin typeface="+mn-lt"/>
                        <a:ea typeface="+mn-ea"/>
                        <a:cs typeface="+mn-cs"/>
                      </a:endParaRPr>
                    </a:p>
                  </a:txBody>
                  <a:tcPr/>
                </a:tc>
                <a:tc>
                  <a:txBody>
                    <a:bodyPr/>
                    <a:lstStyle/>
                    <a:p>
                      <a:pPr algn="ctr"/>
                      <a:r>
                        <a:rPr lang="en-US" altLang="zh-CN" sz="1400" dirty="0"/>
                        <a:t>5</a:t>
                      </a:r>
                      <a:r>
                        <a:rPr lang="zh-CN" altLang="en-US" sz="1400" dirty="0"/>
                        <a:t>万元</a:t>
                      </a:r>
                      <a:r>
                        <a:rPr lang="en-US" altLang="zh-CN" sz="1400" dirty="0"/>
                        <a:t>/</a:t>
                      </a:r>
                      <a:r>
                        <a:rPr lang="zh-CN" altLang="en-US" sz="1400" dirty="0"/>
                        <a:t>项，</a:t>
                      </a:r>
                      <a:r>
                        <a:rPr lang="zh-CN" altLang="zh-CN" sz="1400" kern="1200" dirty="0">
                          <a:solidFill>
                            <a:schemeClr val="dk1"/>
                          </a:solidFill>
                          <a:effectLst/>
                          <a:latin typeface="+mn-lt"/>
                          <a:ea typeface="+mn-ea"/>
                          <a:cs typeface="+mn-cs"/>
                        </a:rPr>
                        <a:t>实施期一般为</a:t>
                      </a:r>
                      <a:r>
                        <a:rPr lang="en-US" altLang="zh-CN" sz="1400" kern="1200" dirty="0">
                          <a:solidFill>
                            <a:schemeClr val="dk1"/>
                          </a:solidFill>
                          <a:effectLst/>
                          <a:latin typeface="+mn-lt"/>
                          <a:ea typeface="+mn-ea"/>
                          <a:cs typeface="+mn-cs"/>
                        </a:rPr>
                        <a:t>2 </a:t>
                      </a:r>
                      <a:r>
                        <a:rPr lang="zh-CN" altLang="zh-CN" sz="1400" kern="1200" dirty="0">
                          <a:solidFill>
                            <a:schemeClr val="dk1"/>
                          </a:solidFill>
                          <a:effectLst/>
                          <a:latin typeface="+mn-lt"/>
                          <a:ea typeface="+mn-ea"/>
                          <a:cs typeface="+mn-cs"/>
                        </a:rPr>
                        <a:t>年</a:t>
                      </a:r>
                      <a:r>
                        <a:rPr lang="zh-CN" altLang="en-US" sz="1400" kern="1200" dirty="0">
                          <a:solidFill>
                            <a:schemeClr val="dk1"/>
                          </a:solidFill>
                          <a:effectLst/>
                          <a:latin typeface="+mn-lt"/>
                          <a:ea typeface="+mn-ea"/>
                          <a:cs typeface="+mn-cs"/>
                        </a:rPr>
                        <a:t>。</a:t>
                      </a:r>
                      <a:endParaRPr lang="zh-CN" altLang="en-US" sz="1400" kern="1200" dirty="0">
                        <a:solidFill>
                          <a:schemeClr val="dk1"/>
                        </a:solidFill>
                        <a:effectLst/>
                        <a:latin typeface="+mn-lt"/>
                        <a:ea typeface="+mn-ea"/>
                        <a:cs typeface="+mn-cs"/>
                      </a:endParaRPr>
                    </a:p>
                  </a:txBody>
                  <a:tcPr anchor="ctr"/>
                </a:tc>
                <a:tc rowSpan="3">
                  <a:txBody>
                    <a:bodyPr/>
                    <a:lstStyle/>
                    <a:p>
                      <a:pPr indent="406400" algn="just" fontAlgn="auto">
                        <a:lnSpc>
                          <a:spcPct val="100000"/>
                        </a:lnSpc>
                        <a:spcBef>
                          <a:spcPts val="600"/>
                        </a:spcBef>
                        <a:spcAft>
                          <a:spcPts val="600"/>
                        </a:spcAft>
                      </a:pPr>
                      <a:r>
                        <a:rPr lang="en-US" altLang="zh-CN" sz="1400" dirty="0">
                          <a:solidFill>
                            <a:srgbClr val="000000"/>
                          </a:solidFill>
                          <a:latin typeface="Times New Roman" panose="02020603050405020304" charset="0"/>
                          <a:ea typeface="仿宋_GB2312" panose="02010609030101010101" charset="-122"/>
                          <a:sym typeface="+mn-ea"/>
                        </a:rPr>
                        <a:t>1.</a:t>
                      </a:r>
                      <a:r>
                        <a:rPr lang="zh-CN" altLang="zh-CN" sz="1400" dirty="0">
                          <a:solidFill>
                            <a:srgbClr val="000000"/>
                          </a:solidFill>
                          <a:latin typeface="Times New Roman" panose="02020603050405020304" charset="0"/>
                          <a:ea typeface="仿宋_GB2312" panose="02010609030101010101" charset="-122"/>
                          <a:sym typeface="+mn-ea"/>
                        </a:rPr>
                        <a:t>各类型项目经费管理实行</a:t>
                      </a:r>
                      <a:r>
                        <a:rPr lang="en-US" altLang="zh-CN" sz="1400" dirty="0">
                          <a:solidFill>
                            <a:srgbClr val="FF0000"/>
                          </a:solidFill>
                          <a:latin typeface="Times New Roman" panose="02020603050405020304" charset="0"/>
                          <a:ea typeface="仿宋_GB2312" panose="02010609030101010101" charset="-122"/>
                          <a:sym typeface="+mn-ea"/>
                        </a:rPr>
                        <a:t>“</a:t>
                      </a:r>
                      <a:r>
                        <a:rPr lang="zh-CN" altLang="zh-CN" sz="1400" dirty="0">
                          <a:solidFill>
                            <a:srgbClr val="FF0000"/>
                          </a:solidFill>
                          <a:latin typeface="Times New Roman" panose="02020603050405020304" charset="0"/>
                          <a:ea typeface="仿宋_GB2312" panose="02010609030101010101" charset="-122"/>
                          <a:sym typeface="+mn-ea"/>
                        </a:rPr>
                        <a:t>包干制</a:t>
                      </a:r>
                      <a:r>
                        <a:rPr lang="en-US" altLang="zh-CN" sz="1400" dirty="0">
                          <a:solidFill>
                            <a:srgbClr val="FF0000"/>
                          </a:solidFill>
                          <a:latin typeface="Times New Roman" panose="02020603050405020304" charset="0"/>
                          <a:ea typeface="仿宋_GB2312" panose="02010609030101010101" charset="-122"/>
                          <a:sym typeface="+mn-ea"/>
                        </a:rPr>
                        <a:t>”</a:t>
                      </a:r>
                      <a:r>
                        <a:rPr lang="zh-CN" altLang="zh-CN" sz="1400" dirty="0">
                          <a:solidFill>
                            <a:srgbClr val="000000"/>
                          </a:solidFill>
                          <a:latin typeface="Times New Roman" panose="02020603050405020304" charset="0"/>
                          <a:ea typeface="仿宋_GB2312" panose="02010609030101010101" charset="-122"/>
                          <a:sym typeface="+mn-ea"/>
                        </a:rPr>
                        <a:t>，按照《广州市科学技术局 广州市财政局关于印发</a:t>
                      </a:r>
                      <a:r>
                        <a:rPr lang="en-US" altLang="zh-CN" sz="1400" dirty="0">
                          <a:solidFill>
                            <a:srgbClr val="000000"/>
                          </a:solidFill>
                          <a:latin typeface="Times New Roman" panose="02020603050405020304" charset="0"/>
                          <a:ea typeface="仿宋_GB2312" panose="02010609030101010101" charset="-122"/>
                          <a:sym typeface="+mn-ea"/>
                        </a:rPr>
                        <a:t>&lt;</a:t>
                      </a:r>
                      <a:r>
                        <a:rPr lang="zh-CN" altLang="zh-CN" sz="1400" dirty="0">
                          <a:solidFill>
                            <a:srgbClr val="000000"/>
                          </a:solidFill>
                          <a:latin typeface="Times New Roman" panose="02020603050405020304" charset="0"/>
                          <a:ea typeface="仿宋_GB2312" panose="02010609030101010101" charset="-122"/>
                          <a:sym typeface="+mn-ea"/>
                        </a:rPr>
                        <a:t>广州市科技计划项目经费</a:t>
                      </a:r>
                      <a:r>
                        <a:rPr lang="en-US" altLang="zh-CN" sz="1400" dirty="0">
                          <a:solidFill>
                            <a:srgbClr val="000000"/>
                          </a:solidFill>
                          <a:latin typeface="Times New Roman" panose="02020603050405020304" charset="0"/>
                          <a:ea typeface="仿宋_GB2312" panose="02010609030101010101" charset="-122"/>
                          <a:sym typeface="+mn-ea"/>
                        </a:rPr>
                        <a:t>“</a:t>
                      </a:r>
                      <a:r>
                        <a:rPr lang="zh-CN" altLang="zh-CN" sz="1400" dirty="0">
                          <a:solidFill>
                            <a:srgbClr val="000000"/>
                          </a:solidFill>
                          <a:latin typeface="Times New Roman" panose="02020603050405020304" charset="0"/>
                          <a:ea typeface="仿宋_GB2312" panose="02010609030101010101" charset="-122"/>
                          <a:sym typeface="+mn-ea"/>
                        </a:rPr>
                        <a:t>包干制改革试点工作方案</a:t>
                      </a:r>
                      <a:r>
                        <a:rPr lang="en-US" altLang="zh-CN" sz="1400" dirty="0">
                          <a:solidFill>
                            <a:srgbClr val="000000"/>
                          </a:solidFill>
                          <a:latin typeface="Times New Roman" panose="02020603050405020304" charset="0"/>
                          <a:ea typeface="仿宋_GB2312" panose="02010609030101010101" charset="-122"/>
                          <a:sym typeface="+mn-ea"/>
                        </a:rPr>
                        <a:t>&gt;</a:t>
                      </a:r>
                      <a:r>
                        <a:rPr lang="zh-CN" altLang="zh-CN" sz="1400" dirty="0">
                          <a:solidFill>
                            <a:srgbClr val="000000"/>
                          </a:solidFill>
                          <a:latin typeface="Times New Roman" panose="02020603050405020304" charset="0"/>
                          <a:ea typeface="仿宋_GB2312" panose="02010609030101010101" charset="-122"/>
                          <a:sym typeface="+mn-ea"/>
                        </a:rPr>
                        <a:t>的通知》等有关规定进行管理。</a:t>
                      </a:r>
                      <a:endParaRPr lang="zh-CN" altLang="zh-CN" sz="1400" dirty="0">
                        <a:latin typeface="Times New Roman" panose="02020603050405020304" charset="0"/>
                        <a:ea typeface="仿宋_GB2312" panose="02010609030101010101" charset="-122"/>
                      </a:endParaRPr>
                    </a:p>
                    <a:p>
                      <a:pPr indent="406400" algn="just" fontAlgn="auto">
                        <a:lnSpc>
                          <a:spcPct val="100000"/>
                        </a:lnSpc>
                        <a:spcBef>
                          <a:spcPts val="600"/>
                        </a:spcBef>
                        <a:spcAft>
                          <a:spcPts val="600"/>
                        </a:spcAft>
                      </a:pPr>
                      <a:r>
                        <a:rPr lang="en-US" altLang="zh-CN" sz="1400" dirty="0">
                          <a:solidFill>
                            <a:srgbClr val="000000"/>
                          </a:solidFill>
                          <a:latin typeface="Times New Roman" panose="02020603050405020304" charset="0"/>
                          <a:ea typeface="仿宋_GB2312" panose="02010609030101010101" charset="-122"/>
                          <a:sym typeface="+mn-ea"/>
                        </a:rPr>
                        <a:t>2.</a:t>
                      </a:r>
                      <a:r>
                        <a:rPr lang="zh-CN" altLang="zh-CN" sz="1400" dirty="0">
                          <a:solidFill>
                            <a:srgbClr val="000000"/>
                          </a:solidFill>
                          <a:latin typeface="Times New Roman" panose="02020603050405020304" charset="0"/>
                          <a:ea typeface="仿宋_GB2312" panose="02010609030101010101" charset="-122"/>
                          <a:sym typeface="+mn-ea"/>
                        </a:rPr>
                        <a:t>各组织单位应根据市科技经费</a:t>
                      </a:r>
                      <a:r>
                        <a:rPr lang="en-US" altLang="zh-CN" sz="1400" dirty="0">
                          <a:solidFill>
                            <a:srgbClr val="000000"/>
                          </a:solidFill>
                          <a:latin typeface="Times New Roman" panose="02020603050405020304" charset="0"/>
                          <a:ea typeface="仿宋_GB2312" panose="02010609030101010101" charset="-122"/>
                          <a:sym typeface="+mn-ea"/>
                        </a:rPr>
                        <a:t>“</a:t>
                      </a:r>
                      <a:r>
                        <a:rPr lang="zh-CN" altLang="zh-CN" sz="1400" dirty="0">
                          <a:solidFill>
                            <a:srgbClr val="000000"/>
                          </a:solidFill>
                          <a:latin typeface="Times New Roman" panose="02020603050405020304" charset="0"/>
                          <a:ea typeface="仿宋_GB2312" panose="02010609030101010101" charset="-122"/>
                          <a:sym typeface="+mn-ea"/>
                        </a:rPr>
                        <a:t>包干制</a:t>
                      </a:r>
                      <a:r>
                        <a:rPr lang="en-US" altLang="zh-CN" sz="1400" dirty="0">
                          <a:solidFill>
                            <a:srgbClr val="000000"/>
                          </a:solidFill>
                          <a:latin typeface="Times New Roman" panose="02020603050405020304" charset="0"/>
                          <a:ea typeface="仿宋_GB2312" panose="02010609030101010101" charset="-122"/>
                          <a:sym typeface="+mn-ea"/>
                        </a:rPr>
                        <a:t>”</a:t>
                      </a:r>
                      <a:r>
                        <a:rPr lang="zh-CN" altLang="zh-CN" sz="1400" dirty="0">
                          <a:solidFill>
                            <a:srgbClr val="000000"/>
                          </a:solidFill>
                          <a:latin typeface="Times New Roman" panose="02020603050405020304" charset="0"/>
                          <a:ea typeface="仿宋_GB2312" panose="02010609030101010101" charset="-122"/>
                          <a:sym typeface="+mn-ea"/>
                        </a:rPr>
                        <a:t>管理要求，建立健全</a:t>
                      </a:r>
                      <a:r>
                        <a:rPr lang="en-US" altLang="zh-CN" sz="1400" dirty="0">
                          <a:solidFill>
                            <a:srgbClr val="000000"/>
                          </a:solidFill>
                          <a:latin typeface="Times New Roman" panose="02020603050405020304" charset="0"/>
                          <a:ea typeface="仿宋_GB2312" panose="02010609030101010101" charset="-122"/>
                          <a:sym typeface="+mn-ea"/>
                        </a:rPr>
                        <a:t>“</a:t>
                      </a:r>
                      <a:r>
                        <a:rPr lang="zh-CN" altLang="zh-CN" sz="1400" dirty="0">
                          <a:solidFill>
                            <a:srgbClr val="000000"/>
                          </a:solidFill>
                          <a:latin typeface="Times New Roman" panose="02020603050405020304" charset="0"/>
                          <a:ea typeface="仿宋_GB2312" panose="02010609030101010101" charset="-122"/>
                          <a:sym typeface="+mn-ea"/>
                        </a:rPr>
                        <a:t>包干制</a:t>
                      </a:r>
                      <a:r>
                        <a:rPr lang="en-US" altLang="zh-CN" sz="1400" dirty="0">
                          <a:solidFill>
                            <a:srgbClr val="000000"/>
                          </a:solidFill>
                          <a:latin typeface="Times New Roman" panose="02020603050405020304" charset="0"/>
                          <a:ea typeface="仿宋_GB2312" panose="02010609030101010101" charset="-122"/>
                          <a:sym typeface="+mn-ea"/>
                        </a:rPr>
                        <a:t>”</a:t>
                      </a:r>
                      <a:r>
                        <a:rPr lang="zh-CN" altLang="zh-CN" sz="1400" dirty="0">
                          <a:solidFill>
                            <a:srgbClr val="000000"/>
                          </a:solidFill>
                          <a:latin typeface="Times New Roman" panose="02020603050405020304" charset="0"/>
                          <a:ea typeface="仿宋_GB2312" panose="02010609030101010101" charset="-122"/>
                          <a:sym typeface="+mn-ea"/>
                        </a:rPr>
                        <a:t>相应的内部财务管理制度，并按要求在年度工作报告中完成制度备案。</a:t>
                      </a:r>
                      <a:endParaRPr lang="zh-CN" altLang="zh-CN" sz="1400" dirty="0">
                        <a:solidFill>
                          <a:srgbClr val="000000"/>
                        </a:solidFill>
                        <a:latin typeface="Times New Roman" panose="02020603050405020304" charset="0"/>
                        <a:ea typeface="仿宋_GB2312" panose="02010609030101010101" charset="-122"/>
                        <a:sym typeface="+mn-ea"/>
                      </a:endParaRPr>
                    </a:p>
                  </a:txBody>
                  <a:tcPr anchor="ctr"/>
                </a:tc>
              </a:tr>
              <a:tr h="1016635">
                <a:tc>
                  <a:txBody>
                    <a:bodyPr/>
                    <a:lstStyle/>
                    <a:p>
                      <a:pPr algn="ctr"/>
                      <a:r>
                        <a:rPr lang="zh-CN" altLang="zh-CN" sz="1400" b="1" kern="1200" dirty="0">
                          <a:solidFill>
                            <a:schemeClr val="dk1"/>
                          </a:solidFill>
                          <a:effectLst/>
                          <a:latin typeface="+mn-lt"/>
                          <a:ea typeface="+mn-ea"/>
                          <a:cs typeface="+mn-cs"/>
                        </a:rPr>
                        <a:t>优秀博士续航项目</a:t>
                      </a:r>
                      <a:endParaRPr lang="zh-CN" altLang="zh-CN" sz="1400" b="1" kern="1200" dirty="0">
                        <a:solidFill>
                          <a:schemeClr val="dk1"/>
                        </a:solidFill>
                        <a:effectLst/>
                        <a:latin typeface="+mn-lt"/>
                        <a:ea typeface="+mn-ea"/>
                        <a:cs typeface="+mn-cs"/>
                      </a:endParaRPr>
                    </a:p>
                  </a:txBody>
                  <a:tcPr anchor="ctr"/>
                </a:tc>
                <a:tc>
                  <a:txBody>
                    <a:bodyPr/>
                    <a:lstStyle/>
                    <a:p>
                      <a:pPr>
                        <a:lnSpc>
                          <a:spcPts val="3000"/>
                        </a:lnSpc>
                      </a:pPr>
                      <a:r>
                        <a:rPr lang="zh-CN" altLang="zh-CN" sz="1200" kern="1200" dirty="0">
                          <a:solidFill>
                            <a:schemeClr val="dk1"/>
                          </a:solidFill>
                          <a:effectLst/>
                          <a:latin typeface="+mn-lt"/>
                          <a:ea typeface="+mn-ea"/>
                          <a:cs typeface="+mn-cs"/>
                        </a:rPr>
                        <a:t>鼓励青年博士勇于承担国家科研任务，围绕已有研究基础深入开展探索性研究，对成功承担国家自然科学基金项目的优秀博士给予滚动配套支持。</a:t>
                      </a:r>
                      <a:endParaRPr lang="zh-CN" altLang="zh-CN" sz="1200"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t>10</a:t>
                      </a:r>
                      <a:r>
                        <a:rPr lang="zh-CN" altLang="en-US" sz="1400" dirty="0"/>
                        <a:t>万元</a:t>
                      </a:r>
                      <a:r>
                        <a:rPr lang="en-US" altLang="zh-CN" sz="1400" dirty="0"/>
                        <a:t>/</a:t>
                      </a:r>
                      <a:r>
                        <a:rPr lang="zh-CN" altLang="en-US" sz="1400" dirty="0"/>
                        <a:t>项，</a:t>
                      </a:r>
                      <a:r>
                        <a:rPr lang="zh-CN" altLang="zh-CN" sz="1400" kern="1200" dirty="0">
                          <a:solidFill>
                            <a:schemeClr val="dk1"/>
                          </a:solidFill>
                          <a:effectLst/>
                          <a:latin typeface="+mn-lt"/>
                          <a:ea typeface="+mn-ea"/>
                          <a:cs typeface="+mn-cs"/>
                        </a:rPr>
                        <a:t>实施期一般为</a:t>
                      </a:r>
                      <a:r>
                        <a:rPr lang="en-US" altLang="zh-CN" sz="1400" kern="1200" dirty="0">
                          <a:solidFill>
                            <a:schemeClr val="dk1"/>
                          </a:solidFill>
                          <a:effectLst/>
                          <a:latin typeface="+mn-lt"/>
                          <a:ea typeface="+mn-ea"/>
                          <a:cs typeface="+mn-cs"/>
                        </a:rPr>
                        <a:t>2 </a:t>
                      </a:r>
                      <a:r>
                        <a:rPr lang="zh-CN" altLang="zh-CN" sz="1400" kern="1200" dirty="0">
                          <a:solidFill>
                            <a:schemeClr val="dk1"/>
                          </a:solidFill>
                          <a:effectLst/>
                          <a:latin typeface="+mn-lt"/>
                          <a:ea typeface="+mn-ea"/>
                          <a:cs typeface="+mn-cs"/>
                        </a:rPr>
                        <a:t>年</a:t>
                      </a:r>
                      <a:r>
                        <a:rPr lang="zh-CN" altLang="en-US" sz="1400" kern="1200" dirty="0">
                          <a:solidFill>
                            <a:schemeClr val="dk1"/>
                          </a:solidFill>
                          <a:effectLst/>
                          <a:latin typeface="+mn-lt"/>
                          <a:ea typeface="+mn-ea"/>
                          <a:cs typeface="+mn-cs"/>
                        </a:rPr>
                        <a:t>。</a:t>
                      </a:r>
                      <a:endParaRPr lang="zh-CN" altLang="en-US" sz="1400" kern="1200" dirty="0">
                        <a:solidFill>
                          <a:schemeClr val="dk1"/>
                        </a:solidFill>
                        <a:effectLst/>
                        <a:latin typeface="+mn-lt"/>
                        <a:ea typeface="+mn-ea"/>
                        <a:cs typeface="+mn-cs"/>
                      </a:endParaRPr>
                    </a:p>
                  </a:txBody>
                  <a:tcPr anchor="ctr"/>
                </a:tc>
                <a:tc vMerge="1">
                  <a:tcPr anchor="ctr"/>
                </a:tc>
              </a:tr>
              <a:tr h="1113155">
                <a:tc>
                  <a:txBody>
                    <a:bodyPr/>
                    <a:lstStyle/>
                    <a:p>
                      <a:pPr algn="ctr"/>
                      <a:r>
                        <a:rPr lang="zh-CN" altLang="zh-CN" sz="1400" b="1" kern="1200" dirty="0">
                          <a:solidFill>
                            <a:schemeClr val="dk1"/>
                          </a:solidFill>
                          <a:effectLst/>
                          <a:latin typeface="+mn-lt"/>
                          <a:ea typeface="+mn-ea"/>
                          <a:cs typeface="+mn-cs"/>
                        </a:rPr>
                        <a:t>科技菁英领航项目</a:t>
                      </a:r>
                      <a:endParaRPr lang="zh-CN" altLang="zh-CN" sz="1400" b="1" kern="1200" dirty="0">
                        <a:solidFill>
                          <a:schemeClr val="dk1"/>
                        </a:solidFill>
                        <a:effectLst/>
                        <a:latin typeface="+mn-lt"/>
                        <a:ea typeface="+mn-ea"/>
                        <a:cs typeface="+mn-cs"/>
                      </a:endParaRPr>
                    </a:p>
                  </a:txBody>
                  <a:tcPr anchor="ctr"/>
                </a:tc>
                <a:tc>
                  <a:txBody>
                    <a:bodyPr/>
                    <a:lstStyle/>
                    <a:p>
                      <a:pPr>
                        <a:lnSpc>
                          <a:spcPts val="3000"/>
                        </a:lnSpc>
                      </a:pPr>
                      <a:r>
                        <a:rPr lang="zh-CN" altLang="zh-CN" sz="1200" kern="1200" dirty="0">
                          <a:solidFill>
                            <a:schemeClr val="dk1"/>
                          </a:solidFill>
                          <a:effectLst/>
                          <a:latin typeface="+mn-lt"/>
                          <a:ea typeface="+mn-ea"/>
                          <a:cs typeface="+mn-cs"/>
                        </a:rPr>
                        <a:t>支持在基础与应用基础研究领域已取得一定成绩的菁英学者，瞄准国际前沿和重点领域重大科学问题，潜心开展创新性基础与应用基础研究，冲击国家级人才项目。</a:t>
                      </a:r>
                      <a:endParaRPr lang="zh-CN" altLang="zh-CN" sz="1200"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t>30</a:t>
                      </a:r>
                      <a:r>
                        <a:rPr lang="zh-CN" altLang="en-US" sz="1400" dirty="0"/>
                        <a:t>万元</a:t>
                      </a:r>
                      <a:r>
                        <a:rPr lang="en-US" altLang="zh-CN" sz="1400" dirty="0"/>
                        <a:t>/</a:t>
                      </a:r>
                      <a:r>
                        <a:rPr lang="zh-CN" altLang="en-US" sz="1400" dirty="0"/>
                        <a:t>项</a:t>
                      </a:r>
                      <a:r>
                        <a:rPr lang="zh-CN" altLang="zh-CN" sz="1400" kern="1200" dirty="0">
                          <a:solidFill>
                            <a:schemeClr val="dk1"/>
                          </a:solidFill>
                          <a:effectLst/>
                          <a:latin typeface="+mn-lt"/>
                          <a:ea typeface="+mn-ea"/>
                          <a:cs typeface="+mn-cs"/>
                        </a:rPr>
                        <a:t>，实施期一般为</a:t>
                      </a:r>
                      <a:r>
                        <a:rPr lang="en-US" altLang="zh-CN" sz="1400" kern="1200" dirty="0">
                          <a:solidFill>
                            <a:schemeClr val="dk1"/>
                          </a:solidFill>
                          <a:effectLst/>
                          <a:latin typeface="+mn-lt"/>
                          <a:ea typeface="+mn-ea"/>
                          <a:cs typeface="+mn-cs"/>
                        </a:rPr>
                        <a:t>3 </a:t>
                      </a:r>
                      <a:r>
                        <a:rPr lang="zh-CN" altLang="zh-CN" sz="1400" kern="1200" dirty="0">
                          <a:solidFill>
                            <a:schemeClr val="dk1"/>
                          </a:solidFill>
                          <a:effectLst/>
                          <a:latin typeface="+mn-lt"/>
                          <a:ea typeface="+mn-ea"/>
                          <a:cs typeface="+mn-cs"/>
                        </a:rPr>
                        <a:t>年。</a:t>
                      </a:r>
                      <a:endParaRPr lang="zh-CN" altLang="zh-CN" sz="1400" kern="1200" dirty="0">
                        <a:solidFill>
                          <a:schemeClr val="dk1"/>
                        </a:solidFill>
                        <a:effectLst/>
                        <a:latin typeface="+mn-lt"/>
                        <a:ea typeface="+mn-ea"/>
                        <a:cs typeface="+mn-cs"/>
                      </a:endParaRPr>
                    </a:p>
                  </a:txBody>
                  <a:tcPr anchor="ctr"/>
                </a:tc>
                <a:tc vMerge="1">
                  <a:tcPr anchor="ctr"/>
                </a:tc>
              </a:tr>
              <a:tr h="495935">
                <a:tc gridSpan="4">
                  <a:txBody>
                    <a:bodyPr/>
                    <a:lstStyle/>
                    <a:p>
                      <a:pPr algn="l">
                        <a:buNone/>
                      </a:pPr>
                      <a:r>
                        <a:rPr lang="zh-CN" altLang="zh-CN" sz="1000" dirty="0">
                          <a:solidFill>
                            <a:srgbClr val="333333"/>
                          </a:solidFill>
                          <a:latin typeface="黑体" panose="02010609060101010101" pitchFamily="49" charset="-122"/>
                          <a:ea typeface="黑体" panose="02010609060101010101" pitchFamily="49" charset="-122"/>
                          <a:sym typeface="+mn-ea"/>
                        </a:rPr>
                        <a:t>组织方式：</a:t>
                      </a:r>
                      <a:r>
                        <a:rPr lang="zh-CN" altLang="zh-CN" sz="1000" dirty="0">
                          <a:solidFill>
                            <a:srgbClr val="333333"/>
                          </a:solidFill>
                          <a:latin typeface="Times New Roman" panose="02020603050405020304" charset="0"/>
                          <a:ea typeface="仿宋_GB2312" panose="02010609030101010101" charset="-122"/>
                          <a:sym typeface="+mn-ea"/>
                        </a:rPr>
                        <a:t>各类型项目均纳入全过程管理简政放权改革试点，按《广州市科技计划项目全过程管理简政放权改革工作方案》的有关规定执行。</a:t>
                      </a:r>
                      <a:endParaRPr lang="zh-CN" altLang="zh-CN" sz="1000" dirty="0">
                        <a:solidFill>
                          <a:srgbClr val="333333"/>
                        </a:solidFill>
                        <a:latin typeface="Times New Roman" panose="02020603050405020304" charset="0"/>
                        <a:ea typeface="仿宋_GB2312" panose="02010609030101010101" charset="-122"/>
                        <a:sym typeface="+mn-ea"/>
                      </a:endParaRPr>
                    </a:p>
                  </a:txBody>
                  <a:tcPr anchor="ctr"/>
                </a:tc>
                <a:tc hMerge="1">
                  <a:tcPr/>
                </a:tc>
                <a:tc hMerge="1">
                  <a:tcPr anchor="ctr"/>
                </a:tc>
                <a:tc hMerge="1">
                  <a:tcPr anchor="ctr"/>
                </a:tc>
              </a:tr>
            </a:tbl>
          </a:graphicData>
        </a:graphic>
      </p:graphicFrame>
      <p:grpSp>
        <p:nvGrpSpPr>
          <p:cNvPr id="5" name="组合 4"/>
          <p:cNvGrpSpPr/>
          <p:nvPr/>
        </p:nvGrpSpPr>
        <p:grpSpPr>
          <a:xfrm>
            <a:off x="3671570" y="1059815"/>
            <a:ext cx="4285615" cy="891540"/>
            <a:chOff x="11444" y="2757"/>
            <a:chExt cx="9062" cy="2232"/>
          </a:xfrm>
        </p:grpSpPr>
        <p:sp>
          <p:nvSpPr>
            <p:cNvPr id="7" name="剪去对角的矩形 6"/>
            <p:cNvSpPr/>
            <p:nvPr/>
          </p:nvSpPr>
          <p:spPr>
            <a:xfrm>
              <a:off x="14464" y="2772"/>
              <a:ext cx="3021" cy="2216"/>
            </a:xfrm>
            <a:prstGeom prst="snip2DiagRect">
              <a:avLst/>
            </a:prstGeom>
            <a:solidFill>
              <a:srgbClr val="FFCB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tx1"/>
                  </a:solidFill>
                  <a:latin typeface="微软雅黑" panose="020B0503020204020204" pitchFamily="34" charset="-122"/>
                  <a:ea typeface="微软雅黑" panose="020B0503020204020204" pitchFamily="34" charset="-122"/>
                </a:rPr>
                <a:t>优秀博士</a:t>
              </a:r>
              <a:r>
                <a:rPr lang="en-US" altLang="zh-CN" sz="1600" b="1">
                  <a:solidFill>
                    <a:schemeClr val="tx1"/>
                  </a:solidFill>
                  <a:latin typeface="微软雅黑" panose="020B0503020204020204" pitchFamily="34" charset="-122"/>
                  <a:ea typeface="微软雅黑" panose="020B0503020204020204" pitchFamily="34" charset="-122"/>
                </a:rPr>
                <a:t>“</a:t>
              </a:r>
              <a:r>
                <a:rPr lang="zh-CN" altLang="en-US" sz="1600" b="1">
                  <a:solidFill>
                    <a:schemeClr val="tx1"/>
                  </a:solidFill>
                  <a:latin typeface="微软雅黑" panose="020B0503020204020204" pitchFamily="34" charset="-122"/>
                  <a:ea typeface="微软雅黑" panose="020B0503020204020204" pitchFamily="34" charset="-122"/>
                </a:rPr>
                <a:t>续航</a:t>
              </a:r>
              <a:r>
                <a:rPr lang="en-US" altLang="zh-CN" sz="1600" b="1">
                  <a:solidFill>
                    <a:schemeClr val="tx1"/>
                  </a:solidFill>
                  <a:latin typeface="微软雅黑" panose="020B0503020204020204" pitchFamily="34" charset="-122"/>
                  <a:ea typeface="微软雅黑" panose="020B0503020204020204" pitchFamily="34" charset="-122"/>
                </a:rPr>
                <a:t>”</a:t>
              </a:r>
              <a:endParaRPr lang="en-US" altLang="zh-CN" sz="1600" b="1">
                <a:solidFill>
                  <a:schemeClr val="tx1"/>
                </a:solidFill>
                <a:latin typeface="微软雅黑" panose="020B0503020204020204" pitchFamily="34" charset="-122"/>
                <a:ea typeface="微软雅黑" panose="020B0503020204020204" pitchFamily="34" charset="-122"/>
              </a:endParaRPr>
            </a:p>
          </p:txBody>
        </p:sp>
        <p:sp>
          <p:nvSpPr>
            <p:cNvPr id="8" name="剪去对角的矩形 7"/>
            <p:cNvSpPr/>
            <p:nvPr/>
          </p:nvSpPr>
          <p:spPr>
            <a:xfrm>
              <a:off x="11444" y="2757"/>
              <a:ext cx="3021" cy="2216"/>
            </a:xfrm>
            <a:prstGeom prst="snip2DiagRect">
              <a:avLst/>
            </a:prstGeom>
            <a:solidFill>
              <a:srgbClr val="1F74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青年博士</a:t>
              </a:r>
              <a:r>
                <a:rPr lang="en-US" altLang="zh-CN" sz="1600" b="1">
                  <a:latin typeface="微软雅黑" panose="020B0503020204020204" pitchFamily="34" charset="-122"/>
                  <a:ea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rPr>
                <a:t>启航</a:t>
              </a:r>
              <a:r>
                <a:rPr lang="en-US" altLang="zh-CN" sz="1600" b="1">
                  <a:latin typeface="微软雅黑" panose="020B0503020204020204" pitchFamily="34" charset="-122"/>
                  <a:ea typeface="微软雅黑" panose="020B0503020204020204" pitchFamily="34" charset="-122"/>
                </a:rPr>
                <a:t>”</a:t>
              </a:r>
              <a:endParaRPr lang="en-US" altLang="zh-CN" sz="1600" b="1">
                <a:latin typeface="微软雅黑" panose="020B0503020204020204" pitchFamily="34" charset="-122"/>
                <a:ea typeface="微软雅黑" panose="020B0503020204020204" pitchFamily="34" charset="-122"/>
              </a:endParaRPr>
            </a:p>
          </p:txBody>
        </p:sp>
        <p:sp>
          <p:nvSpPr>
            <p:cNvPr id="10" name="剪去对角的矩形 9"/>
            <p:cNvSpPr/>
            <p:nvPr/>
          </p:nvSpPr>
          <p:spPr>
            <a:xfrm>
              <a:off x="17485" y="2773"/>
              <a:ext cx="3021" cy="2216"/>
            </a:xfrm>
            <a:prstGeom prst="snip2DiagRect">
              <a:avLst/>
            </a:prstGeom>
            <a:solidFill>
              <a:srgbClr val="1F74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zh-CN" altLang="en-US" sz="1600" b="1">
                  <a:latin typeface="微软雅黑" panose="020B0503020204020204" pitchFamily="34" charset="-122"/>
                  <a:ea typeface="微软雅黑" panose="020B0503020204020204" pitchFamily="34" charset="-122"/>
                </a:rPr>
                <a:t>科技菁英</a:t>
              </a:r>
              <a:r>
                <a:rPr lang="en-US" altLang="zh-CN" sz="1600" b="1">
                  <a:latin typeface="微软雅黑" panose="020B0503020204020204" pitchFamily="34" charset="-122"/>
                  <a:ea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rPr>
                <a:t>领航</a:t>
              </a:r>
              <a:r>
                <a:rPr lang="en-US" altLang="zh-CN" sz="1600" b="1">
                  <a:latin typeface="微软雅黑" panose="020B0503020204020204" pitchFamily="34" charset="-122"/>
                  <a:ea typeface="微软雅黑" panose="020B0503020204020204" pitchFamily="34" charset="-122"/>
                </a:rPr>
                <a:t>”</a:t>
              </a:r>
              <a:endParaRPr lang="en-US" altLang="zh-CN" sz="1600" b="1">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0" y="6526530"/>
            <a:ext cx="12191365" cy="325120"/>
            <a:chOff x="0" y="4818665"/>
            <a:chExt cx="9144000" cy="324835"/>
          </a:xfrm>
        </p:grpSpPr>
        <p:sp>
          <p:nvSpPr>
            <p:cNvPr id="22" name="矩形 21"/>
            <p:cNvSpPr/>
            <p:nvPr/>
          </p:nvSpPr>
          <p:spPr>
            <a:xfrm>
              <a:off x="0" y="4918579"/>
              <a:ext cx="9144000" cy="224921"/>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E7E6E6">
                    <a:lumMod val="75000"/>
                  </a:srgbClr>
                </a:solidFill>
                <a:effectLst/>
                <a:uLnTx/>
                <a:uFillTx/>
                <a:latin typeface="等线" panose="02010600030101010101" pitchFamily="2" charset="-122"/>
                <a:ea typeface="等线" panose="02010600030101010101" pitchFamily="2" charset="-122"/>
                <a:cs typeface="+mn-ea"/>
                <a:sym typeface="+mn-lt"/>
              </a:endParaRPr>
            </a:p>
          </p:txBody>
        </p:sp>
        <p:sp>
          <p:nvSpPr>
            <p:cNvPr id="23" name="矩形 22"/>
            <p:cNvSpPr/>
            <p:nvPr/>
          </p:nvSpPr>
          <p:spPr>
            <a:xfrm>
              <a:off x="6504732" y="4818665"/>
              <a:ext cx="2531764" cy="324835"/>
            </a:xfrm>
            <a:prstGeom prst="rect">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zh-CN"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我为群众办实事</a:t>
              </a: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实践活动</a:t>
              </a:r>
              <a:endPar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sym typeface="+mn-lt"/>
              </a:endParaRPr>
            </a:p>
          </p:txBody>
        </p:sp>
        <p:sp>
          <p:nvSpPr>
            <p:cNvPr id="24" name="直角三角形 23"/>
            <p:cNvSpPr/>
            <p:nvPr/>
          </p:nvSpPr>
          <p:spPr>
            <a:xfrm flipH="1">
              <a:off x="6293751" y="4818666"/>
              <a:ext cx="210980" cy="99914"/>
            </a:xfrm>
            <a:prstGeom prst="rtTriangl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21945" y="1043305"/>
            <a:ext cx="3376930" cy="852805"/>
            <a:chOff x="321945" y="234950"/>
            <a:chExt cx="3376930" cy="852805"/>
          </a:xfrm>
        </p:grpSpPr>
        <p:grpSp>
          <p:nvGrpSpPr>
            <p:cNvPr id="15" name="组合 14"/>
            <p:cNvGrpSpPr/>
            <p:nvPr/>
          </p:nvGrpSpPr>
          <p:grpSpPr>
            <a:xfrm>
              <a:off x="321945" y="234950"/>
              <a:ext cx="3376930" cy="852805"/>
              <a:chOff x="2558" y="1814"/>
              <a:chExt cx="5318" cy="1343"/>
            </a:xfrm>
          </p:grpSpPr>
          <p:sp>
            <p:nvSpPr>
              <p:cNvPr id="17" name="文本框 16"/>
              <p:cNvSpPr txBox="1"/>
              <p:nvPr>
                <p:custDataLst>
                  <p:tags r:id="rId1"/>
                </p:custDataLst>
              </p:nvPr>
            </p:nvSpPr>
            <p:spPr>
              <a:xfrm>
                <a:off x="3875" y="2022"/>
                <a:ext cx="4001" cy="1135"/>
              </a:xfrm>
              <a:prstGeom prst="rect">
                <a:avLst/>
              </a:prstGeom>
              <a:noFill/>
            </p:spPr>
            <p:txBody>
              <a:bodyPr wrap="square" lIns="101600" tIns="38100" rIns="76200" bIns="38100" rtlCol="0">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r>
                  <a:rPr lang="zh-CN" altLang="en-US" sz="2800" b="1" dirty="0">
                    <a:solidFill>
                      <a:srgbClr val="FFC000"/>
                    </a:solidFill>
                    <a:latin typeface="Arial" panose="020B0604020202020204" pitchFamily="34" charset="0"/>
                  </a:rPr>
                  <a:t>支持方向</a:t>
                </a:r>
                <a:endParaRPr lang="zh-CN" altLang="en-US" sz="2800" b="1" dirty="0">
                  <a:solidFill>
                    <a:srgbClr val="FFC000"/>
                  </a:solidFill>
                  <a:latin typeface="Arial" panose="020B0604020202020204" pitchFamily="34" charset="0"/>
                </a:endParaRPr>
              </a:p>
            </p:txBody>
          </p:sp>
          <p:sp>
            <p:nvSpPr>
              <p:cNvPr id="18" name="矩形 17"/>
              <p:cNvSpPr/>
              <p:nvPr>
                <p:custDataLst>
                  <p:tags r:id="rId2"/>
                </p:custDataLst>
              </p:nvPr>
            </p:nvSpPr>
            <p:spPr>
              <a:xfrm flipH="1">
                <a:off x="2558" y="1814"/>
                <a:ext cx="1209" cy="1314"/>
              </a:xfrm>
              <a:prstGeom prst="rect">
                <a:avLst/>
              </a:prstGeom>
              <a:solidFill>
                <a:srgbClr val="FFC000"/>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r>
                  <a:rPr kumimoji="1" lang="en-US" altLang="zh-CN" sz="2000" b="1" dirty="0">
                    <a:ln>
                      <a:solidFill>
                        <a:srgbClr val="FFC000"/>
                      </a:solidFill>
                    </a:ln>
                    <a:solidFill>
                      <a:schemeClr val="bg1"/>
                    </a:solidFill>
                    <a:latin typeface="微软雅黑" panose="020B0503020204020204" pitchFamily="34" charset="-122"/>
                  </a:rPr>
                  <a:t>01</a:t>
                </a:r>
                <a:endParaRPr kumimoji="1" lang="en-US" altLang="zh-CN" sz="2000" b="1" dirty="0">
                  <a:ln>
                    <a:solidFill>
                      <a:srgbClr val="FFC000"/>
                    </a:solidFill>
                  </a:ln>
                  <a:solidFill>
                    <a:schemeClr val="bg1"/>
                  </a:solidFill>
                  <a:latin typeface="微软雅黑" panose="020B0503020204020204" pitchFamily="34" charset="-122"/>
                </a:endParaRPr>
              </a:p>
            </p:txBody>
          </p:sp>
        </p:grpSp>
        <p:cxnSp>
          <p:nvCxnSpPr>
            <p:cNvPr id="20" name="直接连接符 19"/>
            <p:cNvCxnSpPr/>
            <p:nvPr/>
          </p:nvCxnSpPr>
          <p:spPr>
            <a:xfrm flipV="1">
              <a:off x="1292225" y="861695"/>
              <a:ext cx="1413510" cy="5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基础研究计划2025年度基础与应用基础研究专题</a:t>
            </a:r>
            <a:endParaRPr lang="en-US" altLang="zh-CN" sz="3000" b="1" dirty="0">
              <a:solidFill>
                <a:schemeClr val="tx1"/>
              </a:solidFill>
              <a:latin typeface="+mn-lt"/>
              <a:ea typeface="+mn-ea"/>
              <a:cs typeface="+mn-ea"/>
              <a:sym typeface="+mn-lt"/>
            </a:endParaRPr>
          </a:p>
        </p:txBody>
      </p:sp>
      <p:sp>
        <p:nvSpPr>
          <p:cNvPr id="8" name="剪去对角的矩形 7"/>
          <p:cNvSpPr/>
          <p:nvPr/>
        </p:nvSpPr>
        <p:spPr>
          <a:xfrm>
            <a:off x="3770630" y="1059815"/>
            <a:ext cx="1428750" cy="885190"/>
          </a:xfrm>
          <a:prstGeom prst="snip2DiagRect">
            <a:avLst/>
          </a:prstGeom>
          <a:solidFill>
            <a:srgbClr val="1F74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rPr>
              <a:t>青年博士</a:t>
            </a:r>
            <a:r>
              <a:rPr lang="en-US" altLang="zh-CN" sz="1600" b="1">
                <a:latin typeface="微软雅黑" panose="020B0503020204020204" pitchFamily="34" charset="-122"/>
                <a:ea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rPr>
              <a:t>启航</a:t>
            </a:r>
            <a:r>
              <a:rPr lang="en-US" altLang="zh-CN" sz="1600" b="1">
                <a:latin typeface="微软雅黑" panose="020B0503020204020204" pitchFamily="34" charset="-122"/>
                <a:ea typeface="微软雅黑" panose="020B0503020204020204" pitchFamily="34" charset="-122"/>
              </a:rPr>
              <a:t>”</a:t>
            </a:r>
            <a:endParaRPr lang="en-US" altLang="zh-CN" sz="1600" b="1">
              <a:latin typeface="微软雅黑" panose="020B0503020204020204" pitchFamily="34" charset="-122"/>
              <a:ea typeface="微软雅黑" panose="020B0503020204020204" pitchFamily="34" charset="-122"/>
            </a:endParaRPr>
          </a:p>
        </p:txBody>
      </p:sp>
      <p:sp>
        <p:nvSpPr>
          <p:cNvPr id="100" name="文本框 99"/>
          <p:cNvSpPr txBox="1"/>
          <p:nvPr/>
        </p:nvSpPr>
        <p:spPr>
          <a:xfrm>
            <a:off x="632460" y="1985010"/>
            <a:ext cx="10999470" cy="2999740"/>
          </a:xfrm>
          <a:prstGeom prst="rect">
            <a:avLst/>
          </a:prstGeom>
          <a:noFill/>
          <a:ln w="9525">
            <a:solidFill>
              <a:srgbClr val="00B050"/>
            </a:solidFill>
          </a:ln>
        </p:spPr>
        <p:txBody>
          <a:bodyPr wrap="square">
            <a:spAutoFit/>
          </a:bodyPr>
          <a:lstStyle/>
          <a:p>
            <a:pPr indent="24765">
              <a:lnSpc>
                <a:spcPct val="150000"/>
              </a:lnSpc>
            </a:pPr>
            <a:r>
              <a:rPr lang="zh-CN" altLang="zh-CN" b="0">
                <a:latin typeface="楷体" panose="02010609060101010101" charset="-122"/>
                <a:ea typeface="楷体" panose="02010609060101010101" charset="-122"/>
                <a:cs typeface="楷体" panose="02010609060101010101" charset="-122"/>
              </a:rPr>
              <a:t>青年博士</a:t>
            </a:r>
            <a:r>
              <a:rPr lang="en-US" altLang="zh-CN" b="0">
                <a:latin typeface="楷体" panose="02010609060101010101" charset="-122"/>
                <a:ea typeface="楷体" panose="02010609060101010101" charset="-122"/>
                <a:cs typeface="楷体" panose="02010609060101010101" charset="-122"/>
              </a:rPr>
              <a:t>“</a:t>
            </a:r>
            <a:r>
              <a:rPr lang="zh-CN" altLang="en-US" b="0">
                <a:latin typeface="楷体" panose="02010609060101010101" charset="-122"/>
                <a:ea typeface="楷体" panose="02010609060101010101" charset="-122"/>
                <a:cs typeface="楷体" panose="02010609060101010101" charset="-122"/>
              </a:rPr>
              <a:t>启航</a:t>
            </a:r>
            <a:r>
              <a:rPr lang="en-US" altLang="zh-CN" b="0">
                <a:latin typeface="楷体" panose="02010609060101010101" charset="-122"/>
                <a:ea typeface="楷体" panose="02010609060101010101" charset="-122"/>
                <a:cs typeface="楷体" panose="02010609060101010101" charset="-122"/>
              </a:rPr>
              <a:t>”</a:t>
            </a:r>
            <a:r>
              <a:rPr lang="zh-CN" b="0">
                <a:latin typeface="楷体" panose="02010609060101010101" charset="-122"/>
                <a:ea typeface="楷体" panose="02010609060101010101" charset="-122"/>
                <a:cs typeface="楷体" panose="02010609060101010101" charset="-122"/>
              </a:rPr>
              <a:t>项目申报应符合通知中的</a:t>
            </a:r>
            <a:r>
              <a:rPr lang="en-US" b="0">
                <a:latin typeface="楷体" panose="02010609060101010101" charset="-122"/>
                <a:ea typeface="楷体" panose="02010609060101010101" charset="-122"/>
                <a:cs typeface="楷体" panose="02010609060101010101" charset="-122"/>
              </a:rPr>
              <a:t>“</a:t>
            </a:r>
            <a:r>
              <a:rPr lang="zh-CN" b="0">
                <a:latin typeface="楷体" panose="02010609060101010101" charset="-122"/>
                <a:ea typeface="楷体" panose="02010609060101010101" charset="-122"/>
                <a:cs typeface="楷体" panose="02010609060101010101" charset="-122"/>
              </a:rPr>
              <a:t>申报条件”和“申报限制”要求外，还应同时满足以下条件：</a:t>
            </a:r>
            <a:endParaRPr lang="zh-CN" b="0">
              <a:latin typeface="楷体" panose="02010609060101010101" charset="-122"/>
              <a:ea typeface="楷体" panose="02010609060101010101" charset="-122"/>
              <a:cs typeface="楷体" panose="02010609060101010101" charset="-122"/>
            </a:endParaRPr>
          </a:p>
          <a:p>
            <a:pPr indent="24765">
              <a:lnSpc>
                <a:spcPct val="150000"/>
              </a:lnSpc>
            </a:pPr>
            <a:r>
              <a:rPr lang="zh-CN" b="0">
                <a:latin typeface="楷体" panose="02010609060101010101" charset="-122"/>
                <a:ea typeface="楷体" panose="02010609060101010101" charset="-122"/>
                <a:cs typeface="楷体" panose="02010609060101010101" charset="-122"/>
              </a:rPr>
              <a:t>（一）申报单位应为获得</a:t>
            </a:r>
            <a:r>
              <a:rPr lang="en-US" b="0">
                <a:latin typeface="楷体" panose="02010609060101010101" charset="-122"/>
                <a:ea typeface="楷体" panose="02010609060101010101" charset="-122"/>
                <a:cs typeface="楷体" panose="02010609060101010101" charset="-122"/>
              </a:rPr>
              <a:t>2023</a:t>
            </a:r>
            <a:r>
              <a:rPr lang="zh-CN" b="0">
                <a:latin typeface="楷体" panose="02010609060101010101" charset="-122"/>
                <a:ea typeface="楷体" panose="02010609060101010101" charset="-122"/>
                <a:cs typeface="楷体" panose="02010609060101010101" charset="-122"/>
              </a:rPr>
              <a:t>年度国家自然科学基金青年科学基金项目立项资助的单位。</a:t>
            </a:r>
            <a:endParaRPr lang="zh-CN" b="0">
              <a:latin typeface="楷体" panose="02010609060101010101" charset="-122"/>
              <a:ea typeface="楷体" panose="02010609060101010101" charset="-122"/>
              <a:cs typeface="楷体" panose="02010609060101010101" charset="-122"/>
            </a:endParaRPr>
          </a:p>
          <a:p>
            <a:pPr indent="24765">
              <a:lnSpc>
                <a:spcPct val="150000"/>
              </a:lnSpc>
            </a:pPr>
            <a:r>
              <a:rPr lang="zh-CN" b="0">
                <a:latin typeface="楷体" panose="02010609060101010101" charset="-122"/>
                <a:ea typeface="楷体" panose="02010609060101010101" charset="-122"/>
                <a:cs typeface="楷体" panose="02010609060101010101" charset="-122"/>
              </a:rPr>
              <a:t>（二）项目负责人应同时具备以下</a:t>
            </a:r>
            <a:r>
              <a:rPr lang="en-US" b="0">
                <a:latin typeface="楷体" panose="02010609060101010101" charset="-122"/>
                <a:ea typeface="楷体" panose="02010609060101010101" charset="-122"/>
                <a:cs typeface="楷体" panose="02010609060101010101" charset="-122"/>
              </a:rPr>
              <a:t>3</a:t>
            </a:r>
            <a:r>
              <a:rPr lang="zh-CN" b="0">
                <a:latin typeface="楷体" panose="02010609060101010101" charset="-122"/>
                <a:ea typeface="楷体" panose="02010609060101010101" charset="-122"/>
                <a:cs typeface="楷体" panose="02010609060101010101" charset="-122"/>
              </a:rPr>
              <a:t>个条件：</a:t>
            </a:r>
            <a:endParaRPr lang="zh-CN" b="0">
              <a:latin typeface="楷体" panose="02010609060101010101" charset="-122"/>
              <a:ea typeface="楷体" panose="02010609060101010101" charset="-122"/>
              <a:cs typeface="楷体" panose="02010609060101010101" charset="-122"/>
            </a:endParaRPr>
          </a:p>
          <a:p>
            <a:pPr indent="24765">
              <a:lnSpc>
                <a:spcPct val="150000"/>
              </a:lnSpc>
            </a:pPr>
            <a:r>
              <a:rPr lang="en-US" altLang="zh-CN" b="0">
                <a:latin typeface="楷体" panose="02010609060101010101" charset="-122"/>
                <a:ea typeface="楷体" panose="02010609060101010101" charset="-122"/>
                <a:cs typeface="楷体" panose="02010609060101010101" charset="-122"/>
              </a:rPr>
              <a:t>    </a:t>
            </a:r>
            <a:r>
              <a:rPr lang="zh-CN" b="0">
                <a:latin typeface="楷体" panose="02010609060101010101" charset="-122"/>
                <a:ea typeface="楷体" panose="02010609060101010101" charset="-122"/>
                <a:cs typeface="楷体" panose="02010609060101010101" charset="-122"/>
              </a:rPr>
              <a:t>一是申报当年年龄不超过</a:t>
            </a:r>
            <a:r>
              <a:rPr lang="en-US" b="0">
                <a:latin typeface="楷体" panose="02010609060101010101" charset="-122"/>
                <a:ea typeface="楷体" panose="02010609060101010101" charset="-122"/>
                <a:cs typeface="楷体" panose="02010609060101010101" charset="-122"/>
              </a:rPr>
              <a:t>35</a:t>
            </a:r>
            <a:r>
              <a:rPr lang="zh-CN" b="0">
                <a:latin typeface="楷体" panose="02010609060101010101" charset="-122"/>
                <a:ea typeface="楷体" panose="02010609060101010101" charset="-122"/>
                <a:cs typeface="楷体" panose="02010609060101010101" charset="-122"/>
              </a:rPr>
              <a:t>周岁（</a:t>
            </a:r>
            <a:r>
              <a:rPr lang="en-US" b="0">
                <a:latin typeface="楷体" panose="02010609060101010101" charset="-122"/>
                <a:ea typeface="楷体" panose="02010609060101010101" charset="-122"/>
                <a:cs typeface="楷体" panose="02010609060101010101" charset="-122"/>
              </a:rPr>
              <a:t>1989</a:t>
            </a:r>
            <a:r>
              <a:rPr lang="zh-CN" b="0">
                <a:latin typeface="楷体" panose="02010609060101010101" charset="-122"/>
                <a:ea typeface="楷体" panose="02010609060101010101" charset="-122"/>
                <a:cs typeface="楷体" panose="02010609060101010101" charset="-122"/>
              </a:rPr>
              <a:t>年</a:t>
            </a:r>
            <a:r>
              <a:rPr lang="en-US" b="0">
                <a:latin typeface="楷体" panose="02010609060101010101" charset="-122"/>
                <a:ea typeface="楷体" panose="02010609060101010101" charset="-122"/>
                <a:cs typeface="楷体" panose="02010609060101010101" charset="-122"/>
              </a:rPr>
              <a:t>1</a:t>
            </a:r>
            <a:r>
              <a:rPr lang="zh-CN" b="0">
                <a:latin typeface="楷体" panose="02010609060101010101" charset="-122"/>
                <a:ea typeface="楷体" panose="02010609060101010101" charset="-122"/>
                <a:cs typeface="楷体" panose="02010609060101010101" charset="-122"/>
              </a:rPr>
              <a:t>月</a:t>
            </a:r>
            <a:r>
              <a:rPr lang="en-US" b="0">
                <a:latin typeface="楷体" panose="02010609060101010101" charset="-122"/>
                <a:ea typeface="楷体" panose="02010609060101010101" charset="-122"/>
                <a:cs typeface="楷体" panose="02010609060101010101" charset="-122"/>
              </a:rPr>
              <a:t>1</a:t>
            </a:r>
            <a:r>
              <a:rPr lang="zh-CN" b="0">
                <a:latin typeface="楷体" panose="02010609060101010101" charset="-122"/>
                <a:ea typeface="楷体" panose="02010609060101010101" charset="-122"/>
                <a:cs typeface="楷体" panose="02010609060101010101" charset="-122"/>
              </a:rPr>
              <a:t>日及以后出生），女性年龄未满38岁（1986年1月1日及以后出生）；</a:t>
            </a:r>
            <a:endParaRPr lang="zh-CN" b="0">
              <a:latin typeface="楷体" panose="02010609060101010101" charset="-122"/>
              <a:ea typeface="楷体" panose="02010609060101010101" charset="-122"/>
              <a:cs typeface="楷体" panose="02010609060101010101" charset="-122"/>
            </a:endParaRPr>
          </a:p>
          <a:p>
            <a:pPr indent="24765">
              <a:lnSpc>
                <a:spcPct val="150000"/>
              </a:lnSpc>
            </a:pPr>
            <a:r>
              <a:rPr lang="zh-CN" b="0">
                <a:latin typeface="楷体" panose="02010609060101010101" charset="-122"/>
                <a:ea typeface="楷体" panose="02010609060101010101" charset="-122"/>
                <a:cs typeface="楷体" panose="02010609060101010101" charset="-122"/>
              </a:rPr>
              <a:t> </a:t>
            </a:r>
            <a:r>
              <a:rPr lang="en-US" altLang="zh-CN" b="0">
                <a:latin typeface="楷体" panose="02010609060101010101" charset="-122"/>
                <a:ea typeface="楷体" panose="02010609060101010101" charset="-122"/>
                <a:cs typeface="楷体" panose="02010609060101010101" charset="-122"/>
              </a:rPr>
              <a:t>   </a:t>
            </a:r>
            <a:r>
              <a:rPr lang="zh-CN" b="0">
                <a:latin typeface="楷体" panose="02010609060101010101" charset="-122"/>
                <a:ea typeface="楷体" panose="02010609060101010101" charset="-122"/>
                <a:cs typeface="楷体" panose="02010609060101010101" charset="-122"/>
              </a:rPr>
              <a:t>二是具有博士学位；</a:t>
            </a:r>
            <a:endParaRPr lang="zh-CN" b="0">
              <a:latin typeface="楷体" panose="02010609060101010101" charset="-122"/>
              <a:ea typeface="楷体" panose="02010609060101010101" charset="-122"/>
              <a:cs typeface="楷体" panose="02010609060101010101" charset="-122"/>
            </a:endParaRPr>
          </a:p>
          <a:p>
            <a:pPr indent="24765">
              <a:lnSpc>
                <a:spcPct val="150000"/>
              </a:lnSpc>
            </a:pPr>
            <a:r>
              <a:rPr lang="zh-CN" b="0">
                <a:latin typeface="楷体" panose="02010609060101010101" charset="-122"/>
                <a:ea typeface="楷体" panose="02010609060101010101" charset="-122"/>
                <a:cs typeface="楷体" panose="02010609060101010101" charset="-122"/>
              </a:rPr>
              <a:t> </a:t>
            </a:r>
            <a:r>
              <a:rPr lang="en-US" altLang="zh-CN" b="0">
                <a:latin typeface="楷体" panose="02010609060101010101" charset="-122"/>
                <a:ea typeface="楷体" panose="02010609060101010101" charset="-122"/>
                <a:cs typeface="楷体" panose="02010609060101010101" charset="-122"/>
              </a:rPr>
              <a:t>   </a:t>
            </a:r>
            <a:r>
              <a:rPr lang="zh-CN" b="0">
                <a:latin typeface="楷体" panose="02010609060101010101" charset="-122"/>
                <a:ea typeface="楷体" panose="02010609060101010101" charset="-122"/>
                <a:cs typeface="楷体" panose="02010609060101010101" charset="-122"/>
              </a:rPr>
              <a:t>三是未作为项目负责人承担过市科技计划各类项目。</a:t>
            </a:r>
            <a:endParaRPr lang="zh-CN" altLang="en-US" b="0">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631825" y="5053330"/>
            <a:ext cx="11000105" cy="1358900"/>
          </a:xfrm>
          <a:prstGeom prst="rect">
            <a:avLst/>
          </a:prstGeom>
          <a:noFill/>
          <a:ln w="9525">
            <a:solidFill>
              <a:srgbClr val="00B050"/>
            </a:solidFill>
          </a:ln>
        </p:spPr>
        <p:txBody>
          <a:bodyPr wrap="square">
            <a:noAutofit/>
          </a:bodyPr>
          <a:lstStyle/>
          <a:p>
            <a:pPr indent="471805">
              <a:lnSpc>
                <a:spcPct val="150000"/>
              </a:lnSpc>
            </a:pPr>
            <a:r>
              <a:rPr lang="zh-CN" b="0">
                <a:latin typeface="楷体" panose="02010609060101010101" charset="-122"/>
                <a:ea typeface="楷体" panose="02010609060101010101" charset="-122"/>
                <a:cs typeface="楷体" panose="02010609060101010101" charset="-122"/>
              </a:rPr>
              <a:t>本方向项目实行限额推荐，总体根据各组织单位（含其下属各在穗国家自然科学基金依托单位或国家自然科学基金项目承担单位）获得202</a:t>
            </a:r>
            <a:r>
              <a:rPr lang="en-US" altLang="zh-CN" b="0">
                <a:latin typeface="楷体" panose="02010609060101010101" charset="-122"/>
                <a:ea typeface="楷体" panose="02010609060101010101" charset="-122"/>
                <a:cs typeface="楷体" panose="02010609060101010101" charset="-122"/>
              </a:rPr>
              <a:t>3</a:t>
            </a:r>
            <a:r>
              <a:rPr lang="zh-CN" b="0">
                <a:latin typeface="楷体" panose="02010609060101010101" charset="-122"/>
                <a:ea typeface="楷体" panose="02010609060101010101" charset="-122"/>
                <a:cs typeface="楷体" panose="02010609060101010101" charset="-122"/>
              </a:rPr>
              <a:t>年度国家自然科学基金青年科学基金项目资助数量的70%，计算各组织单位的推荐项目数量（数字小数部分按四舍五入取整数），原则上每个组织单位最多不超过100项。</a:t>
            </a:r>
            <a:endParaRPr lang="zh-CN" b="0">
              <a:latin typeface="楷体" panose="02010609060101010101" charset="-122"/>
              <a:ea typeface="楷体" panose="02010609060101010101" charset="-122"/>
              <a:cs typeface="楷体" panose="02010609060101010101" charset="-122"/>
            </a:endParaRPr>
          </a:p>
        </p:txBody>
      </p:sp>
      <p:grpSp>
        <p:nvGrpSpPr>
          <p:cNvPr id="4" name="组合 3"/>
          <p:cNvGrpSpPr/>
          <p:nvPr/>
        </p:nvGrpSpPr>
        <p:grpSpPr>
          <a:xfrm>
            <a:off x="0" y="6526530"/>
            <a:ext cx="12191365" cy="325120"/>
            <a:chOff x="0" y="4818665"/>
            <a:chExt cx="9144000" cy="324835"/>
          </a:xfrm>
        </p:grpSpPr>
        <p:sp>
          <p:nvSpPr>
            <p:cNvPr id="9" name="矩形 8"/>
            <p:cNvSpPr/>
            <p:nvPr/>
          </p:nvSpPr>
          <p:spPr>
            <a:xfrm>
              <a:off x="0" y="4918579"/>
              <a:ext cx="9144000" cy="224921"/>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E7E6E6">
                    <a:lumMod val="75000"/>
                  </a:srgbClr>
                </a:solidFill>
                <a:effectLst/>
                <a:uLnTx/>
                <a:uFillTx/>
                <a:latin typeface="等线" panose="02010600030101010101" pitchFamily="2" charset="-122"/>
                <a:ea typeface="等线" panose="02010600030101010101" pitchFamily="2" charset="-122"/>
                <a:cs typeface="+mn-ea"/>
                <a:sym typeface="+mn-lt"/>
              </a:endParaRPr>
            </a:p>
          </p:txBody>
        </p:sp>
        <p:sp>
          <p:nvSpPr>
            <p:cNvPr id="19" name="矩形 18"/>
            <p:cNvSpPr/>
            <p:nvPr/>
          </p:nvSpPr>
          <p:spPr>
            <a:xfrm>
              <a:off x="6504732" y="4818665"/>
              <a:ext cx="2531764" cy="324835"/>
            </a:xfrm>
            <a:prstGeom prst="rect">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zh-CN"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我为群众办实事</a:t>
              </a: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实践活动</a:t>
              </a:r>
              <a:endPar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sym typeface="+mn-lt"/>
              </a:endParaRPr>
            </a:p>
          </p:txBody>
        </p:sp>
        <p:sp>
          <p:nvSpPr>
            <p:cNvPr id="21" name="直角三角形 20"/>
            <p:cNvSpPr/>
            <p:nvPr/>
          </p:nvSpPr>
          <p:spPr>
            <a:xfrm flipH="1">
              <a:off x="6293751" y="4818666"/>
              <a:ext cx="210980" cy="99914"/>
            </a:xfrm>
            <a:prstGeom prst="rtTriangl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21945" y="1043305"/>
            <a:ext cx="3368675" cy="834390"/>
            <a:chOff x="321945" y="234950"/>
            <a:chExt cx="3368675" cy="834390"/>
          </a:xfrm>
        </p:grpSpPr>
        <p:grpSp>
          <p:nvGrpSpPr>
            <p:cNvPr id="15" name="组合 14"/>
            <p:cNvGrpSpPr/>
            <p:nvPr/>
          </p:nvGrpSpPr>
          <p:grpSpPr>
            <a:xfrm>
              <a:off x="321945" y="234950"/>
              <a:ext cx="3368675" cy="834390"/>
              <a:chOff x="2558" y="1814"/>
              <a:chExt cx="5305" cy="1314"/>
            </a:xfrm>
          </p:grpSpPr>
          <p:sp>
            <p:nvSpPr>
              <p:cNvPr id="17" name="文本框 16"/>
              <p:cNvSpPr txBox="1"/>
              <p:nvPr>
                <p:custDataLst>
                  <p:tags r:id="rId1"/>
                </p:custDataLst>
              </p:nvPr>
            </p:nvSpPr>
            <p:spPr>
              <a:xfrm>
                <a:off x="3862" y="1970"/>
                <a:ext cx="4001" cy="1135"/>
              </a:xfrm>
              <a:prstGeom prst="rect">
                <a:avLst/>
              </a:prstGeom>
              <a:noFill/>
            </p:spPr>
            <p:txBody>
              <a:bodyPr wrap="square" lIns="101600" tIns="38100" rIns="76200" bIns="38100" rtlCol="0">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r>
                  <a:rPr lang="zh-CN" altLang="en-US" sz="2800" b="1" dirty="0">
                    <a:solidFill>
                      <a:srgbClr val="FFC000"/>
                    </a:solidFill>
                    <a:latin typeface="Times New Roman" panose="02020603050405020304" charset="0"/>
                  </a:rPr>
                  <a:t>支持方向</a:t>
                </a:r>
                <a:endParaRPr lang="zh-CN" altLang="en-US" sz="2800" b="1" dirty="0">
                  <a:solidFill>
                    <a:srgbClr val="FFC000"/>
                  </a:solidFill>
                  <a:latin typeface="Times New Roman" panose="02020603050405020304" charset="0"/>
                </a:endParaRPr>
              </a:p>
            </p:txBody>
          </p:sp>
          <p:sp>
            <p:nvSpPr>
              <p:cNvPr id="18" name="矩形 17"/>
              <p:cNvSpPr/>
              <p:nvPr>
                <p:custDataLst>
                  <p:tags r:id="rId2"/>
                </p:custDataLst>
              </p:nvPr>
            </p:nvSpPr>
            <p:spPr>
              <a:xfrm flipH="1">
                <a:off x="2558" y="1814"/>
                <a:ext cx="1209" cy="1314"/>
              </a:xfrm>
              <a:prstGeom prst="rect">
                <a:avLst/>
              </a:prstGeom>
              <a:solidFill>
                <a:srgbClr val="FFC000"/>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r>
                  <a:rPr kumimoji="1" lang="en-US" altLang="zh-CN" sz="2000" b="1" dirty="0">
                    <a:ln>
                      <a:solidFill>
                        <a:srgbClr val="FFC000"/>
                      </a:solidFill>
                    </a:ln>
                    <a:solidFill>
                      <a:schemeClr val="bg1"/>
                    </a:solidFill>
                    <a:latin typeface="微软雅黑" panose="020B0503020204020204" pitchFamily="34" charset="-122"/>
                  </a:rPr>
                  <a:t>01</a:t>
                </a:r>
                <a:endParaRPr kumimoji="1" lang="en-US" altLang="zh-CN" sz="2000" b="1" dirty="0">
                  <a:ln>
                    <a:solidFill>
                      <a:srgbClr val="FFC000"/>
                    </a:solidFill>
                  </a:ln>
                  <a:solidFill>
                    <a:schemeClr val="bg1"/>
                  </a:solidFill>
                  <a:latin typeface="微软雅黑" panose="020B0503020204020204" pitchFamily="34" charset="-122"/>
                </a:endParaRPr>
              </a:p>
            </p:txBody>
          </p:sp>
        </p:grpSp>
        <p:cxnSp>
          <p:nvCxnSpPr>
            <p:cNvPr id="20" name="直接连接符 19"/>
            <p:cNvCxnSpPr/>
            <p:nvPr/>
          </p:nvCxnSpPr>
          <p:spPr>
            <a:xfrm flipV="1">
              <a:off x="1292225" y="861695"/>
              <a:ext cx="1413510" cy="5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Times New Roman" panose="02020603050405020304" charset="0"/>
                <a:ea typeface="+mn-ea"/>
                <a:cs typeface="Times New Roman" panose="02020603050405020304" charset="0"/>
                <a:sym typeface="+mn-lt"/>
              </a:rPr>
              <a:t>基础研究计划2025年度基础与应用基础研究专题</a:t>
            </a:r>
            <a:endParaRPr lang="en-US" altLang="zh-CN" sz="3000" b="1" dirty="0">
              <a:solidFill>
                <a:schemeClr val="tx1"/>
              </a:solidFill>
              <a:latin typeface="Times New Roman" panose="02020603050405020304" charset="0"/>
              <a:ea typeface="+mn-ea"/>
              <a:cs typeface="Times New Roman" panose="02020603050405020304" charset="0"/>
              <a:sym typeface="+mn-lt"/>
            </a:endParaRPr>
          </a:p>
        </p:txBody>
      </p:sp>
      <p:grpSp>
        <p:nvGrpSpPr>
          <p:cNvPr id="5" name="组合 4"/>
          <p:cNvGrpSpPr/>
          <p:nvPr/>
        </p:nvGrpSpPr>
        <p:grpSpPr>
          <a:xfrm>
            <a:off x="3704590" y="1059815"/>
            <a:ext cx="1433898" cy="891141"/>
            <a:chOff x="11444" y="2757"/>
            <a:chExt cx="3032" cy="2231"/>
          </a:xfrm>
        </p:grpSpPr>
        <p:sp>
          <p:nvSpPr>
            <p:cNvPr id="8" name="剪去对角的矩形 7"/>
            <p:cNvSpPr/>
            <p:nvPr/>
          </p:nvSpPr>
          <p:spPr>
            <a:xfrm>
              <a:off x="11444" y="2757"/>
              <a:ext cx="3021" cy="2216"/>
            </a:xfrm>
            <a:prstGeom prst="snip2DiagRect">
              <a:avLst/>
            </a:prstGeom>
            <a:solidFill>
              <a:srgbClr val="1F74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Times New Roman" panose="02020603050405020304" charset="0"/>
                  <a:ea typeface="微软雅黑" panose="020B0503020204020204" pitchFamily="34" charset="-122"/>
                  <a:cs typeface="Times New Roman" panose="02020603050405020304" charset="0"/>
                </a:rPr>
                <a:t>青年博士</a:t>
              </a:r>
              <a:r>
                <a:rPr lang="en-US" altLang="zh-CN" sz="1600" b="1">
                  <a:latin typeface="Times New Roman" panose="02020603050405020304" charset="0"/>
                  <a:ea typeface="微软雅黑" panose="020B0503020204020204" pitchFamily="34" charset="-122"/>
                  <a:cs typeface="Times New Roman" panose="02020603050405020304" charset="0"/>
                </a:rPr>
                <a:t>“</a:t>
              </a:r>
              <a:r>
                <a:rPr lang="zh-CN" altLang="en-US" sz="1600" b="1">
                  <a:latin typeface="Times New Roman" panose="02020603050405020304" charset="0"/>
                  <a:ea typeface="微软雅黑" panose="020B0503020204020204" pitchFamily="34" charset="-122"/>
                  <a:cs typeface="Times New Roman" panose="02020603050405020304" charset="0"/>
                </a:rPr>
                <a:t>启航</a:t>
              </a:r>
              <a:r>
                <a:rPr lang="en-US" altLang="zh-CN" sz="1600" b="1">
                  <a:latin typeface="Times New Roman" panose="02020603050405020304" charset="0"/>
                  <a:ea typeface="微软雅黑" panose="020B0503020204020204" pitchFamily="34" charset="-122"/>
                  <a:cs typeface="Times New Roman" panose="02020603050405020304" charset="0"/>
                </a:rPr>
                <a:t>”</a:t>
              </a:r>
              <a:endParaRPr lang="en-US" altLang="zh-CN" sz="1600" b="1">
                <a:latin typeface="Times New Roman" panose="02020603050405020304" charset="0"/>
                <a:ea typeface="微软雅黑" panose="020B0503020204020204" pitchFamily="34" charset="-122"/>
                <a:cs typeface="Times New Roman" panose="02020603050405020304" charset="0"/>
              </a:endParaRPr>
            </a:p>
          </p:txBody>
        </p:sp>
        <p:sp>
          <p:nvSpPr>
            <p:cNvPr id="7" name="剪去对角的矩形 6"/>
            <p:cNvSpPr/>
            <p:nvPr/>
          </p:nvSpPr>
          <p:spPr>
            <a:xfrm>
              <a:off x="11455" y="2772"/>
              <a:ext cx="3021" cy="2216"/>
            </a:xfrm>
            <a:prstGeom prst="snip2DiagRect">
              <a:avLst/>
            </a:prstGeom>
            <a:solidFill>
              <a:srgbClr val="FFCB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优秀博士</a:t>
              </a:r>
              <a:r>
                <a:rPr lang="en-US" altLang="zh-CN" sz="1600" b="1">
                  <a:solidFill>
                    <a:schemeClr val="tx1"/>
                  </a:solidFill>
                  <a:latin typeface="Times New Roman" panose="02020603050405020304" charset="0"/>
                  <a:ea typeface="微软雅黑" panose="020B0503020204020204" pitchFamily="34" charset="-122"/>
                  <a:cs typeface="Times New Roman" panose="02020603050405020304" charset="0"/>
                </a:rPr>
                <a:t>“</a:t>
              </a: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续航</a:t>
              </a:r>
              <a:r>
                <a:rPr lang="en-US" altLang="zh-CN" sz="1600" b="1">
                  <a:solidFill>
                    <a:schemeClr val="tx1"/>
                  </a:solidFill>
                  <a:latin typeface="Times New Roman" panose="02020603050405020304" charset="0"/>
                  <a:ea typeface="微软雅黑" panose="020B0503020204020204" pitchFamily="34" charset="-122"/>
                  <a:cs typeface="Times New Roman" panose="02020603050405020304" charset="0"/>
                </a:rPr>
                <a:t>”</a:t>
              </a:r>
              <a:endParaRPr lang="en-US" altLang="zh-CN" sz="1600" b="1">
                <a:solidFill>
                  <a:schemeClr val="tx1"/>
                </a:solidFill>
                <a:latin typeface="Times New Roman" panose="02020603050405020304" charset="0"/>
                <a:ea typeface="微软雅黑" panose="020B0503020204020204" pitchFamily="34" charset="-122"/>
                <a:cs typeface="Times New Roman" panose="02020603050405020304" charset="0"/>
              </a:endParaRPr>
            </a:p>
          </p:txBody>
        </p:sp>
      </p:grpSp>
      <p:sp>
        <p:nvSpPr>
          <p:cNvPr id="100" name="文本框 99"/>
          <p:cNvSpPr txBox="1"/>
          <p:nvPr/>
        </p:nvSpPr>
        <p:spPr>
          <a:xfrm>
            <a:off x="592455" y="1993900"/>
            <a:ext cx="10998835" cy="4431030"/>
          </a:xfrm>
          <a:prstGeom prst="rect">
            <a:avLst/>
          </a:prstGeom>
          <a:noFill/>
          <a:ln w="9525">
            <a:solidFill>
              <a:srgbClr val="00B050"/>
            </a:solidFill>
          </a:ln>
        </p:spPr>
        <p:txBody>
          <a:bodyPr wrap="square">
            <a:spAutoFit/>
          </a:bodyPr>
          <a:lstStyle/>
          <a:p>
            <a:pPr indent="406400" fontAlgn="auto">
              <a:lnSpc>
                <a:spcPct val="150000"/>
              </a:lnSpc>
              <a:spcBef>
                <a:spcPts val="600"/>
              </a:spcBef>
              <a:spcAft>
                <a:spcPts val="600"/>
              </a:spcAft>
            </a:pPr>
            <a:r>
              <a:rPr lang="zh-CN" sz="2800" b="1">
                <a:solidFill>
                  <a:srgbClr val="FF0000"/>
                </a:solidFill>
                <a:latin typeface="Times New Roman" panose="02020603050405020304" charset="0"/>
                <a:ea typeface="仿宋_GB2312" panose="02010609030101010101" charset="-122"/>
                <a:cs typeface="Times New Roman" panose="02020603050405020304" charset="0"/>
              </a:rPr>
              <a:t>优秀博士</a:t>
            </a:r>
            <a:r>
              <a:rPr lang="en-US" altLang="zh-CN" sz="2800" b="1">
                <a:solidFill>
                  <a:srgbClr val="FF0000"/>
                </a:solidFill>
                <a:latin typeface="Times New Roman" panose="02020603050405020304" charset="0"/>
                <a:ea typeface="仿宋_GB2312" panose="02010609030101010101" charset="-122"/>
                <a:cs typeface="Times New Roman" panose="02020603050405020304" charset="0"/>
              </a:rPr>
              <a:t>“</a:t>
            </a:r>
            <a:r>
              <a:rPr lang="zh-CN" altLang="en-US" sz="2800" b="1">
                <a:solidFill>
                  <a:srgbClr val="FF0000"/>
                </a:solidFill>
                <a:latin typeface="Times New Roman" panose="02020603050405020304" charset="0"/>
                <a:ea typeface="仿宋_GB2312" panose="02010609030101010101" charset="-122"/>
                <a:cs typeface="Times New Roman" panose="02020603050405020304" charset="0"/>
              </a:rPr>
              <a:t>续航</a:t>
            </a:r>
            <a:r>
              <a:rPr lang="en-US" altLang="zh-CN" sz="2800" b="1">
                <a:solidFill>
                  <a:srgbClr val="FF0000"/>
                </a:solidFill>
                <a:latin typeface="Times New Roman" panose="02020603050405020304" charset="0"/>
                <a:ea typeface="仿宋_GB2312" panose="02010609030101010101" charset="-122"/>
                <a:cs typeface="Times New Roman" panose="02020603050405020304" charset="0"/>
              </a:rPr>
              <a:t>”</a:t>
            </a:r>
            <a:r>
              <a:rPr lang="zh-CN" sz="2800" b="1">
                <a:solidFill>
                  <a:srgbClr val="FF0000"/>
                </a:solidFill>
                <a:latin typeface="Times New Roman" panose="02020603050405020304" charset="0"/>
                <a:ea typeface="仿宋_GB2312" panose="02010609030101010101" charset="-122"/>
                <a:cs typeface="Times New Roman" panose="02020603050405020304" charset="0"/>
              </a:rPr>
              <a:t>方向不设推荐项目数量限制。</a:t>
            </a:r>
            <a:endParaRPr lang="zh-CN" sz="2800" b="1">
              <a:solidFill>
                <a:srgbClr val="FF0000"/>
              </a:solidFill>
              <a:latin typeface="Times New Roman" panose="02020603050405020304" charset="0"/>
              <a:ea typeface="仿宋_GB2312" panose="02010609030101010101" charset="-122"/>
              <a:cs typeface="Times New Roman" panose="02020603050405020304" charset="0"/>
            </a:endParaRPr>
          </a:p>
          <a:p>
            <a:pPr indent="406400" fontAlgn="auto">
              <a:lnSpc>
                <a:spcPct val="150000"/>
              </a:lnSpc>
              <a:spcBef>
                <a:spcPts val="600"/>
              </a:spcBef>
              <a:spcAft>
                <a:spcPts val="600"/>
              </a:spcAft>
            </a:pPr>
            <a:r>
              <a:rPr lang="zh-CN" sz="2000" b="0">
                <a:latin typeface="Times New Roman" panose="02020603050405020304" charset="0"/>
                <a:ea typeface="仿宋_GB2312" panose="02010609030101010101" charset="-122"/>
                <a:cs typeface="Times New Roman" panose="02020603050405020304" charset="0"/>
              </a:rPr>
              <a:t>项目申请人应符合通知中的“申报条件”和“申报限制”要求外，还应同时满足以下条件：</a:t>
            </a:r>
            <a:endParaRPr lang="zh-CN" sz="2000" b="0">
              <a:latin typeface="Times New Roman" panose="02020603050405020304" charset="0"/>
              <a:ea typeface="仿宋_GB2312" panose="02010609030101010101" charset="-122"/>
              <a:cs typeface="Times New Roman" panose="02020603050405020304" charset="0"/>
            </a:endParaRPr>
          </a:p>
          <a:p>
            <a:pPr indent="406400" fontAlgn="auto">
              <a:lnSpc>
                <a:spcPct val="150000"/>
              </a:lnSpc>
              <a:spcBef>
                <a:spcPts val="600"/>
              </a:spcBef>
              <a:spcAft>
                <a:spcPts val="600"/>
              </a:spcAft>
            </a:pPr>
            <a:r>
              <a:rPr lang="en-US" altLang="zh-CN" sz="2000" b="0">
                <a:latin typeface="Times New Roman" panose="02020603050405020304" charset="0"/>
                <a:ea typeface="仿宋_GB2312" panose="02010609030101010101" charset="-122"/>
                <a:cs typeface="Times New Roman" panose="02020603050405020304" charset="0"/>
              </a:rPr>
              <a:t>        </a:t>
            </a:r>
            <a:r>
              <a:rPr lang="zh-CN" sz="2000" b="0">
                <a:latin typeface="Times New Roman" panose="02020603050405020304" charset="0"/>
                <a:ea typeface="仿宋_GB2312" panose="02010609030101010101" charset="-122"/>
                <a:cs typeface="Times New Roman" panose="02020603050405020304" charset="0"/>
              </a:rPr>
              <a:t>一是须获得2021或2022年度广州市基础研究计划基础与应用基础研究项目</a:t>
            </a:r>
            <a:r>
              <a:rPr lang="en-US" sz="2000" b="0">
                <a:latin typeface="Times New Roman" panose="02020603050405020304" charset="0"/>
                <a:cs typeface="Times New Roman" panose="02020603050405020304" charset="0"/>
              </a:rPr>
              <a:t>“</a:t>
            </a:r>
            <a:r>
              <a:rPr lang="zh-CN" sz="2000" b="0">
                <a:latin typeface="Times New Roman" panose="02020603050405020304" charset="0"/>
                <a:ea typeface="仿宋_GB2312" panose="02010609030101010101" charset="-122"/>
                <a:cs typeface="Times New Roman" panose="02020603050405020304" charset="0"/>
              </a:rPr>
              <a:t>博士青年科技人员</a:t>
            </a:r>
            <a:r>
              <a:rPr lang="en-US" sz="2000" b="0">
                <a:latin typeface="Times New Roman" panose="02020603050405020304" charset="0"/>
                <a:cs typeface="Times New Roman" panose="02020603050405020304" charset="0"/>
              </a:rPr>
              <a:t>”</a:t>
            </a:r>
            <a:r>
              <a:rPr lang="zh-CN" sz="2000" b="0">
                <a:latin typeface="Times New Roman" panose="02020603050405020304" charset="0"/>
                <a:ea typeface="仿宋_GB2312" panose="02010609030101010101" charset="-122"/>
                <a:cs typeface="Times New Roman" panose="02020603050405020304" charset="0"/>
              </a:rPr>
              <a:t>类别方向立项资助，且该项目已于本项目申请日前完成结题验收（申请日应为各组织单位在系统设置的项目负责人填报提交项目申请的时间，具体以各组织单位设置为准）；</a:t>
            </a:r>
            <a:endParaRPr lang="zh-CN" sz="2000" b="0">
              <a:latin typeface="Times New Roman" panose="02020603050405020304" charset="0"/>
              <a:ea typeface="仿宋_GB2312" panose="02010609030101010101" charset="-122"/>
              <a:cs typeface="Times New Roman" panose="02020603050405020304" charset="0"/>
            </a:endParaRPr>
          </a:p>
          <a:p>
            <a:pPr indent="406400" fontAlgn="auto">
              <a:lnSpc>
                <a:spcPct val="150000"/>
              </a:lnSpc>
              <a:spcBef>
                <a:spcPts val="600"/>
              </a:spcBef>
              <a:spcAft>
                <a:spcPts val="600"/>
              </a:spcAft>
            </a:pPr>
            <a:r>
              <a:rPr lang="en-US" altLang="zh-CN" sz="2000" b="0">
                <a:latin typeface="Times New Roman" panose="02020603050405020304" charset="0"/>
                <a:ea typeface="仿宋_GB2312" panose="02010609030101010101" charset="-122"/>
                <a:cs typeface="Times New Roman" panose="02020603050405020304" charset="0"/>
              </a:rPr>
              <a:t>         </a:t>
            </a:r>
            <a:r>
              <a:rPr lang="zh-CN" sz="2000" b="0">
                <a:latin typeface="Times New Roman" panose="02020603050405020304" charset="0"/>
                <a:ea typeface="仿宋_GB2312" panose="02010609030101010101" charset="-122"/>
                <a:cs typeface="Times New Roman" panose="02020603050405020304" charset="0"/>
              </a:rPr>
              <a:t>二是须在获得的</a:t>
            </a:r>
            <a:r>
              <a:rPr lang="en-US" sz="2000" b="0">
                <a:latin typeface="Times New Roman" panose="02020603050405020304" charset="0"/>
                <a:cs typeface="Times New Roman" panose="02020603050405020304" charset="0"/>
              </a:rPr>
              <a:t>2021</a:t>
            </a:r>
            <a:r>
              <a:rPr lang="zh-CN" altLang="en-US" sz="2000" b="0">
                <a:latin typeface="Times New Roman" panose="02020603050405020304" charset="0"/>
                <a:cs typeface="Times New Roman" panose="02020603050405020304" charset="0"/>
              </a:rPr>
              <a:t>或</a:t>
            </a:r>
            <a:r>
              <a:rPr lang="en-US" altLang="zh-CN" sz="2000" b="0">
                <a:latin typeface="Times New Roman" panose="02020603050405020304" charset="0"/>
                <a:cs typeface="Times New Roman" panose="02020603050405020304" charset="0"/>
              </a:rPr>
              <a:t>2022</a:t>
            </a:r>
            <a:r>
              <a:rPr lang="zh-CN" sz="2000" b="0">
                <a:latin typeface="Times New Roman" panose="02020603050405020304" charset="0"/>
                <a:ea typeface="仿宋_GB2312" panose="02010609030101010101" charset="-122"/>
                <a:cs typeface="Times New Roman" panose="02020603050405020304" charset="0"/>
              </a:rPr>
              <a:t>年度广州市基础研究计划基础与应用基础研究项目</a:t>
            </a:r>
            <a:r>
              <a:rPr lang="en-US" sz="2000" b="0">
                <a:latin typeface="Times New Roman" panose="02020603050405020304" charset="0"/>
                <a:cs typeface="Times New Roman" panose="02020603050405020304" charset="0"/>
              </a:rPr>
              <a:t>“</a:t>
            </a:r>
            <a:r>
              <a:rPr lang="zh-CN" sz="2000" b="0">
                <a:latin typeface="Times New Roman" panose="02020603050405020304" charset="0"/>
                <a:ea typeface="仿宋_GB2312" panose="02010609030101010101" charset="-122"/>
                <a:cs typeface="Times New Roman" panose="02020603050405020304" charset="0"/>
              </a:rPr>
              <a:t>博士青年科技人员</a:t>
            </a:r>
            <a:r>
              <a:rPr lang="en-US" sz="2000" b="0">
                <a:latin typeface="Times New Roman" panose="02020603050405020304" charset="0"/>
                <a:cs typeface="Times New Roman" panose="02020603050405020304" charset="0"/>
              </a:rPr>
              <a:t>”</a:t>
            </a:r>
            <a:r>
              <a:rPr lang="zh-CN" sz="2000" b="0">
                <a:latin typeface="Times New Roman" panose="02020603050405020304" charset="0"/>
                <a:ea typeface="仿宋_GB2312" panose="02010609030101010101" charset="-122"/>
                <a:cs typeface="Times New Roman" panose="02020603050405020304" charset="0"/>
              </a:rPr>
              <a:t>类别方向正式立项后（立项当年4月1日起算）至202</a:t>
            </a:r>
            <a:r>
              <a:rPr lang="en-US" altLang="zh-CN" sz="2000" b="0">
                <a:latin typeface="Times New Roman" panose="02020603050405020304" charset="0"/>
                <a:ea typeface="仿宋_GB2312" panose="02010609030101010101" charset="-122"/>
                <a:cs typeface="Times New Roman" panose="02020603050405020304" charset="0"/>
              </a:rPr>
              <a:t>4</a:t>
            </a:r>
            <a:r>
              <a:rPr lang="zh-CN" sz="2000" b="0">
                <a:latin typeface="Times New Roman" panose="02020603050405020304" charset="0"/>
                <a:ea typeface="仿宋_GB2312" panose="02010609030101010101" charset="-122"/>
                <a:cs typeface="Times New Roman" panose="02020603050405020304" charset="0"/>
              </a:rPr>
              <a:t>年1月1日期间，作为项目负责人获得国家自然科学基金各类项目的正式立项（须提供相关立项证明，以立项下达文件为准）。</a:t>
            </a:r>
            <a:endParaRPr lang="zh-CN" altLang="en-US" sz="2000" b="0">
              <a:latin typeface="Times New Roman" panose="02020603050405020304" charset="0"/>
              <a:ea typeface="仿宋_GB2312" panose="02010609030101010101" charset="-122"/>
              <a:cs typeface="Times New Roman" panose="02020603050405020304" charset="0"/>
            </a:endParaRPr>
          </a:p>
        </p:txBody>
      </p:sp>
      <p:grpSp>
        <p:nvGrpSpPr>
          <p:cNvPr id="4" name="组合 3"/>
          <p:cNvGrpSpPr/>
          <p:nvPr/>
        </p:nvGrpSpPr>
        <p:grpSpPr>
          <a:xfrm>
            <a:off x="0" y="6526530"/>
            <a:ext cx="12191365" cy="325120"/>
            <a:chOff x="0" y="4818665"/>
            <a:chExt cx="9144000" cy="324835"/>
          </a:xfrm>
        </p:grpSpPr>
        <p:sp>
          <p:nvSpPr>
            <p:cNvPr id="3" name="矩形 2"/>
            <p:cNvSpPr/>
            <p:nvPr/>
          </p:nvSpPr>
          <p:spPr>
            <a:xfrm>
              <a:off x="0" y="4918579"/>
              <a:ext cx="9144000" cy="224921"/>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E7E6E6">
                    <a:lumMod val="75000"/>
                  </a:srgbClr>
                </a:solidFill>
                <a:effectLst/>
                <a:uLnTx/>
                <a:uFillTx/>
                <a:latin typeface="Times New Roman" panose="02020603050405020304" charset="0"/>
                <a:ea typeface="等线" panose="02010600030101010101" pitchFamily="2" charset="-122"/>
                <a:cs typeface="Times New Roman" panose="02020603050405020304" charset="0"/>
                <a:sym typeface="+mn-lt"/>
              </a:endParaRPr>
            </a:p>
          </p:txBody>
        </p:sp>
        <p:sp>
          <p:nvSpPr>
            <p:cNvPr id="9" name="矩形 8"/>
            <p:cNvSpPr/>
            <p:nvPr/>
          </p:nvSpPr>
          <p:spPr>
            <a:xfrm>
              <a:off x="6504732" y="4818665"/>
              <a:ext cx="2531764" cy="324835"/>
            </a:xfrm>
            <a:prstGeom prst="rect">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Times New Roman" panose="02020603050405020304" charset="0"/>
                  <a:ea typeface="等线" panose="02010600030101010101" pitchFamily="2" charset="-122"/>
                  <a:cs typeface="Times New Roman" panose="02020603050405020304" charset="0"/>
                </a:rPr>
                <a:t>“</a:t>
              </a:r>
              <a:r>
                <a:rPr kumimoji="0" lang="zh-CN" altLang="zh-CN" sz="1400" b="1" i="0" u="none" strike="noStrike" kern="0" cap="none" spc="0" normalizeH="0" baseline="0" noProof="0" dirty="0">
                  <a:ln>
                    <a:noFill/>
                  </a:ln>
                  <a:solidFill>
                    <a:prstClr val="white"/>
                  </a:solidFill>
                  <a:effectLst/>
                  <a:uLnTx/>
                  <a:uFillTx/>
                  <a:latin typeface="Times New Roman" panose="02020603050405020304" charset="0"/>
                  <a:ea typeface="等线" panose="02010600030101010101" pitchFamily="2" charset="-122"/>
                  <a:cs typeface="Times New Roman" panose="02020603050405020304" charset="0"/>
                </a:rPr>
                <a:t>我为群众办实事</a:t>
              </a:r>
              <a:r>
                <a:rPr kumimoji="0" lang="zh-CN" altLang="en-US" sz="1400" b="1" i="0" u="none" strike="noStrike" kern="0" cap="none" spc="0" normalizeH="0" baseline="0" noProof="0" dirty="0">
                  <a:ln>
                    <a:noFill/>
                  </a:ln>
                  <a:solidFill>
                    <a:prstClr val="white"/>
                  </a:solidFill>
                  <a:effectLst/>
                  <a:uLnTx/>
                  <a:uFillTx/>
                  <a:latin typeface="Times New Roman" panose="02020603050405020304" charset="0"/>
                  <a:ea typeface="等线" panose="02010600030101010101" pitchFamily="2" charset="-122"/>
                  <a:cs typeface="Times New Roman" panose="02020603050405020304" charset="0"/>
                </a:rPr>
                <a:t>”实践活动</a:t>
              </a:r>
              <a:endParaRPr kumimoji="0" lang="zh-CN" altLang="en-US" sz="1400" b="1" i="0" u="none" strike="noStrike" kern="0" cap="none" spc="0" normalizeH="0" baseline="0" noProof="0" dirty="0">
                <a:ln>
                  <a:noFill/>
                </a:ln>
                <a:solidFill>
                  <a:prstClr val="white"/>
                </a:solidFill>
                <a:effectLst/>
                <a:uLnTx/>
                <a:uFillTx/>
                <a:latin typeface="Times New Roman" panose="02020603050405020304" charset="0"/>
                <a:ea typeface="等线" panose="02010600030101010101" pitchFamily="2" charset="-122"/>
                <a:cs typeface="Times New Roman" panose="02020603050405020304" charset="0"/>
                <a:sym typeface="+mn-lt"/>
              </a:endParaRPr>
            </a:p>
          </p:txBody>
        </p:sp>
        <p:sp>
          <p:nvSpPr>
            <p:cNvPr id="19" name="直角三角形 18"/>
            <p:cNvSpPr/>
            <p:nvPr/>
          </p:nvSpPr>
          <p:spPr>
            <a:xfrm flipH="1">
              <a:off x="6293751" y="4818666"/>
              <a:ext cx="210980" cy="99914"/>
            </a:xfrm>
            <a:prstGeom prst="rtTriangl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charset="0"/>
                <a:ea typeface="等线" panose="02010600030101010101" pitchFamily="2" charset="-122"/>
                <a:cs typeface="Times New Roman" panose="0202060305040502030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574752" y="1059958"/>
            <a:ext cx="2857392" cy="885548"/>
            <a:chOff x="11438" y="2751"/>
            <a:chExt cx="6042" cy="2217"/>
          </a:xfrm>
        </p:grpSpPr>
        <p:sp>
          <p:nvSpPr>
            <p:cNvPr id="7" name="剪去对角的矩形 6"/>
            <p:cNvSpPr/>
            <p:nvPr/>
          </p:nvSpPr>
          <p:spPr>
            <a:xfrm>
              <a:off x="11438" y="2751"/>
              <a:ext cx="3021" cy="2216"/>
            </a:xfrm>
            <a:prstGeom prst="snip2DiagRect">
              <a:avLst/>
            </a:prstGeom>
            <a:solidFill>
              <a:srgbClr val="FFCB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tx1"/>
                  </a:solidFill>
                  <a:latin typeface="微软雅黑" panose="020B0503020204020204" pitchFamily="34" charset="-122"/>
                  <a:ea typeface="微软雅黑" panose="020B0503020204020204" pitchFamily="34" charset="-122"/>
                </a:rPr>
                <a:t>优秀博士</a:t>
              </a:r>
              <a:r>
                <a:rPr lang="en-US" altLang="zh-CN" sz="1600" b="1">
                  <a:solidFill>
                    <a:schemeClr val="tx1"/>
                  </a:solidFill>
                  <a:latin typeface="微软雅黑" panose="020B0503020204020204" pitchFamily="34" charset="-122"/>
                  <a:ea typeface="微软雅黑" panose="020B0503020204020204" pitchFamily="34" charset="-122"/>
                </a:rPr>
                <a:t>“</a:t>
              </a:r>
              <a:r>
                <a:rPr lang="zh-CN" altLang="en-US" sz="1600" b="1">
                  <a:solidFill>
                    <a:schemeClr val="tx1"/>
                  </a:solidFill>
                  <a:latin typeface="微软雅黑" panose="020B0503020204020204" pitchFamily="34" charset="-122"/>
                  <a:ea typeface="微软雅黑" panose="020B0503020204020204" pitchFamily="34" charset="-122"/>
                </a:rPr>
                <a:t>续航</a:t>
              </a:r>
              <a:r>
                <a:rPr lang="en-US" altLang="zh-CN" sz="1600" b="1">
                  <a:solidFill>
                    <a:schemeClr val="tx1"/>
                  </a:solidFill>
                  <a:latin typeface="微软雅黑" panose="020B0503020204020204" pitchFamily="34" charset="-122"/>
                  <a:ea typeface="微软雅黑" panose="020B0503020204020204" pitchFamily="34" charset="-122"/>
                </a:rPr>
                <a:t>”</a:t>
              </a:r>
              <a:endParaRPr lang="en-US" altLang="zh-CN" sz="1600" b="1">
                <a:solidFill>
                  <a:schemeClr val="tx1"/>
                </a:solidFill>
                <a:latin typeface="微软雅黑" panose="020B0503020204020204" pitchFamily="34" charset="-122"/>
                <a:ea typeface="微软雅黑" panose="020B0503020204020204" pitchFamily="34" charset="-122"/>
              </a:endParaRPr>
            </a:p>
          </p:txBody>
        </p:sp>
        <p:sp>
          <p:nvSpPr>
            <p:cNvPr id="10" name="剪去对角的矩形 9"/>
            <p:cNvSpPr/>
            <p:nvPr/>
          </p:nvSpPr>
          <p:spPr>
            <a:xfrm>
              <a:off x="14459" y="2752"/>
              <a:ext cx="3021" cy="2216"/>
            </a:xfrm>
            <a:prstGeom prst="snip2DiagRect">
              <a:avLst/>
            </a:prstGeom>
            <a:solidFill>
              <a:srgbClr val="1F74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zh-CN" altLang="en-US" sz="1600" b="1">
                  <a:latin typeface="微软雅黑" panose="020B0503020204020204" pitchFamily="34" charset="-122"/>
                  <a:ea typeface="微软雅黑" panose="020B0503020204020204" pitchFamily="34" charset="-122"/>
                </a:rPr>
                <a:t>科技菁英</a:t>
              </a:r>
              <a:r>
                <a:rPr lang="en-US" altLang="zh-CN" sz="1600" b="1">
                  <a:latin typeface="微软雅黑" panose="020B0503020204020204" pitchFamily="34" charset="-122"/>
                  <a:ea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rPr>
                <a:t>领航</a:t>
              </a:r>
              <a:r>
                <a:rPr lang="en-US" altLang="zh-CN" sz="1600" b="1">
                  <a:latin typeface="微软雅黑" panose="020B0503020204020204" pitchFamily="34" charset="-122"/>
                  <a:ea typeface="微软雅黑" panose="020B0503020204020204" pitchFamily="34" charset="-122"/>
                </a:rPr>
                <a:t>”</a:t>
              </a:r>
              <a:endParaRPr lang="en-US" altLang="zh-CN" sz="1600" b="1">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21945" y="1043305"/>
            <a:ext cx="3376930" cy="861060"/>
            <a:chOff x="321945" y="234950"/>
            <a:chExt cx="3376930" cy="861060"/>
          </a:xfrm>
        </p:grpSpPr>
        <p:grpSp>
          <p:nvGrpSpPr>
            <p:cNvPr id="15" name="组合 14"/>
            <p:cNvGrpSpPr/>
            <p:nvPr/>
          </p:nvGrpSpPr>
          <p:grpSpPr>
            <a:xfrm>
              <a:off x="321945" y="234950"/>
              <a:ext cx="3376930" cy="861060"/>
              <a:chOff x="2558" y="1814"/>
              <a:chExt cx="5318" cy="1356"/>
            </a:xfrm>
          </p:grpSpPr>
          <p:sp>
            <p:nvSpPr>
              <p:cNvPr id="17" name="文本框 16"/>
              <p:cNvSpPr txBox="1"/>
              <p:nvPr>
                <p:custDataLst>
                  <p:tags r:id="rId1"/>
                </p:custDataLst>
              </p:nvPr>
            </p:nvSpPr>
            <p:spPr>
              <a:xfrm>
                <a:off x="3875" y="2035"/>
                <a:ext cx="4001" cy="1135"/>
              </a:xfrm>
              <a:prstGeom prst="rect">
                <a:avLst/>
              </a:prstGeom>
              <a:noFill/>
            </p:spPr>
            <p:txBody>
              <a:bodyPr wrap="square" lIns="101600" tIns="38100" rIns="76200" bIns="38100" rtlCol="0">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r>
                  <a:rPr lang="zh-CN" altLang="en-US" sz="2800" b="1" dirty="0">
                    <a:solidFill>
                      <a:srgbClr val="FFC000"/>
                    </a:solidFill>
                    <a:latin typeface="Arial" panose="020B0604020202020204" pitchFamily="34" charset="0"/>
                  </a:rPr>
                  <a:t>支持方向</a:t>
                </a:r>
                <a:endParaRPr lang="zh-CN" altLang="en-US" sz="2800" b="1" dirty="0">
                  <a:solidFill>
                    <a:srgbClr val="FFC000"/>
                  </a:solidFill>
                  <a:latin typeface="Arial" panose="020B0604020202020204" pitchFamily="34" charset="0"/>
                </a:endParaRPr>
              </a:p>
            </p:txBody>
          </p:sp>
          <p:sp>
            <p:nvSpPr>
              <p:cNvPr id="18" name="矩形 17"/>
              <p:cNvSpPr/>
              <p:nvPr>
                <p:custDataLst>
                  <p:tags r:id="rId2"/>
                </p:custDataLst>
              </p:nvPr>
            </p:nvSpPr>
            <p:spPr>
              <a:xfrm flipH="1">
                <a:off x="2558" y="1814"/>
                <a:ext cx="1209" cy="1314"/>
              </a:xfrm>
              <a:prstGeom prst="rect">
                <a:avLst/>
              </a:prstGeom>
              <a:solidFill>
                <a:srgbClr val="FFC000"/>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r>
                  <a:rPr kumimoji="1" lang="en-US" altLang="zh-CN" sz="2000" b="1" dirty="0">
                    <a:ln>
                      <a:solidFill>
                        <a:srgbClr val="FFC000"/>
                      </a:solidFill>
                    </a:ln>
                    <a:solidFill>
                      <a:schemeClr val="bg1"/>
                    </a:solidFill>
                    <a:latin typeface="微软雅黑" panose="020B0503020204020204" pitchFamily="34" charset="-122"/>
                  </a:rPr>
                  <a:t>01</a:t>
                </a:r>
                <a:endParaRPr kumimoji="1" lang="en-US" altLang="zh-CN" sz="2000" b="1" dirty="0">
                  <a:ln>
                    <a:solidFill>
                      <a:srgbClr val="FFC000"/>
                    </a:solidFill>
                  </a:ln>
                  <a:solidFill>
                    <a:schemeClr val="bg1"/>
                  </a:solidFill>
                  <a:latin typeface="微软雅黑" panose="020B0503020204020204" pitchFamily="34" charset="-122"/>
                </a:endParaRPr>
              </a:p>
            </p:txBody>
          </p:sp>
        </p:grpSp>
        <p:cxnSp>
          <p:nvCxnSpPr>
            <p:cNvPr id="20" name="直接连接符 19"/>
            <p:cNvCxnSpPr/>
            <p:nvPr/>
          </p:nvCxnSpPr>
          <p:spPr>
            <a:xfrm flipV="1">
              <a:off x="1292225" y="861695"/>
              <a:ext cx="1413510" cy="5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基础研究计划2025年度基础与应用基础研究专题</a:t>
            </a:r>
            <a:endParaRPr lang="en-US" altLang="zh-CN" sz="3000" b="1" dirty="0">
              <a:solidFill>
                <a:schemeClr val="tx1"/>
              </a:solidFill>
              <a:latin typeface="+mn-lt"/>
              <a:ea typeface="+mn-ea"/>
              <a:cs typeface="+mn-ea"/>
              <a:sym typeface="+mn-lt"/>
            </a:endParaRPr>
          </a:p>
        </p:txBody>
      </p:sp>
      <p:sp>
        <p:nvSpPr>
          <p:cNvPr id="3" name="矩形 2"/>
          <p:cNvSpPr/>
          <p:nvPr/>
        </p:nvSpPr>
        <p:spPr>
          <a:xfrm>
            <a:off x="748665" y="2091055"/>
            <a:ext cx="10513060" cy="4173220"/>
          </a:xfrm>
          <a:prstGeom prst="rect">
            <a:avLst/>
          </a:prstGeom>
          <a:noFill/>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06400" eaLnBrk="1" fontAlgn="auto" latinLnBrk="0" hangingPunct="1">
              <a:lnSpc>
                <a:spcPct val="100000"/>
              </a:lnSpc>
              <a:spcBef>
                <a:spcPts val="600"/>
              </a:spcBef>
              <a:spcAft>
                <a:spcPts val="600"/>
              </a:spcAft>
            </a:pPr>
            <a:endParaRPr lang="zh-CN">
              <a:solidFill>
                <a:schemeClr val="tx1"/>
              </a:solidFill>
              <a:latin typeface="Times New Roman" panose="02020603050405020304" charset="0"/>
              <a:ea typeface="仿宋_GB2312" panose="02010609030101010101" charset="-122"/>
              <a:sym typeface="+mn-ea"/>
            </a:endParaRPr>
          </a:p>
          <a:p>
            <a:pPr indent="406400" eaLnBrk="1" fontAlgn="auto" latinLnBrk="0" hangingPunct="1">
              <a:lnSpc>
                <a:spcPct val="100000"/>
              </a:lnSpc>
              <a:spcBef>
                <a:spcPts val="600"/>
              </a:spcBef>
              <a:spcAft>
                <a:spcPts val="600"/>
              </a:spcAft>
            </a:pPr>
            <a:endParaRPr lang="zh-CN">
              <a:solidFill>
                <a:schemeClr val="tx1"/>
              </a:solidFill>
              <a:latin typeface="Times New Roman" panose="02020603050405020304" charset="0"/>
              <a:ea typeface="仿宋_GB2312" panose="02010609030101010101" charset="-122"/>
              <a:sym typeface="+mn-ea"/>
            </a:endParaRPr>
          </a:p>
          <a:p>
            <a:pPr indent="406400" eaLnBrk="1" fontAlgn="auto" latinLnBrk="0" hangingPunct="1">
              <a:lnSpc>
                <a:spcPct val="100000"/>
              </a:lnSpc>
              <a:spcBef>
                <a:spcPts val="600"/>
              </a:spcBef>
              <a:spcAft>
                <a:spcPts val="600"/>
              </a:spcAft>
            </a:pPr>
            <a:r>
              <a:rPr lang="zh-CN" sz="2200">
                <a:solidFill>
                  <a:schemeClr val="tx1"/>
                </a:solidFill>
                <a:latin typeface="Times New Roman" panose="02020603050405020304" charset="0"/>
                <a:ea typeface="仿宋_GB2312" panose="02010609030101010101" charset="-122"/>
                <a:sym typeface="+mn-ea"/>
              </a:rPr>
              <a:t>项目负责人在项目实施期内，以该项目作为资助项目获得以下</a:t>
            </a:r>
            <a:r>
              <a:rPr lang="en-US" sz="2200">
                <a:solidFill>
                  <a:schemeClr val="tx1"/>
                </a:solidFill>
                <a:latin typeface="Times New Roman" panose="02020603050405020304" charset="0"/>
                <a:sym typeface="+mn-ea"/>
              </a:rPr>
              <a:t>5</a:t>
            </a:r>
            <a:r>
              <a:rPr lang="zh-CN" sz="2200">
                <a:solidFill>
                  <a:schemeClr val="tx1"/>
                </a:solidFill>
                <a:latin typeface="Times New Roman" panose="02020603050405020304" charset="0"/>
                <a:ea typeface="仿宋_GB2312" panose="02010609030101010101" charset="-122"/>
                <a:sym typeface="+mn-ea"/>
              </a:rPr>
              <a:t>种情形之一且经费使用符合规定的，由组织单位项目负责人在项目实施期内，以该项目作为资助项目获得以下</a:t>
            </a:r>
            <a:r>
              <a:rPr lang="en-US" sz="2200">
                <a:solidFill>
                  <a:schemeClr val="tx1"/>
                </a:solidFill>
                <a:latin typeface="Times New Roman" panose="02020603050405020304" charset="0"/>
                <a:sym typeface="+mn-ea"/>
              </a:rPr>
              <a:t>5</a:t>
            </a:r>
            <a:r>
              <a:rPr lang="zh-CN" sz="2200">
                <a:solidFill>
                  <a:schemeClr val="tx1"/>
                </a:solidFill>
                <a:latin typeface="Times New Roman" panose="02020603050405020304" charset="0"/>
                <a:ea typeface="仿宋_GB2312" panose="02010609030101010101" charset="-122"/>
                <a:sym typeface="+mn-ea"/>
              </a:rPr>
              <a:t>种情形之一且经费使用符合规定的，由组织单位审核后通过验收。</a:t>
            </a:r>
            <a:endParaRPr lang="zh-CN" sz="2200">
              <a:solidFill>
                <a:schemeClr val="tx1"/>
              </a:solidFill>
              <a:latin typeface="Times New Roman" panose="02020603050405020304" charset="0"/>
              <a:ea typeface="仿宋_GB2312" panose="02010609030101010101" charset="-122"/>
              <a:sym typeface="+mn-ea"/>
            </a:endParaRPr>
          </a:p>
          <a:p>
            <a:pPr indent="406400" eaLnBrk="1" fontAlgn="auto" latinLnBrk="0" hangingPunct="1">
              <a:lnSpc>
                <a:spcPct val="100000"/>
              </a:lnSpc>
              <a:spcBef>
                <a:spcPts val="600"/>
              </a:spcBef>
              <a:spcAft>
                <a:spcPts val="600"/>
              </a:spcAft>
            </a:pPr>
            <a:r>
              <a:rPr lang="zh-CN" sz="2200">
                <a:solidFill>
                  <a:schemeClr val="tx1"/>
                </a:solidFill>
                <a:latin typeface="Times New Roman" panose="02020603050405020304" charset="0"/>
                <a:ea typeface="仿宋_GB2312" panose="02010609030101010101" charset="-122"/>
                <a:sym typeface="+mn-ea"/>
              </a:rPr>
              <a:t>（一）项目实施期内，以第一作者</a:t>
            </a:r>
            <a:r>
              <a:rPr lang="en-US" sz="2200">
                <a:solidFill>
                  <a:schemeClr val="tx1"/>
                </a:solidFill>
                <a:latin typeface="Times New Roman" panose="02020603050405020304" charset="0"/>
                <a:sym typeface="+mn-ea"/>
              </a:rPr>
              <a:t>/</a:t>
            </a:r>
            <a:r>
              <a:rPr lang="zh-CN" sz="2200">
                <a:solidFill>
                  <a:schemeClr val="tx1"/>
                </a:solidFill>
                <a:latin typeface="Times New Roman" panose="02020603050405020304" charset="0"/>
                <a:ea typeface="仿宋_GB2312" panose="02010609030101010101" charset="-122"/>
                <a:sym typeface="+mn-ea"/>
              </a:rPr>
              <a:t>通讯作者发表论文</a:t>
            </a:r>
            <a:r>
              <a:rPr lang="en-US" sz="2200">
                <a:solidFill>
                  <a:schemeClr val="tx1"/>
                </a:solidFill>
                <a:latin typeface="Times New Roman" panose="02020603050405020304" charset="0"/>
                <a:sym typeface="+mn-ea"/>
              </a:rPr>
              <a:t>1</a:t>
            </a:r>
            <a:r>
              <a:rPr lang="zh-CN" sz="2200">
                <a:solidFill>
                  <a:schemeClr val="tx1"/>
                </a:solidFill>
                <a:latin typeface="Times New Roman" panose="02020603050405020304" charset="0"/>
                <a:ea typeface="仿宋_GB2312" panose="02010609030101010101" charset="-122"/>
                <a:sym typeface="+mn-ea"/>
              </a:rPr>
              <a:t>篇或以上（须标注资助项目编号）；</a:t>
            </a:r>
            <a:endParaRPr lang="zh-CN" sz="2200">
              <a:solidFill>
                <a:schemeClr val="tx1"/>
              </a:solidFill>
              <a:latin typeface="Times New Roman" panose="02020603050405020304" charset="0"/>
              <a:ea typeface="仿宋_GB2312" panose="02010609030101010101" charset="-122"/>
              <a:sym typeface="+mn-ea"/>
            </a:endParaRPr>
          </a:p>
          <a:p>
            <a:pPr indent="406400" eaLnBrk="1" fontAlgn="auto" latinLnBrk="0" hangingPunct="1">
              <a:lnSpc>
                <a:spcPct val="100000"/>
              </a:lnSpc>
              <a:spcBef>
                <a:spcPts val="600"/>
              </a:spcBef>
              <a:spcAft>
                <a:spcPts val="600"/>
              </a:spcAft>
            </a:pPr>
            <a:r>
              <a:rPr lang="zh-CN" sz="2200">
                <a:solidFill>
                  <a:schemeClr val="tx1"/>
                </a:solidFill>
                <a:latin typeface="Times New Roman" panose="02020603050405020304" charset="0"/>
                <a:ea typeface="仿宋_GB2312" panose="02010609030101010101" charset="-122"/>
                <a:sym typeface="+mn-ea"/>
              </a:rPr>
              <a:t>（二）项目实施期内，以第一完成人申请或授权专利、软件著作</a:t>
            </a:r>
            <a:r>
              <a:rPr lang="en-US" sz="2200">
                <a:solidFill>
                  <a:schemeClr val="tx1"/>
                </a:solidFill>
                <a:latin typeface="Times New Roman" panose="02020603050405020304" charset="0"/>
                <a:sym typeface="+mn-ea"/>
              </a:rPr>
              <a:t>1</a:t>
            </a:r>
            <a:r>
              <a:rPr lang="zh-CN" sz="2200">
                <a:solidFill>
                  <a:schemeClr val="tx1"/>
                </a:solidFill>
                <a:latin typeface="Times New Roman" panose="02020603050405020304" charset="0"/>
                <a:ea typeface="仿宋_GB2312" panose="02010609030101010101" charset="-122"/>
                <a:sym typeface="+mn-ea"/>
              </a:rPr>
              <a:t>项或以上；</a:t>
            </a:r>
            <a:endParaRPr lang="zh-CN" sz="2200">
              <a:solidFill>
                <a:schemeClr val="tx1"/>
              </a:solidFill>
              <a:latin typeface="Times New Roman" panose="02020603050405020304" charset="0"/>
              <a:ea typeface="仿宋_GB2312" panose="02010609030101010101" charset="-122"/>
              <a:sym typeface="+mn-ea"/>
            </a:endParaRPr>
          </a:p>
          <a:p>
            <a:pPr indent="406400" eaLnBrk="1" fontAlgn="auto" latinLnBrk="0" hangingPunct="1">
              <a:lnSpc>
                <a:spcPct val="100000"/>
              </a:lnSpc>
              <a:spcBef>
                <a:spcPts val="600"/>
              </a:spcBef>
              <a:spcAft>
                <a:spcPts val="600"/>
              </a:spcAft>
            </a:pPr>
            <a:r>
              <a:rPr lang="zh-CN" sz="2200">
                <a:solidFill>
                  <a:schemeClr val="tx1"/>
                </a:solidFill>
                <a:latin typeface="Times New Roman" panose="02020603050405020304" charset="0"/>
                <a:ea typeface="仿宋_GB2312" panose="02010609030101010101" charset="-122"/>
                <a:sym typeface="+mn-ea"/>
              </a:rPr>
              <a:t>（三）项目实施期内，获省级以上科技计划项目或人才项目支持</a:t>
            </a:r>
            <a:r>
              <a:rPr lang="en-US" sz="2200">
                <a:solidFill>
                  <a:schemeClr val="tx1"/>
                </a:solidFill>
                <a:latin typeface="Times New Roman" panose="02020603050405020304" charset="0"/>
                <a:sym typeface="+mn-ea"/>
              </a:rPr>
              <a:t>1</a:t>
            </a:r>
            <a:r>
              <a:rPr lang="zh-CN" sz="2200">
                <a:solidFill>
                  <a:schemeClr val="tx1"/>
                </a:solidFill>
                <a:latin typeface="Times New Roman" panose="02020603050405020304" charset="0"/>
                <a:ea typeface="仿宋_GB2312" panose="02010609030101010101" charset="-122"/>
                <a:sym typeface="+mn-ea"/>
              </a:rPr>
              <a:t>项或以上；</a:t>
            </a:r>
            <a:endParaRPr lang="zh-CN" sz="2200">
              <a:solidFill>
                <a:schemeClr val="tx1"/>
              </a:solidFill>
              <a:latin typeface="Times New Roman" panose="02020603050405020304" charset="0"/>
              <a:ea typeface="仿宋_GB2312" panose="02010609030101010101" charset="-122"/>
              <a:sym typeface="+mn-ea"/>
            </a:endParaRPr>
          </a:p>
          <a:p>
            <a:pPr indent="406400" eaLnBrk="1" fontAlgn="auto" latinLnBrk="0" hangingPunct="1">
              <a:lnSpc>
                <a:spcPct val="100000"/>
              </a:lnSpc>
              <a:spcBef>
                <a:spcPts val="600"/>
              </a:spcBef>
              <a:spcAft>
                <a:spcPts val="600"/>
              </a:spcAft>
            </a:pPr>
            <a:r>
              <a:rPr lang="zh-CN" sz="2200">
                <a:solidFill>
                  <a:schemeClr val="tx1"/>
                </a:solidFill>
                <a:latin typeface="Times New Roman" panose="02020603050405020304" charset="0"/>
                <a:ea typeface="仿宋_GB2312" panose="02010609030101010101" charset="-122"/>
                <a:sym typeface="+mn-ea"/>
              </a:rPr>
              <a:t>（四）项目实施期内，获省级以上科技奖励（含列入获奖团队成员名单）</a:t>
            </a:r>
            <a:r>
              <a:rPr lang="en-US" sz="2200">
                <a:solidFill>
                  <a:schemeClr val="tx1"/>
                </a:solidFill>
                <a:latin typeface="Times New Roman" panose="02020603050405020304" charset="0"/>
                <a:sym typeface="+mn-ea"/>
              </a:rPr>
              <a:t>1</a:t>
            </a:r>
            <a:r>
              <a:rPr lang="zh-CN" sz="2200">
                <a:solidFill>
                  <a:schemeClr val="tx1"/>
                </a:solidFill>
                <a:latin typeface="Times New Roman" panose="02020603050405020304" charset="0"/>
                <a:ea typeface="仿宋_GB2312" panose="02010609030101010101" charset="-122"/>
                <a:sym typeface="+mn-ea"/>
              </a:rPr>
              <a:t>项或以上；</a:t>
            </a:r>
            <a:endParaRPr lang="zh-CN" sz="2200">
              <a:solidFill>
                <a:schemeClr val="tx1"/>
              </a:solidFill>
              <a:latin typeface="Times New Roman" panose="02020603050405020304" charset="0"/>
              <a:ea typeface="仿宋_GB2312" panose="02010609030101010101" charset="-122"/>
              <a:sym typeface="+mn-ea"/>
            </a:endParaRPr>
          </a:p>
          <a:p>
            <a:pPr indent="406400" eaLnBrk="1" fontAlgn="auto" latinLnBrk="0" hangingPunct="1">
              <a:lnSpc>
                <a:spcPct val="100000"/>
              </a:lnSpc>
              <a:spcBef>
                <a:spcPts val="600"/>
              </a:spcBef>
              <a:spcAft>
                <a:spcPts val="600"/>
              </a:spcAft>
            </a:pPr>
            <a:r>
              <a:rPr lang="zh-CN" sz="2200">
                <a:solidFill>
                  <a:schemeClr val="tx1"/>
                </a:solidFill>
                <a:latin typeface="Times New Roman" panose="02020603050405020304" charset="0"/>
                <a:ea typeface="仿宋_GB2312" panose="02010609030101010101" charset="-122"/>
                <a:sym typeface="+mn-ea"/>
              </a:rPr>
              <a:t>（五）项目实施期内，获得职称晋升。</a:t>
            </a:r>
            <a:endParaRPr lang="zh-CN" altLang="en-US" sz="2200" b="0">
              <a:solidFill>
                <a:schemeClr val="tx1"/>
              </a:solidFill>
              <a:latin typeface="Times New Roman" panose="02020603050405020304" charset="0"/>
              <a:ea typeface="仿宋_GB2312" panose="02010609030101010101" charset="-122"/>
            </a:endParaRPr>
          </a:p>
          <a:p>
            <a:pPr indent="406400" eaLnBrk="1" fontAlgn="auto" latinLnBrk="0" hangingPunct="1">
              <a:lnSpc>
                <a:spcPct val="100000"/>
              </a:lnSpc>
              <a:spcBef>
                <a:spcPts val="600"/>
              </a:spcBef>
              <a:spcAft>
                <a:spcPts val="600"/>
              </a:spcAft>
            </a:pPr>
            <a:endParaRPr lang="zh-CN" altLang="en-US" sz="2200" b="0">
              <a:solidFill>
                <a:schemeClr val="tx1"/>
              </a:solidFill>
              <a:latin typeface="Times New Roman" panose="02020603050405020304" charset="0"/>
              <a:ea typeface="仿宋_GB2312" panose="02010609030101010101" charset="-122"/>
              <a:sym typeface="+mn-ea"/>
            </a:endParaRPr>
          </a:p>
        </p:txBody>
      </p:sp>
      <p:sp>
        <p:nvSpPr>
          <p:cNvPr id="4" name="文本框 3"/>
          <p:cNvSpPr txBox="1"/>
          <p:nvPr>
            <p:custDataLst>
              <p:tags r:id="rId3"/>
            </p:custDataLst>
          </p:nvPr>
        </p:nvSpPr>
        <p:spPr>
          <a:xfrm>
            <a:off x="95250" y="2090420"/>
            <a:ext cx="5080000" cy="521970"/>
          </a:xfrm>
          <a:prstGeom prst="rect">
            <a:avLst/>
          </a:prstGeom>
          <a:noFill/>
          <a:ln w="9525">
            <a:noFill/>
          </a:ln>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indent="558800"/>
            <a:r>
              <a:rPr lang="zh-CN" sz="2800" b="1">
                <a:ln>
                  <a:solidFill>
                    <a:srgbClr val="0070C0"/>
                  </a:solidFill>
                </a:ln>
                <a:solidFill>
                  <a:schemeClr val="accent3"/>
                </a:solidFill>
                <a:effectLst/>
                <a:latin typeface="Times New Roman" panose="02020603050405020304" charset="0"/>
                <a:ea typeface="仿宋_GB2312" panose="02010609030101010101" charset="-122"/>
              </a:rPr>
              <a:t>预期成果要求</a:t>
            </a:r>
            <a:endParaRPr lang="zh-CN" altLang="en-US" sz="2800" b="1">
              <a:ln>
                <a:solidFill>
                  <a:srgbClr val="0070C0"/>
                </a:solidFill>
              </a:ln>
              <a:solidFill>
                <a:schemeClr val="accent3"/>
              </a:solidFill>
              <a:effectLst/>
              <a:latin typeface="Times New Roman" panose="02020603050405020304" charset="0"/>
              <a:ea typeface="仿宋_GB2312" panose="02010609030101010101" charset="-122"/>
            </a:endParaRPr>
          </a:p>
        </p:txBody>
      </p:sp>
      <p:grpSp>
        <p:nvGrpSpPr>
          <p:cNvPr id="9" name="组合 8"/>
          <p:cNvGrpSpPr/>
          <p:nvPr/>
        </p:nvGrpSpPr>
        <p:grpSpPr>
          <a:xfrm>
            <a:off x="0" y="6526530"/>
            <a:ext cx="12191365" cy="325120"/>
            <a:chOff x="0" y="4818665"/>
            <a:chExt cx="9144000" cy="324835"/>
          </a:xfrm>
        </p:grpSpPr>
        <p:sp>
          <p:nvSpPr>
            <p:cNvPr id="19" name="矩形 18"/>
            <p:cNvSpPr/>
            <p:nvPr/>
          </p:nvSpPr>
          <p:spPr>
            <a:xfrm>
              <a:off x="0" y="4918579"/>
              <a:ext cx="9144000" cy="224921"/>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E7E6E6">
                    <a:lumMod val="75000"/>
                  </a:srgbClr>
                </a:solidFill>
                <a:effectLst/>
                <a:uLnTx/>
                <a:uFillTx/>
                <a:latin typeface="等线" panose="02010600030101010101" pitchFamily="2" charset="-122"/>
                <a:ea typeface="等线" panose="02010600030101010101" pitchFamily="2" charset="-122"/>
                <a:cs typeface="+mn-ea"/>
                <a:sym typeface="+mn-lt"/>
              </a:endParaRPr>
            </a:p>
          </p:txBody>
        </p:sp>
        <p:sp>
          <p:nvSpPr>
            <p:cNvPr id="21" name="矩形 20"/>
            <p:cNvSpPr/>
            <p:nvPr/>
          </p:nvSpPr>
          <p:spPr>
            <a:xfrm>
              <a:off x="6504732" y="4818665"/>
              <a:ext cx="2531764" cy="324835"/>
            </a:xfrm>
            <a:prstGeom prst="rect">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zh-CN"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我为群众办实事</a:t>
              </a: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实践活动</a:t>
              </a:r>
              <a:endPar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sym typeface="+mn-lt"/>
              </a:endParaRPr>
            </a:p>
          </p:txBody>
        </p:sp>
        <p:sp>
          <p:nvSpPr>
            <p:cNvPr id="22" name="直角三角形 21"/>
            <p:cNvSpPr/>
            <p:nvPr/>
          </p:nvSpPr>
          <p:spPr>
            <a:xfrm flipH="1">
              <a:off x="6293751" y="4818666"/>
              <a:ext cx="210980" cy="99914"/>
            </a:xfrm>
            <a:prstGeom prst="rtTriangl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21945" y="1043305"/>
            <a:ext cx="3376930" cy="836295"/>
            <a:chOff x="321945" y="234950"/>
            <a:chExt cx="3376930" cy="836295"/>
          </a:xfrm>
        </p:grpSpPr>
        <p:grpSp>
          <p:nvGrpSpPr>
            <p:cNvPr id="15" name="组合 14"/>
            <p:cNvGrpSpPr/>
            <p:nvPr/>
          </p:nvGrpSpPr>
          <p:grpSpPr>
            <a:xfrm>
              <a:off x="321945" y="234950"/>
              <a:ext cx="3376930" cy="836295"/>
              <a:chOff x="2558" y="1814"/>
              <a:chExt cx="5318" cy="1317"/>
            </a:xfrm>
          </p:grpSpPr>
          <p:sp>
            <p:nvSpPr>
              <p:cNvPr id="17" name="文本框 16"/>
              <p:cNvSpPr txBox="1"/>
              <p:nvPr>
                <p:custDataLst>
                  <p:tags r:id="rId1"/>
                </p:custDataLst>
              </p:nvPr>
            </p:nvSpPr>
            <p:spPr>
              <a:xfrm>
                <a:off x="3875" y="1996"/>
                <a:ext cx="4001" cy="1135"/>
              </a:xfrm>
              <a:prstGeom prst="rect">
                <a:avLst/>
              </a:prstGeom>
              <a:noFill/>
            </p:spPr>
            <p:txBody>
              <a:bodyPr wrap="square" lIns="101600" tIns="38100" rIns="76200" bIns="38100" rtlCol="0">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r>
                  <a:rPr lang="zh-CN" altLang="en-US" sz="2800" b="1" dirty="0">
                    <a:solidFill>
                      <a:srgbClr val="FFC000"/>
                    </a:solidFill>
                    <a:latin typeface="Arial" panose="020B0604020202020204" pitchFamily="34" charset="0"/>
                  </a:rPr>
                  <a:t>支持方向</a:t>
                </a:r>
                <a:endParaRPr lang="zh-CN" altLang="en-US" sz="2800" b="1" dirty="0">
                  <a:solidFill>
                    <a:srgbClr val="FFC000"/>
                  </a:solidFill>
                  <a:latin typeface="Arial" panose="020B0604020202020204" pitchFamily="34" charset="0"/>
                </a:endParaRPr>
              </a:p>
            </p:txBody>
          </p:sp>
          <p:sp>
            <p:nvSpPr>
              <p:cNvPr id="18" name="矩形 17"/>
              <p:cNvSpPr/>
              <p:nvPr>
                <p:custDataLst>
                  <p:tags r:id="rId2"/>
                </p:custDataLst>
              </p:nvPr>
            </p:nvSpPr>
            <p:spPr>
              <a:xfrm flipH="1">
                <a:off x="2558" y="1814"/>
                <a:ext cx="1209" cy="1314"/>
              </a:xfrm>
              <a:prstGeom prst="rect">
                <a:avLst/>
              </a:prstGeom>
              <a:solidFill>
                <a:srgbClr val="FFC000"/>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r>
                  <a:rPr kumimoji="1" lang="en-US" altLang="zh-CN" sz="2000" b="1" dirty="0">
                    <a:ln>
                      <a:solidFill>
                        <a:srgbClr val="FFC000"/>
                      </a:solidFill>
                    </a:ln>
                    <a:solidFill>
                      <a:schemeClr val="bg1"/>
                    </a:solidFill>
                    <a:latin typeface="微软雅黑" panose="020B0503020204020204" pitchFamily="34" charset="-122"/>
                  </a:rPr>
                  <a:t>01</a:t>
                </a:r>
                <a:endParaRPr kumimoji="1" lang="en-US" altLang="zh-CN" sz="2000" b="1" dirty="0">
                  <a:ln>
                    <a:solidFill>
                      <a:srgbClr val="FFC000"/>
                    </a:solidFill>
                  </a:ln>
                  <a:solidFill>
                    <a:schemeClr val="bg1"/>
                  </a:solidFill>
                  <a:latin typeface="微软雅黑" panose="020B0503020204020204" pitchFamily="34" charset="-122"/>
                </a:endParaRPr>
              </a:p>
            </p:txBody>
          </p:sp>
        </p:grpSp>
        <p:cxnSp>
          <p:nvCxnSpPr>
            <p:cNvPr id="20" name="直接连接符 19"/>
            <p:cNvCxnSpPr/>
            <p:nvPr/>
          </p:nvCxnSpPr>
          <p:spPr>
            <a:xfrm flipV="1">
              <a:off x="1292225" y="861695"/>
              <a:ext cx="1413510" cy="5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基础研究计划2025年度基础与应用基础研究专题</a:t>
            </a:r>
            <a:endParaRPr lang="en-US" altLang="zh-CN" sz="3000" b="1" dirty="0">
              <a:solidFill>
                <a:schemeClr val="tx1"/>
              </a:solidFill>
              <a:latin typeface="+mn-lt"/>
              <a:ea typeface="+mn-ea"/>
              <a:cs typeface="+mn-ea"/>
              <a:sym typeface="+mn-lt"/>
            </a:endParaRPr>
          </a:p>
        </p:txBody>
      </p:sp>
      <p:sp>
        <p:nvSpPr>
          <p:cNvPr id="8" name="剪去对角的矩形 7"/>
          <p:cNvSpPr/>
          <p:nvPr/>
        </p:nvSpPr>
        <p:spPr>
          <a:xfrm>
            <a:off x="3473450" y="1059815"/>
            <a:ext cx="1428750" cy="885190"/>
          </a:xfrm>
          <a:prstGeom prst="snip2DiagRect">
            <a:avLst/>
          </a:prstGeom>
          <a:solidFill>
            <a:srgbClr val="1F74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sym typeface="+mn-ea"/>
              </a:rPr>
              <a:t>科技菁英</a:t>
            </a:r>
            <a:r>
              <a:rPr lang="en-US" altLang="zh-CN" sz="1600" b="1">
                <a:latin typeface="微软雅黑" panose="020B0503020204020204" pitchFamily="34" charset="-122"/>
                <a:ea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sym typeface="+mn-ea"/>
              </a:rPr>
              <a:t>领航</a:t>
            </a:r>
            <a:r>
              <a:rPr lang="en-US" altLang="zh-CN" sz="1600" b="1">
                <a:latin typeface="微软雅黑" panose="020B0503020204020204" pitchFamily="34" charset="-122"/>
                <a:ea typeface="微软雅黑" panose="020B0503020204020204" pitchFamily="34" charset="-122"/>
                <a:sym typeface="+mn-ea"/>
              </a:rPr>
              <a:t>”</a:t>
            </a:r>
            <a:endParaRPr lang="en-US" altLang="zh-CN" sz="1600" b="1">
              <a:latin typeface="微软雅黑" panose="020B0503020204020204" pitchFamily="34" charset="-122"/>
              <a:ea typeface="微软雅黑" panose="020B0503020204020204" pitchFamily="34" charset="-122"/>
            </a:endParaRPr>
          </a:p>
        </p:txBody>
      </p:sp>
      <p:sp>
        <p:nvSpPr>
          <p:cNvPr id="4" name="文本框 3"/>
          <p:cNvSpPr txBox="1"/>
          <p:nvPr/>
        </p:nvSpPr>
        <p:spPr>
          <a:xfrm>
            <a:off x="470535" y="1956435"/>
            <a:ext cx="11321415" cy="4579620"/>
          </a:xfrm>
          <a:prstGeom prst="rect">
            <a:avLst/>
          </a:prstGeom>
          <a:noFill/>
          <a:ln w="9525">
            <a:noFill/>
          </a:ln>
        </p:spPr>
        <p:txBody>
          <a:bodyPr wrap="square">
            <a:spAutoFit/>
          </a:bodyPr>
          <a:lstStyle/>
          <a:p>
            <a:pPr indent="406400" fontAlgn="auto">
              <a:lnSpc>
                <a:spcPts val="3500"/>
              </a:lnSpc>
            </a:pPr>
            <a:r>
              <a:rPr lang="zh-CN" sz="1800" b="0">
                <a:latin typeface="华文仿宋" panose="02010600040101010101" charset="-122"/>
                <a:ea typeface="华文仿宋" panose="02010600040101010101" charset="-122"/>
                <a:cs typeface="华文仿宋" panose="02010600040101010101" charset="-122"/>
              </a:rPr>
              <a:t>科技菁英</a:t>
            </a:r>
            <a:r>
              <a:rPr lang="en-US" altLang="zh-CN" sz="1800" b="0">
                <a:latin typeface="华文仿宋" panose="02010600040101010101" charset="-122"/>
                <a:ea typeface="华文仿宋" panose="02010600040101010101" charset="-122"/>
                <a:cs typeface="华文仿宋" panose="02010600040101010101" charset="-122"/>
              </a:rPr>
              <a:t>“</a:t>
            </a:r>
            <a:r>
              <a:rPr lang="zh-CN" altLang="en-US" sz="1800" b="0">
                <a:latin typeface="华文仿宋" panose="02010600040101010101" charset="-122"/>
                <a:ea typeface="华文仿宋" panose="02010600040101010101" charset="-122"/>
                <a:cs typeface="华文仿宋" panose="02010600040101010101" charset="-122"/>
              </a:rPr>
              <a:t>领航</a:t>
            </a:r>
            <a:r>
              <a:rPr lang="en-US" altLang="zh-CN" sz="1800" b="0">
                <a:latin typeface="华文仿宋" panose="02010600040101010101" charset="-122"/>
                <a:ea typeface="华文仿宋" panose="02010600040101010101" charset="-122"/>
                <a:cs typeface="华文仿宋" panose="02010600040101010101" charset="-122"/>
              </a:rPr>
              <a:t>”</a:t>
            </a:r>
            <a:r>
              <a:rPr lang="zh-CN" sz="1800" b="0">
                <a:latin typeface="华文仿宋" panose="02010600040101010101" charset="-122"/>
                <a:ea typeface="华文仿宋" panose="02010600040101010101" charset="-122"/>
                <a:cs typeface="华文仿宋" panose="02010600040101010101" charset="-122"/>
              </a:rPr>
              <a:t>方向项目申报应符合通知中的</a:t>
            </a:r>
            <a:r>
              <a:rPr lang="en-US" sz="1800" b="0">
                <a:latin typeface="华文仿宋" panose="02010600040101010101" charset="-122"/>
                <a:ea typeface="华文仿宋" panose="02010600040101010101" charset="-122"/>
                <a:cs typeface="华文仿宋" panose="02010600040101010101" charset="-122"/>
              </a:rPr>
              <a:t>“</a:t>
            </a:r>
            <a:r>
              <a:rPr lang="zh-CN" sz="1800" b="0">
                <a:latin typeface="华文仿宋" panose="02010600040101010101" charset="-122"/>
                <a:ea typeface="华文仿宋" panose="02010600040101010101" charset="-122"/>
                <a:cs typeface="华文仿宋" panose="02010600040101010101" charset="-122"/>
              </a:rPr>
              <a:t>申报条件”和“申报限制”要求外，还应同时满足以下条件：</a:t>
            </a:r>
            <a:endParaRPr lang="zh-CN" sz="1800" b="0">
              <a:latin typeface="华文仿宋" panose="02010600040101010101" charset="-122"/>
              <a:ea typeface="华文仿宋" panose="02010600040101010101" charset="-122"/>
              <a:cs typeface="华文仿宋" panose="02010600040101010101" charset="-122"/>
            </a:endParaRPr>
          </a:p>
          <a:p>
            <a:pPr indent="406400" fontAlgn="auto">
              <a:lnSpc>
                <a:spcPts val="3500"/>
              </a:lnSpc>
            </a:pPr>
            <a:r>
              <a:rPr lang="en-US" altLang="zh-CN" sz="1800" b="0">
                <a:latin typeface="华文仿宋" panose="02010600040101010101" charset="-122"/>
                <a:ea typeface="华文仿宋" panose="02010600040101010101" charset="-122"/>
                <a:cs typeface="华文仿宋" panose="02010600040101010101" charset="-122"/>
              </a:rPr>
              <a:t>   </a:t>
            </a:r>
            <a:r>
              <a:rPr lang="zh-CN" sz="1800" b="0">
                <a:latin typeface="华文仿宋" panose="02010600040101010101" charset="-122"/>
                <a:ea typeface="华文仿宋" panose="02010600040101010101" charset="-122"/>
                <a:cs typeface="华文仿宋" panose="02010600040101010101" charset="-122"/>
              </a:rPr>
              <a:t>（一）申报单位应为近</a:t>
            </a:r>
            <a:r>
              <a:rPr lang="en-US" sz="1800" b="0">
                <a:latin typeface="华文仿宋" panose="02010600040101010101" charset="-122"/>
                <a:ea typeface="华文仿宋" panose="02010600040101010101" charset="-122"/>
                <a:cs typeface="华文仿宋" panose="02010600040101010101" charset="-122"/>
              </a:rPr>
              <a:t>5</a:t>
            </a:r>
            <a:r>
              <a:rPr lang="zh-CN" sz="1800" b="0">
                <a:latin typeface="华文仿宋" panose="02010600040101010101" charset="-122"/>
                <a:ea typeface="华文仿宋" panose="02010600040101010101" charset="-122"/>
                <a:cs typeface="华文仿宋" panose="02010600040101010101" charset="-122"/>
              </a:rPr>
              <a:t>年（</a:t>
            </a:r>
            <a:r>
              <a:rPr lang="en-US" sz="1800" b="0">
                <a:latin typeface="华文仿宋" panose="02010600040101010101" charset="-122"/>
                <a:ea typeface="华文仿宋" panose="02010600040101010101" charset="-122"/>
                <a:cs typeface="华文仿宋" panose="02010600040101010101" charset="-122"/>
              </a:rPr>
              <a:t>2019—2023</a:t>
            </a:r>
            <a:r>
              <a:rPr lang="zh-CN" sz="1800" b="0">
                <a:latin typeface="华文仿宋" panose="02010600040101010101" charset="-122"/>
                <a:ea typeface="华文仿宋" panose="02010600040101010101" charset="-122"/>
                <a:cs typeface="华文仿宋" panose="02010600040101010101" charset="-122"/>
              </a:rPr>
              <a:t>年度）承担过</a:t>
            </a:r>
            <a:r>
              <a:rPr lang="zh-CN" sz="1800" b="1">
                <a:solidFill>
                  <a:srgbClr val="FF0000"/>
                </a:solidFill>
                <a:latin typeface="华文仿宋" panose="02010600040101010101" charset="-122"/>
                <a:ea typeface="华文仿宋" panose="02010600040101010101" charset="-122"/>
                <a:cs typeface="华文仿宋" panose="02010600040101010101" charset="-122"/>
              </a:rPr>
              <a:t>国家自然科学基金</a:t>
            </a:r>
            <a:r>
              <a:rPr lang="zh-CN" sz="1800" b="0">
                <a:latin typeface="华文仿宋" panose="02010600040101010101" charset="-122"/>
                <a:ea typeface="华文仿宋" panose="02010600040101010101" charset="-122"/>
                <a:cs typeface="华文仿宋" panose="02010600040101010101" charset="-122"/>
              </a:rPr>
              <a:t>杰出青年科学基金项目或国家自然科学基金优秀青年科学基金项目的单位。以所属“组织单位”报送的</a:t>
            </a:r>
            <a:r>
              <a:rPr lang="en-US" sz="1800" b="0">
                <a:latin typeface="华文仿宋" panose="02010600040101010101" charset="-122"/>
                <a:ea typeface="华文仿宋" panose="02010600040101010101" charset="-122"/>
                <a:cs typeface="华文仿宋" panose="02010600040101010101" charset="-122"/>
              </a:rPr>
              <a:t>2023</a:t>
            </a:r>
            <a:r>
              <a:rPr lang="zh-CN" sz="1800" b="0">
                <a:latin typeface="华文仿宋" panose="02010600040101010101" charset="-122"/>
                <a:ea typeface="华文仿宋" panose="02010600040101010101" charset="-122"/>
                <a:cs typeface="华文仿宋" panose="02010600040101010101" charset="-122"/>
              </a:rPr>
              <a:t>年度报告中披露的信息为准。</a:t>
            </a:r>
            <a:endParaRPr lang="zh-CN" sz="1800" b="0">
              <a:latin typeface="华文仿宋" panose="02010600040101010101" charset="-122"/>
              <a:ea typeface="华文仿宋" panose="02010600040101010101" charset="-122"/>
              <a:cs typeface="华文仿宋" panose="02010600040101010101" charset="-122"/>
            </a:endParaRPr>
          </a:p>
          <a:p>
            <a:pPr indent="406400" fontAlgn="auto">
              <a:lnSpc>
                <a:spcPts val="3500"/>
              </a:lnSpc>
            </a:pPr>
            <a:r>
              <a:rPr lang="en-US" altLang="zh-CN" sz="1800" b="0">
                <a:latin typeface="华文仿宋" panose="02010600040101010101" charset="-122"/>
                <a:ea typeface="华文仿宋" panose="02010600040101010101" charset="-122"/>
                <a:cs typeface="华文仿宋" panose="02010600040101010101" charset="-122"/>
              </a:rPr>
              <a:t>   </a:t>
            </a:r>
            <a:r>
              <a:rPr lang="zh-CN" sz="1800" b="0">
                <a:latin typeface="华文仿宋" panose="02010600040101010101" charset="-122"/>
                <a:ea typeface="华文仿宋" panose="02010600040101010101" charset="-122"/>
                <a:cs typeface="华文仿宋" panose="02010600040101010101" charset="-122"/>
              </a:rPr>
              <a:t>（二）项目负责人须通过所在符合条件要求的申报单位申报，同时还应具备以下条件：</a:t>
            </a:r>
            <a:endParaRPr lang="zh-CN" sz="1800" b="0">
              <a:latin typeface="华文仿宋" panose="02010600040101010101" charset="-122"/>
              <a:ea typeface="华文仿宋" panose="02010600040101010101" charset="-122"/>
              <a:cs typeface="华文仿宋" panose="02010600040101010101" charset="-122"/>
            </a:endParaRPr>
          </a:p>
          <a:p>
            <a:pPr indent="406400" fontAlgn="auto">
              <a:lnSpc>
                <a:spcPts val="3500"/>
              </a:lnSpc>
            </a:pPr>
            <a:r>
              <a:rPr lang="en-US" altLang="zh-CN" sz="1800" b="0">
                <a:latin typeface="华文仿宋" panose="02010600040101010101" charset="-122"/>
                <a:ea typeface="华文仿宋" panose="02010600040101010101" charset="-122"/>
                <a:cs typeface="华文仿宋" panose="02010600040101010101" charset="-122"/>
              </a:rPr>
              <a:t>       </a:t>
            </a:r>
            <a:r>
              <a:rPr lang="zh-CN" sz="1800" b="0">
                <a:latin typeface="华文仿宋" panose="02010600040101010101" charset="-122"/>
                <a:ea typeface="华文仿宋" panose="02010600040101010101" charset="-122"/>
                <a:cs typeface="华文仿宋" panose="02010600040101010101" charset="-122"/>
              </a:rPr>
              <a:t>一是属于广州市行政区域内国家自然科学基金项目承担单位的全职在岗人员（须提供项目负责人在依托单位有效期内的劳动合同等证明材料）；</a:t>
            </a:r>
            <a:endParaRPr lang="zh-CN" sz="1800" b="0">
              <a:latin typeface="华文仿宋" panose="02010600040101010101" charset="-122"/>
              <a:ea typeface="华文仿宋" panose="02010600040101010101" charset="-122"/>
              <a:cs typeface="华文仿宋" panose="02010600040101010101" charset="-122"/>
            </a:endParaRPr>
          </a:p>
          <a:p>
            <a:pPr indent="406400" fontAlgn="auto">
              <a:lnSpc>
                <a:spcPts val="3500"/>
              </a:lnSpc>
            </a:pPr>
            <a:r>
              <a:rPr lang="en-US" altLang="zh-CN" sz="1800" b="0">
                <a:latin typeface="华文仿宋" panose="02010600040101010101" charset="-122"/>
                <a:ea typeface="华文仿宋" panose="02010600040101010101" charset="-122"/>
                <a:cs typeface="华文仿宋" panose="02010600040101010101" charset="-122"/>
              </a:rPr>
              <a:t>       </a:t>
            </a:r>
            <a:r>
              <a:rPr lang="zh-CN" sz="1800" b="0">
                <a:latin typeface="华文仿宋" panose="02010600040101010101" charset="-122"/>
                <a:ea typeface="华文仿宋" panose="02010600040101010101" charset="-122"/>
                <a:cs typeface="华文仿宋" panose="02010600040101010101" charset="-122"/>
              </a:rPr>
              <a:t>二是申报当年年龄不超过</a:t>
            </a:r>
            <a:r>
              <a:rPr lang="en-US" sz="1800" b="0">
                <a:latin typeface="华文仿宋" panose="02010600040101010101" charset="-122"/>
                <a:ea typeface="华文仿宋" panose="02010600040101010101" charset="-122"/>
                <a:cs typeface="华文仿宋" panose="02010600040101010101" charset="-122"/>
              </a:rPr>
              <a:t>42</a:t>
            </a:r>
            <a:r>
              <a:rPr lang="zh-CN" sz="1800" b="0">
                <a:latin typeface="华文仿宋" panose="02010600040101010101" charset="-122"/>
                <a:ea typeface="华文仿宋" panose="02010600040101010101" charset="-122"/>
                <a:cs typeface="华文仿宋" panose="02010600040101010101" charset="-122"/>
              </a:rPr>
              <a:t>周岁（即</a:t>
            </a:r>
            <a:r>
              <a:rPr lang="en-US" sz="1800" b="0">
                <a:latin typeface="华文仿宋" panose="02010600040101010101" charset="-122"/>
                <a:ea typeface="华文仿宋" panose="02010600040101010101" charset="-122"/>
                <a:cs typeface="华文仿宋" panose="02010600040101010101" charset="-122"/>
              </a:rPr>
              <a:t>1982</a:t>
            </a:r>
            <a:r>
              <a:rPr lang="zh-CN" sz="1800" b="0">
                <a:latin typeface="华文仿宋" panose="02010600040101010101" charset="-122"/>
                <a:ea typeface="华文仿宋" panose="02010600040101010101" charset="-122"/>
                <a:cs typeface="华文仿宋" panose="02010600040101010101" charset="-122"/>
              </a:rPr>
              <a:t>年</a:t>
            </a:r>
            <a:r>
              <a:rPr lang="en-US" sz="1800" b="0">
                <a:latin typeface="华文仿宋" panose="02010600040101010101" charset="-122"/>
                <a:ea typeface="华文仿宋" panose="02010600040101010101" charset="-122"/>
                <a:cs typeface="华文仿宋" panose="02010600040101010101" charset="-122"/>
              </a:rPr>
              <a:t>1</a:t>
            </a:r>
            <a:r>
              <a:rPr lang="zh-CN" sz="1800" b="0">
                <a:latin typeface="华文仿宋" panose="02010600040101010101" charset="-122"/>
                <a:ea typeface="华文仿宋" panose="02010600040101010101" charset="-122"/>
                <a:cs typeface="华文仿宋" panose="02010600040101010101" charset="-122"/>
              </a:rPr>
              <a:t>月</a:t>
            </a:r>
            <a:r>
              <a:rPr lang="en-US" sz="1800" b="0">
                <a:latin typeface="华文仿宋" panose="02010600040101010101" charset="-122"/>
                <a:ea typeface="华文仿宋" panose="02010600040101010101" charset="-122"/>
                <a:cs typeface="华文仿宋" panose="02010600040101010101" charset="-122"/>
              </a:rPr>
              <a:t>1</a:t>
            </a:r>
            <a:r>
              <a:rPr lang="zh-CN" sz="1800" b="0">
                <a:latin typeface="华文仿宋" panose="02010600040101010101" charset="-122"/>
                <a:ea typeface="华文仿宋" panose="02010600040101010101" charset="-122"/>
                <a:cs typeface="华文仿宋" panose="02010600040101010101" charset="-122"/>
              </a:rPr>
              <a:t>日及以后出生），女性年龄未满45周岁（即1979年1月1日及以后出生）；</a:t>
            </a:r>
            <a:endParaRPr lang="zh-CN" sz="1800" b="0">
              <a:latin typeface="华文仿宋" panose="02010600040101010101" charset="-122"/>
              <a:ea typeface="华文仿宋" panose="02010600040101010101" charset="-122"/>
              <a:cs typeface="华文仿宋" panose="02010600040101010101" charset="-122"/>
            </a:endParaRPr>
          </a:p>
          <a:p>
            <a:pPr indent="406400" fontAlgn="auto">
              <a:lnSpc>
                <a:spcPts val="3500"/>
              </a:lnSpc>
            </a:pPr>
            <a:r>
              <a:rPr lang="en-US" altLang="zh-CN" sz="1800" b="0">
                <a:latin typeface="华文仿宋" panose="02010600040101010101" charset="-122"/>
                <a:ea typeface="华文仿宋" panose="02010600040101010101" charset="-122"/>
                <a:cs typeface="华文仿宋" panose="02010600040101010101" charset="-122"/>
              </a:rPr>
              <a:t>       </a:t>
            </a:r>
            <a:r>
              <a:rPr lang="zh-CN" sz="1800" b="0">
                <a:latin typeface="华文仿宋" panose="02010600040101010101" charset="-122"/>
                <a:ea typeface="华文仿宋" panose="02010600040101010101" charset="-122"/>
                <a:cs typeface="华文仿宋" panose="02010600040101010101" charset="-122"/>
              </a:rPr>
              <a:t>三是具有博士学位或高级专业技术职称。</a:t>
            </a:r>
            <a:endParaRPr lang="zh-CN" altLang="en-US" sz="1800" b="0">
              <a:latin typeface="华文仿宋" panose="02010600040101010101" charset="-122"/>
              <a:ea typeface="华文仿宋" panose="02010600040101010101" charset="-122"/>
              <a:cs typeface="华文仿宋" panose="02010600040101010101" charset="-122"/>
            </a:endParaRPr>
          </a:p>
        </p:txBody>
      </p:sp>
      <p:grpSp>
        <p:nvGrpSpPr>
          <p:cNvPr id="5" name="组合 4"/>
          <p:cNvGrpSpPr/>
          <p:nvPr/>
        </p:nvGrpSpPr>
        <p:grpSpPr>
          <a:xfrm>
            <a:off x="0" y="6526530"/>
            <a:ext cx="12191365" cy="325120"/>
            <a:chOff x="0" y="4818665"/>
            <a:chExt cx="9144000" cy="324835"/>
          </a:xfrm>
        </p:grpSpPr>
        <p:sp>
          <p:nvSpPr>
            <p:cNvPr id="6" name="矩形 5"/>
            <p:cNvSpPr/>
            <p:nvPr/>
          </p:nvSpPr>
          <p:spPr>
            <a:xfrm>
              <a:off x="0" y="4918579"/>
              <a:ext cx="9144000" cy="224921"/>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E7E6E6">
                    <a:lumMod val="75000"/>
                  </a:srgbClr>
                </a:solidFill>
                <a:effectLst/>
                <a:uLnTx/>
                <a:uFillTx/>
                <a:latin typeface="等线" panose="02010600030101010101" pitchFamily="2" charset="-122"/>
                <a:ea typeface="等线" panose="02010600030101010101" pitchFamily="2" charset="-122"/>
                <a:cs typeface="+mn-ea"/>
                <a:sym typeface="+mn-lt"/>
              </a:endParaRPr>
            </a:p>
          </p:txBody>
        </p:sp>
        <p:sp>
          <p:nvSpPr>
            <p:cNvPr id="7" name="矩形 6"/>
            <p:cNvSpPr/>
            <p:nvPr/>
          </p:nvSpPr>
          <p:spPr>
            <a:xfrm>
              <a:off x="6504732" y="4818665"/>
              <a:ext cx="2531764" cy="324835"/>
            </a:xfrm>
            <a:prstGeom prst="rect">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zh-CN"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我为群众办实事</a:t>
              </a: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实践活动</a:t>
              </a:r>
              <a:endPar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sym typeface="+mn-lt"/>
              </a:endParaRPr>
            </a:p>
          </p:txBody>
        </p:sp>
        <p:sp>
          <p:nvSpPr>
            <p:cNvPr id="9" name="直角三角形 8"/>
            <p:cNvSpPr/>
            <p:nvPr/>
          </p:nvSpPr>
          <p:spPr>
            <a:xfrm flipH="1">
              <a:off x="6293751" y="4818666"/>
              <a:ext cx="210980" cy="99914"/>
            </a:xfrm>
            <a:prstGeom prst="rtTriangl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21945" y="1043305"/>
            <a:ext cx="3376930" cy="834390"/>
            <a:chOff x="321945" y="234950"/>
            <a:chExt cx="3376930" cy="834390"/>
          </a:xfrm>
        </p:grpSpPr>
        <p:grpSp>
          <p:nvGrpSpPr>
            <p:cNvPr id="15" name="组合 14"/>
            <p:cNvGrpSpPr/>
            <p:nvPr/>
          </p:nvGrpSpPr>
          <p:grpSpPr>
            <a:xfrm>
              <a:off x="321945" y="234950"/>
              <a:ext cx="3376930" cy="834390"/>
              <a:chOff x="2558" y="1814"/>
              <a:chExt cx="5318" cy="1314"/>
            </a:xfrm>
          </p:grpSpPr>
          <p:sp>
            <p:nvSpPr>
              <p:cNvPr id="17" name="文本框 16"/>
              <p:cNvSpPr txBox="1"/>
              <p:nvPr>
                <p:custDataLst>
                  <p:tags r:id="rId1"/>
                </p:custDataLst>
              </p:nvPr>
            </p:nvSpPr>
            <p:spPr>
              <a:xfrm>
                <a:off x="3875" y="1983"/>
                <a:ext cx="4001" cy="1135"/>
              </a:xfrm>
              <a:prstGeom prst="rect">
                <a:avLst/>
              </a:prstGeom>
              <a:noFill/>
            </p:spPr>
            <p:txBody>
              <a:bodyPr wrap="square" lIns="101600" tIns="38100" rIns="76200" bIns="38100" rtlCol="0">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r>
                  <a:rPr lang="zh-CN" altLang="en-US" sz="2800" b="1" dirty="0">
                    <a:solidFill>
                      <a:srgbClr val="FFC000"/>
                    </a:solidFill>
                    <a:latin typeface="Arial" panose="020B0604020202020204" pitchFamily="34" charset="0"/>
                  </a:rPr>
                  <a:t>支持方向</a:t>
                </a:r>
                <a:endParaRPr lang="zh-CN" altLang="en-US" sz="2800" b="1" dirty="0">
                  <a:solidFill>
                    <a:srgbClr val="FFC000"/>
                  </a:solidFill>
                  <a:latin typeface="Arial" panose="020B0604020202020204" pitchFamily="34" charset="0"/>
                </a:endParaRPr>
              </a:p>
            </p:txBody>
          </p:sp>
          <p:sp>
            <p:nvSpPr>
              <p:cNvPr id="18" name="矩形 17"/>
              <p:cNvSpPr/>
              <p:nvPr>
                <p:custDataLst>
                  <p:tags r:id="rId2"/>
                </p:custDataLst>
              </p:nvPr>
            </p:nvSpPr>
            <p:spPr>
              <a:xfrm flipH="1">
                <a:off x="2558" y="1814"/>
                <a:ext cx="1209" cy="1314"/>
              </a:xfrm>
              <a:prstGeom prst="rect">
                <a:avLst/>
              </a:prstGeom>
              <a:solidFill>
                <a:srgbClr val="FFC000"/>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r>
                  <a:rPr kumimoji="1" lang="en-US" altLang="zh-CN" sz="2000" b="1" dirty="0">
                    <a:ln>
                      <a:solidFill>
                        <a:srgbClr val="FFC000"/>
                      </a:solidFill>
                    </a:ln>
                    <a:solidFill>
                      <a:schemeClr val="bg1"/>
                    </a:solidFill>
                    <a:latin typeface="微软雅黑" panose="020B0503020204020204" pitchFamily="34" charset="-122"/>
                  </a:rPr>
                  <a:t>01</a:t>
                </a:r>
                <a:endParaRPr kumimoji="1" lang="en-US" altLang="zh-CN" sz="2000" b="1" dirty="0">
                  <a:ln>
                    <a:solidFill>
                      <a:srgbClr val="FFC000"/>
                    </a:solidFill>
                  </a:ln>
                  <a:solidFill>
                    <a:schemeClr val="bg1"/>
                  </a:solidFill>
                  <a:latin typeface="微软雅黑" panose="020B0503020204020204" pitchFamily="34" charset="-122"/>
                </a:endParaRPr>
              </a:p>
            </p:txBody>
          </p:sp>
        </p:grpSp>
        <p:cxnSp>
          <p:nvCxnSpPr>
            <p:cNvPr id="20" name="直接连接符 19"/>
            <p:cNvCxnSpPr/>
            <p:nvPr/>
          </p:nvCxnSpPr>
          <p:spPr>
            <a:xfrm flipV="1">
              <a:off x="1292225" y="861695"/>
              <a:ext cx="1413510" cy="5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基础研究计划2025年度基础与应用基础研究专题</a:t>
            </a:r>
            <a:endParaRPr lang="en-US" altLang="zh-CN" sz="3000" b="1" dirty="0">
              <a:solidFill>
                <a:schemeClr val="tx1"/>
              </a:solidFill>
              <a:latin typeface="+mn-lt"/>
              <a:ea typeface="+mn-ea"/>
              <a:cs typeface="+mn-ea"/>
              <a:sym typeface="+mn-lt"/>
            </a:endParaRPr>
          </a:p>
        </p:txBody>
      </p:sp>
      <p:sp>
        <p:nvSpPr>
          <p:cNvPr id="8" name="剪去对角的矩形 7"/>
          <p:cNvSpPr/>
          <p:nvPr/>
        </p:nvSpPr>
        <p:spPr>
          <a:xfrm>
            <a:off x="3473450" y="1059815"/>
            <a:ext cx="1428750" cy="885190"/>
          </a:xfrm>
          <a:prstGeom prst="snip2DiagRect">
            <a:avLst/>
          </a:prstGeom>
          <a:solidFill>
            <a:srgbClr val="1F74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latin typeface="微软雅黑" panose="020B0503020204020204" pitchFamily="34" charset="-122"/>
                <a:ea typeface="微软雅黑" panose="020B0503020204020204" pitchFamily="34" charset="-122"/>
                <a:sym typeface="+mn-ea"/>
              </a:rPr>
              <a:t>科技菁英</a:t>
            </a:r>
            <a:r>
              <a:rPr lang="en-US" altLang="zh-CN" sz="1600" b="1">
                <a:latin typeface="微软雅黑" panose="020B0503020204020204" pitchFamily="34" charset="-122"/>
                <a:ea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sym typeface="+mn-ea"/>
              </a:rPr>
              <a:t>领航</a:t>
            </a:r>
            <a:r>
              <a:rPr lang="en-US" altLang="zh-CN" sz="1600" b="1">
                <a:latin typeface="微软雅黑" panose="020B0503020204020204" pitchFamily="34" charset="-122"/>
                <a:ea typeface="微软雅黑" panose="020B0503020204020204" pitchFamily="34" charset="-122"/>
                <a:sym typeface="+mn-ea"/>
              </a:rPr>
              <a:t>”</a:t>
            </a:r>
            <a:endParaRPr lang="en-US" altLang="zh-CN" sz="1600" b="1">
              <a:latin typeface="微软雅黑" panose="020B0503020204020204" pitchFamily="34" charset="-122"/>
              <a:ea typeface="微软雅黑" panose="020B0503020204020204" pitchFamily="34" charset="-122"/>
            </a:endParaRPr>
          </a:p>
        </p:txBody>
      </p:sp>
      <p:sp>
        <p:nvSpPr>
          <p:cNvPr id="3" name="文本框 2"/>
          <p:cNvSpPr txBox="1"/>
          <p:nvPr/>
        </p:nvSpPr>
        <p:spPr>
          <a:xfrm>
            <a:off x="311150" y="2059940"/>
            <a:ext cx="4978400" cy="4388485"/>
          </a:xfrm>
          <a:prstGeom prst="rect">
            <a:avLst/>
          </a:prstGeom>
          <a:noFill/>
          <a:ln w="9525">
            <a:solidFill>
              <a:srgbClr val="00B050"/>
            </a:solidFill>
          </a:ln>
        </p:spPr>
        <p:txBody>
          <a:bodyPr>
            <a:noAutofit/>
          </a:bodyPr>
          <a:lstStyle/>
          <a:p>
            <a:pPr indent="558800" algn="just">
              <a:lnSpc>
                <a:spcPts val="3000"/>
              </a:lnSpc>
              <a:spcBef>
                <a:spcPts val="0"/>
              </a:spcBef>
              <a:spcAft>
                <a:spcPts val="0"/>
              </a:spcAft>
            </a:pPr>
            <a:r>
              <a:rPr lang="zh-CN" sz="1800" b="0">
                <a:latin typeface="Times New Roman" panose="02020603050405020304" charset="0"/>
                <a:ea typeface="仿宋_GB2312" panose="02010609030101010101" charset="-122"/>
              </a:rPr>
              <a:t>本</a:t>
            </a:r>
            <a:r>
              <a:rPr lang="zh-CN" sz="1800" b="0">
                <a:ea typeface="仿宋_GB2312" panose="02010609030101010101" charset="-122"/>
              </a:rPr>
              <a:t>项目实行单位限额推荐，总体</a:t>
            </a:r>
            <a:r>
              <a:rPr lang="zh-CN" sz="1800" b="0">
                <a:latin typeface="Times New Roman" panose="02020603050405020304" charset="0"/>
                <a:ea typeface="仿宋_GB2312" panose="02010609030101010101" charset="-122"/>
              </a:rPr>
              <a:t>根据各组织</a:t>
            </a:r>
            <a:r>
              <a:rPr lang="zh-CN" sz="1800" b="0">
                <a:ea typeface="仿宋_GB2312" panose="02010609030101010101" charset="-122"/>
              </a:rPr>
              <a:t>单位</a:t>
            </a:r>
            <a:r>
              <a:rPr lang="zh-CN" sz="1800" b="0">
                <a:latin typeface="Times New Roman" panose="02020603050405020304" charset="0"/>
                <a:ea typeface="仿宋_GB2312" panose="02010609030101010101" charset="-122"/>
              </a:rPr>
              <a:t>（含其下属</a:t>
            </a:r>
            <a:r>
              <a:rPr lang="zh-CN" sz="1800" b="0">
                <a:ea typeface="仿宋_GB2312" panose="02010609030101010101" charset="-122"/>
              </a:rPr>
              <a:t>各在穗国家自然科学基金依托单位</a:t>
            </a:r>
            <a:r>
              <a:rPr lang="zh-CN" sz="1800" b="0">
                <a:latin typeface="Times New Roman" panose="02020603050405020304" charset="0"/>
                <a:ea typeface="仿宋_GB2312" panose="02010609030101010101" charset="-122"/>
              </a:rPr>
              <a:t>或</a:t>
            </a:r>
            <a:r>
              <a:rPr lang="zh-CN" sz="1800" b="0">
                <a:ea typeface="仿宋_GB2312" panose="02010609030101010101" charset="-122"/>
              </a:rPr>
              <a:t>国家自然科学基金</a:t>
            </a:r>
            <a:r>
              <a:rPr lang="zh-CN" sz="1800" b="0">
                <a:latin typeface="Times New Roman" panose="02020603050405020304" charset="0"/>
                <a:ea typeface="仿宋_GB2312" panose="02010609030101010101" charset="-122"/>
              </a:rPr>
              <a:t>项目承担单位）</a:t>
            </a:r>
            <a:r>
              <a:rPr lang="zh-CN" sz="1800" b="0">
                <a:ea typeface="仿宋_GB2312" panose="02010609030101010101" charset="-122"/>
              </a:rPr>
              <a:t>近</a:t>
            </a:r>
            <a:r>
              <a:rPr lang="en-US" sz="1800" b="0">
                <a:latin typeface="Times New Roman" panose="02020603050405020304" charset="0"/>
                <a:ea typeface="仿宋_GB2312" panose="02010609030101010101" charset="-122"/>
              </a:rPr>
              <a:t>5</a:t>
            </a:r>
            <a:r>
              <a:rPr lang="zh-CN" sz="1800" b="0">
                <a:ea typeface="仿宋_GB2312" panose="02010609030101010101" charset="-122"/>
              </a:rPr>
              <a:t>年</a:t>
            </a:r>
            <a:r>
              <a:rPr lang="zh-CN" sz="1800" b="0">
                <a:latin typeface="Times New Roman" panose="02020603050405020304" charset="0"/>
                <a:ea typeface="仿宋_GB2312" panose="02010609030101010101" charset="-122"/>
              </a:rPr>
              <a:t>（</a:t>
            </a:r>
            <a:r>
              <a:rPr lang="en-US" sz="1800" b="0">
                <a:latin typeface="Times New Roman" panose="02020603050405020304" charset="0"/>
                <a:ea typeface="仿宋_GB2312" panose="02010609030101010101" charset="-122"/>
              </a:rPr>
              <a:t>2019—2023</a:t>
            </a:r>
            <a:r>
              <a:rPr lang="zh-CN" sz="1800" b="0">
                <a:ea typeface="仿宋_GB2312" panose="02010609030101010101" charset="-122"/>
              </a:rPr>
              <a:t>年度</a:t>
            </a:r>
            <a:r>
              <a:rPr lang="zh-CN" sz="1800" b="0">
                <a:latin typeface="Times New Roman" panose="02020603050405020304" charset="0"/>
                <a:ea typeface="仿宋_GB2312" panose="02010609030101010101" charset="-122"/>
              </a:rPr>
              <a:t>）</a:t>
            </a:r>
            <a:r>
              <a:rPr lang="zh-CN" sz="1800" b="0">
                <a:ea typeface="仿宋_GB2312" panose="02010609030101010101" charset="-122"/>
              </a:rPr>
              <a:t>获</a:t>
            </a:r>
            <a:r>
              <a:rPr lang="zh-CN" sz="1800" b="0">
                <a:latin typeface="Times New Roman" panose="02020603050405020304" charset="0"/>
                <a:ea typeface="仿宋_GB2312" panose="02010609030101010101" charset="-122"/>
              </a:rPr>
              <a:t>得</a:t>
            </a:r>
            <a:r>
              <a:rPr lang="zh-CN" sz="1800" b="0">
                <a:ea typeface="仿宋_GB2312" panose="02010609030101010101" charset="-122"/>
              </a:rPr>
              <a:t>国家自然科学基金</a:t>
            </a:r>
            <a:r>
              <a:rPr lang="zh-CN" sz="1800" b="0">
                <a:latin typeface="Times New Roman" panose="02020603050405020304" charset="0"/>
                <a:ea typeface="仿宋_GB2312" panose="02010609030101010101" charset="-122"/>
              </a:rPr>
              <a:t>杰出青年科学</a:t>
            </a:r>
            <a:r>
              <a:rPr lang="zh-CN" sz="1800" b="0">
                <a:ea typeface="仿宋_GB2312" panose="02010609030101010101" charset="-122"/>
              </a:rPr>
              <a:t>基金</a:t>
            </a:r>
            <a:r>
              <a:rPr lang="zh-CN" sz="1800" b="0">
                <a:latin typeface="Times New Roman" panose="02020603050405020304" charset="0"/>
                <a:ea typeface="仿宋_GB2312" panose="02010609030101010101" charset="-122"/>
              </a:rPr>
              <a:t>和</a:t>
            </a:r>
            <a:r>
              <a:rPr lang="zh-CN" sz="1800" b="0">
                <a:ea typeface="仿宋_GB2312" panose="02010609030101010101" charset="-122"/>
              </a:rPr>
              <a:t>国家自然科学基金</a:t>
            </a:r>
            <a:r>
              <a:rPr lang="zh-CN" sz="1800" b="0">
                <a:latin typeface="Times New Roman" panose="02020603050405020304" charset="0"/>
                <a:ea typeface="仿宋_GB2312" panose="02010609030101010101" charset="-122"/>
              </a:rPr>
              <a:t>优秀青年科学基金</a:t>
            </a:r>
            <a:r>
              <a:rPr lang="zh-CN" sz="1800" b="0">
                <a:ea typeface="仿宋_GB2312" panose="02010609030101010101" charset="-122"/>
              </a:rPr>
              <a:t>项目</a:t>
            </a:r>
            <a:r>
              <a:rPr lang="zh-CN" sz="1800" b="0">
                <a:latin typeface="Times New Roman" panose="02020603050405020304" charset="0"/>
                <a:ea typeface="仿宋_GB2312" panose="02010609030101010101" charset="-122"/>
              </a:rPr>
              <a:t>的总体数量</a:t>
            </a:r>
            <a:r>
              <a:rPr sz="1800" b="0">
                <a:ea typeface="仿宋_GB2312" panose="02010609030101010101" charset="-122"/>
              </a:rPr>
              <a:t>80%，计算各组织单位的推荐项目数量（数字小数部分按四舍五入取整数），原则上每个组织单位最多不超过30项。为贯彻落实《广州南沙深化面向世界的粤港澳全面合作总体方案》，本方向项目按适当比例给予香港科技大学（广州）推荐项目数量。</a:t>
            </a:r>
            <a:endParaRPr sz="1800" b="0">
              <a:ea typeface="仿宋_GB2312" panose="02010609030101010101" charset="-122"/>
            </a:endParaRPr>
          </a:p>
        </p:txBody>
      </p:sp>
      <p:graphicFrame>
        <p:nvGraphicFramePr>
          <p:cNvPr id="5" name="表格 4"/>
          <p:cNvGraphicFramePr/>
          <p:nvPr>
            <p:custDataLst>
              <p:tags r:id="rId3"/>
            </p:custDataLst>
          </p:nvPr>
        </p:nvGraphicFramePr>
        <p:xfrm>
          <a:off x="5561965" y="1089025"/>
          <a:ext cx="5768340" cy="5441950"/>
        </p:xfrm>
        <a:graphic>
          <a:graphicData uri="http://schemas.openxmlformats.org/drawingml/2006/table">
            <a:tbl>
              <a:tblPr/>
              <a:tblGrid>
                <a:gridCol w="3450590"/>
                <a:gridCol w="885190"/>
                <a:gridCol w="1432560"/>
              </a:tblGrid>
              <a:tr h="471805">
                <a:tc>
                  <a:txBody>
                    <a:bodyPr/>
                    <a:lstStyle/>
                    <a:p>
                      <a:pPr indent="0" algn="ctr">
                        <a:buNone/>
                      </a:pPr>
                      <a:r>
                        <a:rPr lang="en-US" sz="1100" b="1">
                          <a:solidFill>
                            <a:schemeClr val="bg1"/>
                          </a:solidFill>
                          <a:latin typeface="华文仿宋" panose="02010600040101010101" charset="-122"/>
                          <a:ea typeface="华文仿宋" panose="02010600040101010101" charset="-122"/>
                          <a:cs typeface="Times New Roman" panose="02020603050405020304" charset="0"/>
                        </a:rPr>
                        <a:t>组织单位</a:t>
                      </a:r>
                      <a:endParaRPr lang="en-US" altLang="en-US" sz="1100" b="1">
                        <a:solidFill>
                          <a:schemeClr val="bg1"/>
                        </a:solidFill>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a:lstStyle/>
                    <a:p>
                      <a:pPr indent="0" algn="ctr">
                        <a:buNone/>
                      </a:pPr>
                      <a:r>
                        <a:rPr lang="en-US" sz="1100" b="1">
                          <a:solidFill>
                            <a:schemeClr val="bg1"/>
                          </a:solidFill>
                          <a:latin typeface="华文仿宋" panose="02010600040101010101" charset="-122"/>
                          <a:ea typeface="华文仿宋" panose="02010600040101010101" charset="-122"/>
                          <a:cs typeface="Times New Roman" panose="02020603050405020304" charset="0"/>
                        </a:rPr>
                        <a:t>推荐立项项目数限额</a:t>
                      </a:r>
                      <a:endParaRPr lang="en-US" altLang="en-US" sz="1100" b="1">
                        <a:solidFill>
                          <a:schemeClr val="bg1"/>
                        </a:solidFill>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a:lstStyle/>
                    <a:p>
                      <a:pPr indent="0" algn="ctr">
                        <a:buNone/>
                      </a:pPr>
                      <a:r>
                        <a:rPr lang="en-US" sz="1100" b="1">
                          <a:solidFill>
                            <a:schemeClr val="bg1"/>
                          </a:solidFill>
                          <a:latin typeface="华文仿宋" panose="02010600040101010101" charset="-122"/>
                          <a:ea typeface="华文仿宋" panose="02010600040101010101" charset="-122"/>
                          <a:cs typeface="Times New Roman" panose="02020603050405020304" charset="0"/>
                        </a:rPr>
                        <a:t>备注</a:t>
                      </a:r>
                      <a:endParaRPr lang="en-US" altLang="en-US" sz="1100" b="1">
                        <a:solidFill>
                          <a:schemeClr val="bg1"/>
                        </a:solidFill>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r>
              <a:tr h="235585">
                <a:tc>
                  <a:txBody>
                    <a:bodyPr/>
                    <a:lstStyle/>
                    <a:p>
                      <a:pPr indent="0">
                        <a:buNone/>
                      </a:pPr>
                      <a:r>
                        <a:rPr lang="en-US" sz="1100" b="0">
                          <a:latin typeface="华文仿宋" panose="02010600040101010101" charset="-122"/>
                          <a:ea typeface="华文仿宋" panose="02010600040101010101" charset="-122"/>
                          <a:cs typeface="Times New Roman" panose="02020603050405020304" charset="0"/>
                        </a:rPr>
                        <a:t>中山大学（含校本部、医学部及其附属医院）</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仿宋_GB2312" panose="02010609030101010101" charset="-122"/>
                        </a:rPr>
                        <a:t>30</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仿宋_GB2312" panose="02010609030101010101" charset="-122"/>
                        </a:rPr>
                        <a:t> </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6855">
                <a:tc>
                  <a:txBody>
                    <a:bodyPr/>
                    <a:lstStyle/>
                    <a:p>
                      <a:pPr indent="0">
                        <a:buNone/>
                      </a:pPr>
                      <a:r>
                        <a:rPr lang="en-US" sz="1100" b="0">
                          <a:latin typeface="华文仿宋" panose="02010600040101010101" charset="-122"/>
                          <a:ea typeface="华文仿宋" panose="02010600040101010101" charset="-122"/>
                          <a:cs typeface="Times New Roman" panose="02020603050405020304" charset="0"/>
                        </a:rPr>
                        <a:t>华南理工大学</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en-US" sz="1100" b="0">
                          <a:latin typeface="华文仿宋" panose="02010600040101010101" charset="-122"/>
                          <a:ea typeface="华文仿宋" panose="02010600040101010101" charset="-122"/>
                          <a:cs typeface="仿宋_GB2312" panose="02010609030101010101" charset="-122"/>
                        </a:rPr>
                        <a:t>30</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Times New Roman" panose="02020603050405020304" charset="0"/>
                        </a:rPr>
                        <a:t> </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5585">
                <a:tc>
                  <a:txBody>
                    <a:bodyPr/>
                    <a:lstStyle/>
                    <a:p>
                      <a:pPr indent="0">
                        <a:buNone/>
                      </a:pPr>
                      <a:r>
                        <a:rPr lang="en-US" sz="1100" b="0">
                          <a:latin typeface="华文仿宋" panose="02010600040101010101" charset="-122"/>
                          <a:ea typeface="华文仿宋" panose="02010600040101010101" charset="-122"/>
                          <a:cs typeface="Times New Roman" panose="02020603050405020304" charset="0"/>
                        </a:rPr>
                        <a:t>南方医科大学（含其附属医院）</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仿宋_GB2312" panose="02010609030101010101" charset="-122"/>
                        </a:rPr>
                        <a:t>12</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Times New Roman" panose="02020603050405020304" charset="0"/>
                        </a:rPr>
                        <a:t> </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6220">
                <a:tc>
                  <a:txBody>
                    <a:bodyPr/>
                    <a:lstStyle/>
                    <a:p>
                      <a:pPr indent="0">
                        <a:buNone/>
                      </a:pPr>
                      <a:r>
                        <a:rPr lang="en-US" sz="1100" b="0">
                          <a:latin typeface="华文仿宋" panose="02010600040101010101" charset="-122"/>
                          <a:ea typeface="华文仿宋" panose="02010600040101010101" charset="-122"/>
                          <a:cs typeface="Times New Roman" panose="02020603050405020304" charset="0"/>
                        </a:rPr>
                        <a:t>暨南大学（含其附属医院）</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en-US" sz="1100" b="0">
                          <a:latin typeface="华文仿宋" panose="02010600040101010101" charset="-122"/>
                          <a:ea typeface="华文仿宋" panose="02010600040101010101" charset="-122"/>
                          <a:cs typeface="仿宋_GB2312" panose="02010609030101010101" charset="-122"/>
                        </a:rPr>
                        <a:t>18</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Times New Roman" panose="02020603050405020304" charset="0"/>
                        </a:rPr>
                        <a:t> </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5585">
                <a:tc>
                  <a:txBody>
                    <a:bodyPr/>
                    <a:lstStyle/>
                    <a:p>
                      <a:pPr indent="0">
                        <a:buNone/>
                      </a:pPr>
                      <a:r>
                        <a:rPr lang="en-US" sz="1100" b="0">
                          <a:latin typeface="华文仿宋" panose="02010600040101010101" charset="-122"/>
                          <a:ea typeface="华文仿宋" panose="02010600040101010101" charset="-122"/>
                          <a:cs typeface="Times New Roman" panose="02020603050405020304" charset="0"/>
                        </a:rPr>
                        <a:t>广州医科大学（含其附属医院）</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en-US" sz="1100" b="0">
                          <a:latin typeface="华文仿宋" panose="02010600040101010101" charset="-122"/>
                          <a:ea typeface="华文仿宋" panose="02010600040101010101" charset="-122"/>
                          <a:cs typeface="仿宋_GB2312" panose="02010609030101010101" charset="-122"/>
                        </a:rPr>
                        <a:t>6</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Times New Roman" panose="02020603050405020304" charset="0"/>
                        </a:rPr>
                        <a:t> </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5585">
                <a:tc>
                  <a:txBody>
                    <a:bodyPr/>
                    <a:lstStyle/>
                    <a:p>
                      <a:pPr indent="0">
                        <a:buNone/>
                      </a:pPr>
                      <a:r>
                        <a:rPr lang="en-US" sz="1100" b="0">
                          <a:latin typeface="华文仿宋" panose="02010600040101010101" charset="-122"/>
                          <a:ea typeface="华文仿宋" panose="02010600040101010101" charset="-122"/>
                          <a:cs typeface="Times New Roman" panose="02020603050405020304" charset="0"/>
                        </a:rPr>
                        <a:t>广东工业大学</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仿宋_GB2312" panose="02010609030101010101" charset="-122"/>
                        </a:rPr>
                        <a:t>16</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Times New Roman" panose="02020603050405020304" charset="0"/>
                        </a:rPr>
                        <a:t> </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6220">
                <a:tc>
                  <a:txBody>
                    <a:bodyPr/>
                    <a:lstStyle/>
                    <a:p>
                      <a:pPr indent="0">
                        <a:buNone/>
                      </a:pPr>
                      <a:r>
                        <a:rPr lang="en-US" sz="1100" b="0">
                          <a:latin typeface="华文仿宋" panose="02010600040101010101" charset="-122"/>
                          <a:ea typeface="华文仿宋" panose="02010600040101010101" charset="-122"/>
                          <a:cs typeface="Times New Roman" panose="02020603050405020304" charset="0"/>
                        </a:rPr>
                        <a:t>广州中医药大学（含其附属医院）</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en-US" sz="1100" b="0">
                          <a:latin typeface="华文仿宋" panose="02010600040101010101" charset="-122"/>
                          <a:ea typeface="华文仿宋" panose="02010600040101010101" charset="-122"/>
                          <a:cs typeface="仿宋_GB2312" panose="02010609030101010101" charset="-122"/>
                        </a:rPr>
                        <a:t>2</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Times New Roman" panose="02020603050405020304" charset="0"/>
                        </a:rPr>
                        <a:t> </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6855">
                <a:tc>
                  <a:txBody>
                    <a:bodyPr/>
                    <a:lstStyle/>
                    <a:p>
                      <a:pPr indent="0">
                        <a:buNone/>
                      </a:pPr>
                      <a:r>
                        <a:rPr lang="en-US" sz="1100" b="0">
                          <a:latin typeface="华文仿宋" panose="02010600040101010101" charset="-122"/>
                          <a:ea typeface="华文仿宋" panose="02010600040101010101" charset="-122"/>
                          <a:cs typeface="Times New Roman" panose="02020603050405020304" charset="0"/>
                        </a:rPr>
                        <a:t>广州大学</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en-US" sz="1100" b="0">
                          <a:latin typeface="华文仿宋" panose="02010600040101010101" charset="-122"/>
                          <a:ea typeface="华文仿宋" panose="02010600040101010101" charset="-122"/>
                          <a:cs typeface="仿宋_GB2312" panose="02010609030101010101" charset="-122"/>
                        </a:rPr>
                        <a:t>4</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Times New Roman" panose="02020603050405020304" charset="0"/>
                        </a:rPr>
                        <a:t> </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4950">
                <a:tc>
                  <a:txBody>
                    <a:bodyPr/>
                    <a:lstStyle/>
                    <a:p>
                      <a:pPr indent="0">
                        <a:buNone/>
                      </a:pPr>
                      <a:r>
                        <a:rPr lang="en-US" sz="1100" b="0">
                          <a:latin typeface="华文仿宋" panose="02010600040101010101" charset="-122"/>
                          <a:ea typeface="华文仿宋" panose="02010600040101010101" charset="-122"/>
                          <a:cs typeface="Times New Roman" panose="02020603050405020304" charset="0"/>
                        </a:rPr>
                        <a:t>华南农业大学</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en-US" sz="1100" b="0">
                          <a:latin typeface="华文仿宋" panose="02010600040101010101" charset="-122"/>
                          <a:ea typeface="华文仿宋" panose="02010600040101010101" charset="-122"/>
                          <a:cs typeface="仿宋_GB2312" panose="02010609030101010101" charset="-122"/>
                        </a:rPr>
                        <a:t>9</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宋体" panose="02010600030101010101" pitchFamily="2" charset="-122"/>
                        </a:rPr>
                        <a:t> </a:t>
                      </a:r>
                      <a:endParaRPr lang="en-US" altLang="en-US" sz="1100" b="0">
                        <a:latin typeface="华文仿宋" panose="02010600040101010101" charset="-122"/>
                        <a:ea typeface="华文仿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6220">
                <a:tc>
                  <a:txBody>
                    <a:bodyPr/>
                    <a:lstStyle/>
                    <a:p>
                      <a:pPr indent="0">
                        <a:buNone/>
                      </a:pPr>
                      <a:r>
                        <a:rPr lang="en-US" sz="1100" b="0">
                          <a:latin typeface="华文仿宋" panose="02010600040101010101" charset="-122"/>
                          <a:ea typeface="华文仿宋" panose="02010600040101010101" charset="-122"/>
                          <a:cs typeface="Times New Roman" panose="02020603050405020304" charset="0"/>
                        </a:rPr>
                        <a:t>华南师范大学</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仿宋_GB2312" panose="02010609030101010101" charset="-122"/>
                        </a:rPr>
                        <a:t>11</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宋体" panose="02010600030101010101" pitchFamily="2" charset="-122"/>
                        </a:rPr>
                        <a:t> </a:t>
                      </a:r>
                      <a:endParaRPr lang="en-US" altLang="en-US" sz="1100" b="0">
                        <a:latin typeface="华文仿宋" panose="02010600040101010101" charset="-122"/>
                        <a:ea typeface="华文仿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6220">
                <a:tc>
                  <a:txBody>
                    <a:bodyPr/>
                    <a:lstStyle/>
                    <a:p>
                      <a:pPr indent="0">
                        <a:buNone/>
                      </a:pPr>
                      <a:r>
                        <a:rPr lang="en-US" sz="1100" b="0">
                          <a:latin typeface="华文仿宋" panose="02010600040101010101" charset="-122"/>
                          <a:ea typeface="华文仿宋" panose="02010600040101010101" charset="-122"/>
                          <a:cs typeface="Times New Roman" panose="02020603050405020304" charset="0"/>
                        </a:rPr>
                        <a:t>广东药科大学（含其附属医院）</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仿宋_GB2312" panose="02010609030101010101" charset="-122"/>
                        </a:rPr>
                        <a:t>1</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宋体" panose="02010600030101010101" pitchFamily="2" charset="-122"/>
                        </a:rPr>
                        <a:t> </a:t>
                      </a:r>
                      <a:endParaRPr lang="en-US" altLang="en-US" sz="1100" b="0">
                        <a:latin typeface="华文仿宋" panose="02010600040101010101" charset="-122"/>
                        <a:ea typeface="华文仿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5585">
                <a:tc>
                  <a:txBody>
                    <a:bodyPr/>
                    <a:lstStyle/>
                    <a:p>
                      <a:pPr indent="0">
                        <a:buNone/>
                      </a:pPr>
                      <a:r>
                        <a:rPr lang="en-US" sz="1100" b="0">
                          <a:latin typeface="华文仿宋" panose="02010600040101010101" charset="-122"/>
                          <a:ea typeface="华文仿宋" panose="02010600040101010101" charset="-122"/>
                          <a:cs typeface="仿宋_GB2312" panose="02010609030101010101" charset="-122"/>
                        </a:rPr>
                        <a:t>香港科技大学（广州）</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en-US" sz="1100" b="0">
                          <a:latin typeface="华文仿宋" panose="02010600040101010101" charset="-122"/>
                          <a:ea typeface="华文仿宋" panose="02010600040101010101" charset="-122"/>
                          <a:cs typeface="仿宋_GB2312" panose="02010609030101010101" charset="-122"/>
                        </a:rPr>
                        <a:t>7</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仿宋_GB2312" panose="02010609030101010101" charset="-122"/>
                        </a:rPr>
                        <a:t> </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6220">
                <a:tc>
                  <a:txBody>
                    <a:bodyPr/>
                    <a:lstStyle/>
                    <a:p>
                      <a:pPr indent="0">
                        <a:buNone/>
                      </a:pPr>
                      <a:r>
                        <a:rPr lang="en-US" sz="1100" b="0">
                          <a:latin typeface="华文仿宋" panose="02010600040101010101" charset="-122"/>
                          <a:ea typeface="华文仿宋" panose="02010600040101010101" charset="-122"/>
                          <a:cs typeface="仿宋_GB2312" panose="02010609030101010101" charset="-122"/>
                        </a:rPr>
                        <a:t>中国科学院广州分院</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en-US" sz="1100" b="0">
                          <a:latin typeface="华文仿宋" panose="02010600040101010101" charset="-122"/>
                          <a:ea typeface="华文仿宋" panose="02010600040101010101" charset="-122"/>
                          <a:cs typeface="仿宋_GB2312" panose="02010609030101010101" charset="-122"/>
                        </a:rPr>
                        <a:t>28</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仿宋_GB2312" panose="02010609030101010101" charset="-122"/>
                        </a:rPr>
                        <a:t> </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4950">
                <a:tc>
                  <a:txBody>
                    <a:bodyPr/>
                    <a:lstStyle/>
                    <a:p>
                      <a:pPr indent="0">
                        <a:buNone/>
                      </a:pPr>
                      <a:r>
                        <a:rPr lang="en-US" sz="1100" b="0">
                          <a:latin typeface="华文仿宋" panose="02010600040101010101" charset="-122"/>
                          <a:ea typeface="华文仿宋" panose="02010600040101010101" charset="-122"/>
                          <a:cs typeface="仿宋_GB2312" panose="02010609030101010101" charset="-122"/>
                        </a:rPr>
                        <a:t>广东省科学院</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en-US" sz="1100" b="0">
                          <a:latin typeface="华文仿宋" panose="02010600040101010101" charset="-122"/>
                          <a:ea typeface="华文仿宋" panose="02010600040101010101" charset="-122"/>
                          <a:cs typeface="仿宋_GB2312" panose="02010609030101010101" charset="-122"/>
                        </a:rPr>
                        <a:t>3</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Times New Roman" panose="02020603050405020304" charset="0"/>
                        </a:rPr>
                        <a:t> </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6855">
                <a:tc>
                  <a:txBody>
                    <a:bodyPr/>
                    <a:lstStyle/>
                    <a:p>
                      <a:pPr indent="0">
                        <a:buNone/>
                      </a:pPr>
                      <a:r>
                        <a:rPr lang="en-US" sz="1100" b="0">
                          <a:latin typeface="华文仿宋" panose="02010600040101010101" charset="-122"/>
                          <a:ea typeface="华文仿宋" panose="02010600040101010101" charset="-122"/>
                          <a:cs typeface="仿宋_GB2312" panose="02010609030101010101" charset="-122"/>
                        </a:rPr>
                        <a:t>生态环境部华南环境科学研究所</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仿宋_GB2312" panose="02010609030101010101" charset="-122"/>
                        </a:rPr>
                        <a:t>1</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Times New Roman" panose="02020603050405020304" charset="0"/>
                        </a:rPr>
                        <a:t> </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lstStyle/>
                    <a:p>
                      <a:pPr indent="0">
                        <a:buNone/>
                      </a:pPr>
                      <a:r>
                        <a:rPr lang="en-US" altLang="en-US" sz="1100" b="0">
                          <a:latin typeface="华文仿宋" panose="02010600040101010101" charset="-122"/>
                          <a:ea typeface="华文仿宋" panose="02010600040101010101" charset="-122"/>
                          <a:cs typeface="Times New Roman" panose="02020603050405020304" charset="0"/>
                        </a:rPr>
                        <a:t>黄埔区科学技术局</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en-US" sz="1100" b="0">
                          <a:latin typeface="华文仿宋" panose="02010600040101010101" charset="-122"/>
                          <a:ea typeface="华文仿宋" panose="02010600040101010101" charset="-122"/>
                          <a:cs typeface="仿宋_GB2312" panose="02010609030101010101" charset="-122"/>
                        </a:rPr>
                        <a:t>1</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0370">
                <a:tc>
                  <a:txBody>
                    <a:bodyPr/>
                    <a:lstStyle/>
                    <a:p>
                      <a:pPr indent="0">
                        <a:buNone/>
                      </a:pPr>
                      <a:r>
                        <a:rPr lang="en-US" sz="1100" b="0">
                          <a:latin typeface="华文仿宋" panose="02010600040101010101" charset="-122"/>
                          <a:ea typeface="华文仿宋" panose="02010600040101010101" charset="-122"/>
                          <a:cs typeface="Times New Roman" panose="02020603050405020304" charset="0"/>
                        </a:rPr>
                        <a:t>南沙区科学技术局</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仿宋_GB2312" panose="02010609030101010101" charset="-122"/>
                        </a:rPr>
                        <a:t>1</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b="0">
                          <a:latin typeface="华文仿宋" panose="02010600040101010101" charset="-122"/>
                          <a:ea typeface="华文仿宋" panose="02010600040101010101" charset="-122"/>
                          <a:cs typeface="仿宋_GB2312" panose="02010609030101010101" charset="-122"/>
                        </a:rPr>
                        <a:t>南方海洋科学与工程广东省实验室（广州）</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5585">
                <a:tc>
                  <a:txBody>
                    <a:bodyPr/>
                    <a:lstStyle/>
                    <a:p>
                      <a:pPr indent="0">
                        <a:buNone/>
                      </a:pPr>
                      <a:r>
                        <a:rPr lang="en-US" sz="1100" b="0">
                          <a:latin typeface="华文仿宋" panose="02010600040101010101" charset="-122"/>
                          <a:ea typeface="华文仿宋" panose="02010600040101010101" charset="-122"/>
                          <a:cs typeface="Times New Roman" panose="02020603050405020304" charset="0"/>
                        </a:rPr>
                        <a:t>越秀区科技工业和信息化局</a:t>
                      </a:r>
                      <a:endParaRPr lang="en-US" altLang="en-US" sz="1100" b="0">
                        <a:latin typeface="华文仿宋" panose="02010600040101010101" charset="-122"/>
                        <a:ea typeface="华文仿宋" panose="02010600040101010101"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仿宋_GB2312" panose="02010609030101010101" charset="-122"/>
                        </a:rPr>
                        <a:t>2</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b="0">
                          <a:latin typeface="华文仿宋" panose="02010600040101010101" charset="-122"/>
                          <a:ea typeface="华文仿宋" panose="02010600040101010101" charset="-122"/>
                          <a:cs typeface="仿宋_GB2312" panose="02010609030101010101" charset="-122"/>
                        </a:rPr>
                        <a:t>广东省人民医院</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1805">
                <a:tc>
                  <a:txBody>
                    <a:bodyPr/>
                    <a:lstStyle/>
                    <a:p>
                      <a:pPr indent="0">
                        <a:buNone/>
                      </a:pPr>
                      <a:r>
                        <a:rPr lang="en-US" sz="1100" b="0">
                          <a:latin typeface="华文仿宋" panose="02010600040101010101" charset="-122"/>
                          <a:ea typeface="华文仿宋" panose="02010600040101010101" charset="-122"/>
                          <a:cs typeface="仿宋_GB2312" panose="02010609030101010101" charset="-122"/>
                        </a:rPr>
                        <a:t>市卫生健康委员会</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0">
                          <a:latin typeface="华文仿宋" panose="02010600040101010101" charset="-122"/>
                          <a:ea typeface="华文仿宋" panose="02010600040101010101" charset="-122"/>
                          <a:cs typeface="仿宋_GB2312" panose="02010609030101010101" charset="-122"/>
                        </a:rPr>
                        <a:t>2</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b="0">
                          <a:latin typeface="华文仿宋" panose="02010600040101010101" charset="-122"/>
                          <a:ea typeface="华文仿宋" panose="02010600040101010101" charset="-122"/>
                          <a:cs typeface="仿宋_GB2312" panose="02010609030101010101" charset="-122"/>
                        </a:rPr>
                        <a:t>广州市妇女儿童医疗中心</a:t>
                      </a:r>
                      <a:endParaRPr lang="en-US" altLang="en-US" sz="1100" b="0">
                        <a:latin typeface="华文仿宋" panose="02010600040101010101" charset="-122"/>
                        <a:ea typeface="华文仿宋" panose="02010600040101010101"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pSp>
        <p:nvGrpSpPr>
          <p:cNvPr id="6" name="组合 5"/>
          <p:cNvGrpSpPr/>
          <p:nvPr/>
        </p:nvGrpSpPr>
        <p:grpSpPr>
          <a:xfrm>
            <a:off x="0" y="6526530"/>
            <a:ext cx="12191365" cy="325120"/>
            <a:chOff x="0" y="4818665"/>
            <a:chExt cx="9144000" cy="324835"/>
          </a:xfrm>
        </p:grpSpPr>
        <p:sp>
          <p:nvSpPr>
            <p:cNvPr id="7" name="矩形 6"/>
            <p:cNvSpPr/>
            <p:nvPr/>
          </p:nvSpPr>
          <p:spPr>
            <a:xfrm>
              <a:off x="0" y="4918579"/>
              <a:ext cx="9144000" cy="224921"/>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E7E6E6">
                    <a:lumMod val="75000"/>
                  </a:srgbClr>
                </a:solidFill>
                <a:effectLst/>
                <a:uLnTx/>
                <a:uFillTx/>
                <a:latin typeface="等线" panose="02010600030101010101" pitchFamily="2" charset="-122"/>
                <a:ea typeface="等线" panose="02010600030101010101" pitchFamily="2" charset="-122"/>
                <a:cs typeface="+mn-ea"/>
                <a:sym typeface="+mn-lt"/>
              </a:endParaRPr>
            </a:p>
          </p:txBody>
        </p:sp>
        <p:sp>
          <p:nvSpPr>
            <p:cNvPr id="9" name="矩形 8"/>
            <p:cNvSpPr/>
            <p:nvPr/>
          </p:nvSpPr>
          <p:spPr>
            <a:xfrm>
              <a:off x="6504732" y="4818665"/>
              <a:ext cx="2531764" cy="324835"/>
            </a:xfrm>
            <a:prstGeom prst="rect">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zh-CN"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我为群众办实事</a:t>
              </a:r>
              <a:r>
                <a:rPr kumimoji="0" lang="zh-CN" altLang="en-US" sz="1400"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实践活动</a:t>
              </a:r>
              <a:endPar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sym typeface="+mn-lt"/>
              </a:endParaRPr>
            </a:p>
          </p:txBody>
        </p:sp>
        <p:sp>
          <p:nvSpPr>
            <p:cNvPr id="10" name="直角三角形 9"/>
            <p:cNvSpPr/>
            <p:nvPr/>
          </p:nvSpPr>
          <p:spPr>
            <a:xfrm flipH="1">
              <a:off x="6293751" y="4818666"/>
              <a:ext cx="210980" cy="99914"/>
            </a:xfrm>
            <a:prstGeom prst="rtTriangl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xml><?xml version="1.0" encoding="utf-8"?>
<p:tagLst xmlns:p="http://schemas.openxmlformats.org/presentationml/2006/main">
  <p:tag name="KSO_WM_UNIT_ISCONTENTSTITLE" val="0"/>
  <p:tag name="KSO_WM_UNIT_VALUE" val="11"/>
  <p:tag name="KSO_WM_UNIT_HIGHLIGHT" val="0"/>
  <p:tag name="KSO_WM_UNIT_COMPATIBLE" val="0"/>
  <p:tag name="KSO_WM_UNIT_DIAGRAM_ISNUMVISUAL" val="0"/>
  <p:tag name="KSO_WM_UNIT_DIAGRAM_ISREFERUNIT" val="0"/>
  <p:tag name="KSO_WM_UNIT_ID" val="diagram30178323_1*h_a*1_1"/>
  <p:tag name="KSO_WM_TEMPLATE_CATEGORY" val="diagram"/>
  <p:tag name="KSO_WM_TEMPLATE_INDEX" val="30178323"/>
  <p:tag name="KSO_WM_UNIT_LAYERLEVEL" val="1_1"/>
  <p:tag name="KSO_WM_TAG_VERSION" val="1.0"/>
  <p:tag name="KSO_WM_BEAUTIFY_FLAG" val="#wm#"/>
  <p:tag name="KSO_WM_UNIT_TEXT_PART_ID" val="1-Z"/>
  <p:tag name="KSO_WM_UNIT_TEXT_PART_SIZE" val="30*224.5"/>
  <p:tag name="KSO_WM_UNIT_PRESET_TEXT" val="单击此处添加小标题"/>
  <p:tag name="KSO_WM_UNIT_TYPE" val="h_a"/>
  <p:tag name="KSO_WM_UNIT_INDEX" val="1_1"/>
  <p:tag name="KSO_WM_UNIT_ADJUSTLAYOUT_ID" val="5"/>
  <p:tag name="KSO_WM_UNIT_COLOR_SCHEME_SHAPE_ID" val="5"/>
  <p:tag name="KSO_WM_UNIT_COLOR_SCHEME_PARENT_PAGE" val="0_1"/>
</p:tagLst>
</file>

<file path=ppt/tags/tag100.xml><?xml version="1.0" encoding="utf-8"?>
<p:tagLst xmlns:p="http://schemas.openxmlformats.org/presentationml/2006/main">
  <p:tag name="KSO_WM_UNIT_HIGHLIGHT" val="0"/>
  <p:tag name="KSO_WM_UNIT_COMPATIBLE" val="0"/>
  <p:tag name="KSO_WM_DIAGRAM_GROUP_CODE" val="r1-1"/>
  <p:tag name="KSO_WM_UNIT_TYPE" val="r_i"/>
  <p:tag name="KSO_WM_UNIT_INDEX" val="1_42"/>
  <p:tag name="KSO_WM_UNIT_ID" val="diagram20201662_2*r_i*1_42"/>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101.xml><?xml version="1.0" encoding="utf-8"?>
<p:tagLst xmlns:p="http://schemas.openxmlformats.org/presentationml/2006/main">
  <p:tag name="KSO_WM_UNIT_HIGHLIGHT" val="0"/>
  <p:tag name="KSO_WM_UNIT_COMPATIBLE" val="0"/>
  <p:tag name="KSO_WM_DIAGRAM_GROUP_CODE" val="r1-1"/>
  <p:tag name="KSO_WM_UNIT_TYPE" val="r_i"/>
  <p:tag name="KSO_WM_UNIT_INDEX" val="1_44"/>
  <p:tag name="KSO_WM_UNIT_ID" val="diagram20201662_2*r_i*1_44"/>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102.xml><?xml version="1.0" encoding="utf-8"?>
<p:tagLst xmlns:p="http://schemas.openxmlformats.org/presentationml/2006/main">
  <p:tag name="KSO_WM_UNIT_HIGHLIGHT" val="0"/>
  <p:tag name="KSO_WM_UNIT_COMPATIBLE" val="0"/>
  <p:tag name="KSO_WM_DIAGRAM_GROUP_CODE" val="r1-1"/>
  <p:tag name="KSO_WM_UNIT_TYPE" val="r_i"/>
  <p:tag name="KSO_WM_UNIT_INDEX" val="1_45"/>
  <p:tag name="KSO_WM_UNIT_ID" val="diagram20201662_2*r_i*1_45"/>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103.xml><?xml version="1.0" encoding="utf-8"?>
<p:tagLst xmlns:p="http://schemas.openxmlformats.org/presentationml/2006/main">
  <p:tag name="KSO_WM_UNIT_HIGHLIGHT" val="0"/>
  <p:tag name="KSO_WM_UNIT_COMPATIBLE" val="0"/>
  <p:tag name="KSO_WM_DIAGRAM_GROUP_CODE" val="r1-1"/>
  <p:tag name="KSO_WM_UNIT_TYPE" val="r_i"/>
  <p:tag name="KSO_WM_UNIT_INDEX" val="1_5"/>
  <p:tag name="KSO_WM_UNIT_ID" val="diagram20201662_2*r_i*1_5"/>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104.xml><?xml version="1.0" encoding="utf-8"?>
<p:tagLst xmlns:p="http://schemas.openxmlformats.org/presentationml/2006/main">
  <p:tag name="KSO_WM_UNIT_HIGHLIGHT" val="0"/>
  <p:tag name="KSO_WM_UNIT_COMPATIBLE" val="0"/>
  <p:tag name="KSO_WM_DIAGRAM_GROUP_CODE" val="r1-1"/>
  <p:tag name="KSO_WM_UNIT_TYPE" val="r_i"/>
  <p:tag name="KSO_WM_UNIT_INDEX" val="1_6"/>
  <p:tag name="KSO_WM_UNIT_ID" val="diagram20201662_2*r_i*1_6"/>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105.xml><?xml version="1.0" encoding="utf-8"?>
<p:tagLst xmlns:p="http://schemas.openxmlformats.org/presentationml/2006/main">
  <p:tag name="KSO_WM_UNIT_HIGHLIGHT" val="0"/>
  <p:tag name="KSO_WM_UNIT_COMPATIBLE" val="0"/>
  <p:tag name="KSO_WM_DIAGRAM_GROUP_CODE" val="r1-1"/>
  <p:tag name="KSO_WM_UNIT_TYPE" val="r_i"/>
  <p:tag name="KSO_WM_UNIT_INDEX" val="1_7"/>
  <p:tag name="KSO_WM_UNIT_ID" val="diagram20201662_2*r_i*1_7"/>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106.xml><?xml version="1.0" encoding="utf-8"?>
<p:tagLst xmlns:p="http://schemas.openxmlformats.org/presentationml/2006/main">
  <p:tag name="KSO_WM_UNIT_HIGHLIGHT" val="0"/>
  <p:tag name="KSO_WM_UNIT_COMPATIBLE" val="0"/>
  <p:tag name="KSO_WM_DIAGRAM_GROUP_CODE" val="r1-1"/>
  <p:tag name="KSO_WM_UNIT_TYPE" val="r_i"/>
  <p:tag name="KSO_WM_UNIT_INDEX" val="1_8"/>
  <p:tag name="KSO_WM_UNIT_ID" val="diagram20201662_2*r_i*1_8"/>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107.xml><?xml version="1.0" encoding="utf-8"?>
<p:tagLst xmlns:p="http://schemas.openxmlformats.org/presentationml/2006/main">
  <p:tag name="KSO_WM_UNIT_HIGHLIGHT" val="0"/>
  <p:tag name="KSO_WM_UNIT_COMPATIBLE" val="0"/>
  <p:tag name="KSO_WM_DIAGRAM_GROUP_CODE" val="r1-1"/>
  <p:tag name="KSO_WM_UNIT_TYPE" val="r_i"/>
  <p:tag name="KSO_WM_UNIT_INDEX" val="1_9"/>
  <p:tag name="KSO_WM_UNIT_ID" val="diagram20201662_2*r_i*1_9"/>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108.xml><?xml version="1.0" encoding="utf-8"?>
<p:tagLst xmlns:p="http://schemas.openxmlformats.org/presentationml/2006/main">
  <p:tag name="KSO_WM_UNIT_HIGHLIGHT" val="0"/>
  <p:tag name="KSO_WM_UNIT_COMPATIBLE" val="0"/>
  <p:tag name="KSO_WM_DIAGRAM_GROUP_CODE" val="r1-1"/>
  <p:tag name="KSO_WM_UNIT_TYPE" val="r_i"/>
  <p:tag name="KSO_WM_UNIT_INDEX" val="1_10"/>
  <p:tag name="KSO_WM_UNIT_ID" val="diagram20201662_2*r_i*1_10"/>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5"/>
  <p:tag name="KSO_WM_UNIT_FILL_TYPE" val="1"/>
  <p:tag name="KSO_WM_UNIT_TEXT_FILL_FORE_SCHEMECOLOR_INDEX" val="13"/>
  <p:tag name="KSO_WM_UNIT_TEXT_FILL_TYPE" val="1"/>
  <p:tag name="KSO_WM_UNIT_USESOURCEFORMAT_APPLY" val="1"/>
</p:tagLst>
</file>

<file path=ppt/tags/tag109.xml><?xml version="1.0" encoding="utf-8"?>
<p:tagLst xmlns:p="http://schemas.openxmlformats.org/presentationml/2006/main">
  <p:tag name="KSO_WM_UNIT_HIGHLIGHT" val="0"/>
  <p:tag name="KSO_WM_UNIT_COMPATIBLE" val="0"/>
  <p:tag name="KSO_WM_DIAGRAM_GROUP_CODE" val="r1-1"/>
  <p:tag name="KSO_WM_UNIT_TYPE" val="r_i"/>
  <p:tag name="KSO_WM_UNIT_INDEX" val="1_11"/>
  <p:tag name="KSO_WM_UNIT_ID" val="diagram20201662_2*r_i*1_11"/>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30178323_1*h_i*1_3"/>
  <p:tag name="KSO_WM_TEMPLATE_CATEGORY" val="diagram"/>
  <p:tag name="KSO_WM_TEMPLATE_INDEX" val="30178323"/>
  <p:tag name="KSO_WM_UNIT_LAYERLEVEL" val="1_1"/>
  <p:tag name="KSO_WM_TAG_VERSION" val="1.0"/>
  <p:tag name="KSO_WM_BEAUTIFY_FLAG" val="#wm#"/>
  <p:tag name="KSO_WM_UNIT_TYPE" val="h_i"/>
  <p:tag name="KSO_WM_UNIT_INDEX" val="1_3"/>
  <p:tag name="KSO_WM_UNIT_ADJUSTLAYOUT_ID" val="19"/>
  <p:tag name="KSO_WM_UNIT_COLOR_SCHEME_SHAPE_ID" val="19"/>
  <p:tag name="KSO_WM_UNIT_COLOR_SCHEME_PARENT_PAGE" val="0_1"/>
</p:tagLst>
</file>

<file path=ppt/tags/tag110.xml><?xml version="1.0" encoding="utf-8"?>
<p:tagLst xmlns:p="http://schemas.openxmlformats.org/presentationml/2006/main">
  <p:tag name="KSO_WM_UNIT_HIGHLIGHT" val="0"/>
  <p:tag name="KSO_WM_UNIT_COMPATIBLE" val="0"/>
  <p:tag name="KSO_WM_DIAGRAM_GROUP_CODE" val="r1-1"/>
  <p:tag name="KSO_WM_UNIT_TYPE" val="r_i"/>
  <p:tag name="KSO_WM_UNIT_INDEX" val="1_12"/>
  <p:tag name="KSO_WM_UNIT_ID" val="diagram20201662_2*r_i*1_12"/>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5"/>
  <p:tag name="KSO_WM_UNIT_FILL_TYPE" val="1"/>
  <p:tag name="KSO_WM_UNIT_TEXT_FILL_FORE_SCHEMECOLOR_INDEX" val="13"/>
  <p:tag name="KSO_WM_UNIT_TEXT_FILL_TYPE" val="1"/>
  <p:tag name="KSO_WM_UNIT_USESOURCEFORMAT_APPLY" val="1"/>
</p:tagLst>
</file>

<file path=ppt/tags/tag111.xml><?xml version="1.0" encoding="utf-8"?>
<p:tagLst xmlns:p="http://schemas.openxmlformats.org/presentationml/2006/main">
  <p:tag name="KSO_WM_UNIT_HIGHLIGHT" val="0"/>
  <p:tag name="KSO_WM_UNIT_COMPATIBLE" val="0"/>
  <p:tag name="KSO_WM_DIAGRAM_GROUP_CODE" val="r1-1"/>
  <p:tag name="KSO_WM_UNIT_TYPE" val="r_i"/>
  <p:tag name="KSO_WM_UNIT_INDEX" val="1_13"/>
  <p:tag name="KSO_WM_UNIT_ID" val="diagram20201662_2*r_i*1_13"/>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112.xml><?xml version="1.0" encoding="utf-8"?>
<p:tagLst xmlns:p="http://schemas.openxmlformats.org/presentationml/2006/main">
  <p:tag name="KSO_WM_UNIT_HIGHLIGHT" val="0"/>
  <p:tag name="KSO_WM_UNIT_COMPATIBLE" val="0"/>
  <p:tag name="KSO_WM_DIAGRAM_GROUP_CODE" val="r1-1"/>
  <p:tag name="KSO_WM_UNIT_TYPE" val="r_i"/>
  <p:tag name="KSO_WM_UNIT_INDEX" val="1_14"/>
  <p:tag name="KSO_WM_UNIT_ID" val="diagram20201662_2*r_i*1_14"/>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5"/>
  <p:tag name="KSO_WM_UNIT_FILL_TYPE" val="1"/>
  <p:tag name="KSO_WM_UNIT_TEXT_FILL_FORE_SCHEMECOLOR_INDEX" val="13"/>
  <p:tag name="KSO_WM_UNIT_TEXT_FILL_TYPE" val="1"/>
  <p:tag name="KSO_WM_UNIT_USESOURCEFORMAT_APPLY" val="1"/>
</p:tagLst>
</file>

<file path=ppt/tags/tag113.xml><?xml version="1.0" encoding="utf-8"?>
<p:tagLst xmlns:p="http://schemas.openxmlformats.org/presentationml/2006/main">
  <p:tag name="KSO_WM_UNIT_HIGHLIGHT" val="0"/>
  <p:tag name="KSO_WM_UNIT_COMPATIBLE" val="0"/>
  <p:tag name="KSO_WM_DIAGRAM_GROUP_CODE" val="r1-1"/>
  <p:tag name="KSO_WM_UNIT_TYPE" val="r_i"/>
  <p:tag name="KSO_WM_UNIT_INDEX" val="1_15"/>
  <p:tag name="KSO_WM_UNIT_ID" val="diagram20201662_2*r_i*1_15"/>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114.xml><?xml version="1.0" encoding="utf-8"?>
<p:tagLst xmlns:p="http://schemas.openxmlformats.org/presentationml/2006/main">
  <p:tag name="KSO_WM_UNIT_HIGHLIGHT" val="0"/>
  <p:tag name="KSO_WM_UNIT_COMPATIBLE" val="0"/>
  <p:tag name="KSO_WM_DIAGRAM_GROUP_CODE" val="r1-1"/>
  <p:tag name="KSO_WM_UNIT_TYPE" val="r_i"/>
  <p:tag name="KSO_WM_UNIT_INDEX" val="1_16"/>
  <p:tag name="KSO_WM_UNIT_ID" val="diagram20201662_2*r_i*1_16"/>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115.xml><?xml version="1.0" encoding="utf-8"?>
<p:tagLst xmlns:p="http://schemas.openxmlformats.org/presentationml/2006/main">
  <p:tag name="KSO_WM_UNIT_HIGHLIGHT" val="0"/>
  <p:tag name="KSO_WM_UNIT_COMPATIBLE" val="0"/>
  <p:tag name="KSO_WM_DIAGRAM_GROUP_CODE" val="r1-1"/>
  <p:tag name="KSO_WM_UNIT_TYPE" val="r_i"/>
  <p:tag name="KSO_WM_UNIT_INDEX" val="1_17"/>
  <p:tag name="KSO_WM_UNIT_ID" val="diagram20201662_2*r_i*1_17"/>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116.xml><?xml version="1.0" encoding="utf-8"?>
<p:tagLst xmlns:p="http://schemas.openxmlformats.org/presentationml/2006/main">
  <p:tag name="KSO_WM_UNIT_HIGHLIGHT" val="0"/>
  <p:tag name="KSO_WM_UNIT_COMPATIBLE" val="0"/>
  <p:tag name="KSO_WM_DIAGRAM_GROUP_CODE" val="r1-1"/>
  <p:tag name="KSO_WM_UNIT_TYPE" val="r_i"/>
  <p:tag name="KSO_WM_UNIT_INDEX" val="1_18"/>
  <p:tag name="KSO_WM_UNIT_ID" val="diagram20201662_2*r_i*1_18"/>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117.xml><?xml version="1.0" encoding="utf-8"?>
<p:tagLst xmlns:p="http://schemas.openxmlformats.org/presentationml/2006/main">
  <p:tag name="KSO_WM_UNIT_HIGHLIGHT" val="0"/>
  <p:tag name="KSO_WM_UNIT_COMPATIBLE" val="0"/>
  <p:tag name="KSO_WM_DIAGRAM_GROUP_CODE" val="r1-1"/>
  <p:tag name="KSO_WM_UNIT_TYPE" val="r_i"/>
  <p:tag name="KSO_WM_UNIT_INDEX" val="1_19"/>
  <p:tag name="KSO_WM_UNIT_ID" val="diagram20201662_2*r_i*1_19"/>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118.xml><?xml version="1.0" encoding="utf-8"?>
<p:tagLst xmlns:p="http://schemas.openxmlformats.org/presentationml/2006/main">
  <p:tag name="KSO_WM_UNIT_HIGHLIGHT" val="0"/>
  <p:tag name="KSO_WM_UNIT_COMPATIBLE" val="0"/>
  <p:tag name="KSO_WM_DIAGRAM_GROUP_CODE" val="r1-1"/>
  <p:tag name="KSO_WM_UNIT_TYPE" val="r_i"/>
  <p:tag name="KSO_WM_UNIT_INDEX" val="1_32"/>
  <p:tag name="KSO_WM_UNIT_ID" val="diagram20201662_2*r_i*1_32"/>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119.xml><?xml version="1.0" encoding="utf-8"?>
<p:tagLst xmlns:p="http://schemas.openxmlformats.org/presentationml/2006/main">
  <p:tag name="KSO_WM_UNIT_HIGHLIGHT" val="0"/>
  <p:tag name="KSO_WM_UNIT_COMPATIBLE" val="0"/>
  <p:tag name="KSO_WM_DIAGRAM_GROUP_CODE" val="r1-1"/>
  <p:tag name="KSO_WM_UNIT_TYPE" val="r_i"/>
  <p:tag name="KSO_WM_UNIT_INDEX" val="1_33"/>
  <p:tag name="KSO_WM_UNIT_ID" val="diagram20201662_2*r_i*1_33"/>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UNIT_HIGHLIGHT" val="0"/>
  <p:tag name="KSO_WM_UNIT_COMPATIBLE" val="0"/>
  <p:tag name="KSO_WM_DIAGRAM_GROUP_CODE" val="r1-1"/>
  <p:tag name="KSO_WM_UNIT_TYPE" val="r_i"/>
  <p:tag name="KSO_WM_UNIT_INDEX" val="1_35"/>
  <p:tag name="KSO_WM_UNIT_ID" val="diagram20201662_2*r_i*1_35"/>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121.xml><?xml version="1.0" encoding="utf-8"?>
<p:tagLst xmlns:p="http://schemas.openxmlformats.org/presentationml/2006/main">
  <p:tag name="KSO_WM_UNIT_HIGHLIGHT" val="0"/>
  <p:tag name="KSO_WM_UNIT_COMPATIBLE" val="0"/>
  <p:tag name="KSO_WM_DIAGRAM_GROUP_CODE" val="r1-1"/>
  <p:tag name="KSO_WM_UNIT_TYPE" val="r_i"/>
  <p:tag name="KSO_WM_UNIT_INDEX" val="1_36"/>
  <p:tag name="KSO_WM_UNIT_ID" val="diagram20201662_2*r_i*1_36"/>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122.xml><?xml version="1.0" encoding="utf-8"?>
<p:tagLst xmlns:p="http://schemas.openxmlformats.org/presentationml/2006/main">
  <p:tag name="KSO_WM_UNIT_HIGHLIGHT" val="0"/>
  <p:tag name="KSO_WM_UNIT_COMPATIBLE" val="0"/>
  <p:tag name="KSO_WM_DIAGRAM_GROUP_CODE" val="r1-1"/>
  <p:tag name="KSO_WM_UNIT_TYPE" val="r_i"/>
  <p:tag name="KSO_WM_UNIT_INDEX" val="1_37"/>
  <p:tag name="KSO_WM_UNIT_ID" val="diagram20201662_2*r_i*1_37"/>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123.xml><?xml version="1.0" encoding="utf-8"?>
<p:tagLst xmlns:p="http://schemas.openxmlformats.org/presentationml/2006/main">
  <p:tag name="KSO_WM_UNIT_HIGHLIGHT" val="0"/>
  <p:tag name="KSO_WM_UNIT_COMPATIBLE" val="0"/>
  <p:tag name="KSO_WM_DIAGRAM_GROUP_CODE" val="r1-1"/>
  <p:tag name="KSO_WM_UNIT_TYPE" val="r_i"/>
  <p:tag name="KSO_WM_UNIT_INDEX" val="1_38"/>
  <p:tag name="KSO_WM_UNIT_ID" val="diagram20201662_2*r_i*1_38"/>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124.xml><?xml version="1.0" encoding="utf-8"?>
<p:tagLst xmlns:p="http://schemas.openxmlformats.org/presentationml/2006/main">
  <p:tag name="KSO_WM_UNIT_HIGHLIGHT" val="0"/>
  <p:tag name="KSO_WM_UNIT_COMPATIBLE" val="0"/>
  <p:tag name="KSO_WM_DIAGRAM_GROUP_CODE" val="r1-1"/>
  <p:tag name="KSO_WM_UNIT_TYPE" val="r_i"/>
  <p:tag name="KSO_WM_UNIT_INDEX" val="1_39"/>
  <p:tag name="KSO_WM_UNIT_ID" val="diagram20201662_2*r_i*1_39"/>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125.xml><?xml version="1.0" encoding="utf-8"?>
<p:tagLst xmlns:p="http://schemas.openxmlformats.org/presentationml/2006/main">
  <p:tag name="KSO_WM_UNIT_HIGHLIGHT" val="0"/>
  <p:tag name="KSO_WM_UNIT_COMPATIBLE" val="0"/>
  <p:tag name="KSO_WM_DIAGRAM_GROUP_CODE" val="r1-1"/>
  <p:tag name="KSO_WM_UNIT_TYPE" val="r_i"/>
  <p:tag name="KSO_WM_UNIT_INDEX" val="1_40"/>
  <p:tag name="KSO_WM_UNIT_ID" val="diagram20201662_2*r_i*1_40"/>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126.xml><?xml version="1.0" encoding="utf-8"?>
<p:tagLst xmlns:p="http://schemas.openxmlformats.org/presentationml/2006/main">
  <p:tag name="KSO_WM_UNIT_HIGHLIGHT" val="0"/>
  <p:tag name="KSO_WM_UNIT_COMPATIBLE" val="0"/>
  <p:tag name="KSO_WM_DIAGRAM_GROUP_CODE" val="r1-1"/>
  <p:tag name="KSO_WM_UNIT_TYPE" val="r_i"/>
  <p:tag name="KSO_WM_UNIT_INDEX" val="1_42"/>
  <p:tag name="KSO_WM_UNIT_ID" val="diagram20201662_2*r_i*1_42"/>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127.xml><?xml version="1.0" encoding="utf-8"?>
<p:tagLst xmlns:p="http://schemas.openxmlformats.org/presentationml/2006/main">
  <p:tag name="KSO_WM_UNIT_HIGHLIGHT" val="0"/>
  <p:tag name="KSO_WM_UNIT_COMPATIBLE" val="0"/>
  <p:tag name="KSO_WM_DIAGRAM_GROUP_CODE" val="r1-1"/>
  <p:tag name="KSO_WM_UNIT_TYPE" val="r_i"/>
  <p:tag name="KSO_WM_UNIT_INDEX" val="1_44"/>
  <p:tag name="KSO_WM_UNIT_ID" val="diagram20201662_2*r_i*1_44"/>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128.xml><?xml version="1.0" encoding="utf-8"?>
<p:tagLst xmlns:p="http://schemas.openxmlformats.org/presentationml/2006/main">
  <p:tag name="KSO_WM_UNIT_HIGHLIGHT" val="0"/>
  <p:tag name="KSO_WM_UNIT_COMPATIBLE" val="0"/>
  <p:tag name="KSO_WM_DIAGRAM_GROUP_CODE" val="r1-1"/>
  <p:tag name="KSO_WM_UNIT_TYPE" val="r_i"/>
  <p:tag name="KSO_WM_UNIT_INDEX" val="1_45"/>
  <p:tag name="KSO_WM_UNIT_ID" val="diagram20201662_2*r_i*1_45"/>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129.xml><?xml version="1.0" encoding="utf-8"?>
<p:tagLst xmlns:p="http://schemas.openxmlformats.org/presentationml/2006/main">
  <p:tag name="KSO_WM_UNIT_ISCONTENTSTITLE" val="0"/>
  <p:tag name="KSO_WM_UNIT_PRESET_TEXT" val="市场调研发现"/>
  <p:tag name="KSO_WM_UNIT_NOCLEAR" val="0"/>
  <p:tag name="KSO_WM_UNIT_VALUE" val="25"/>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198935_5*a*1"/>
  <p:tag name="KSO_WM_TEMPLATE_CATEGORY" val="diagram"/>
  <p:tag name="KSO_WM_TEMPLATE_INDEX" val="20198935"/>
  <p:tag name="KSO_WM_UNIT_LAYERLEVEL" val="1"/>
  <p:tag name="KSO_WM_TAG_VERSION" val="1.0"/>
  <p:tag name="KSO_WM_BEAUTIFY_FLAG" val="#wm#"/>
  <p:tag name="KSO_WM_UNIT_USESOURCEFORMAT_APPLY" val="1"/>
</p:tagLst>
</file>

<file path=ppt/tags/tag13.xml><?xml version="1.0" encoding="utf-8"?>
<p:tagLst xmlns:p="http://schemas.openxmlformats.org/presentationml/2006/main">
  <p:tag name="KSO_WM_UNIT_ISCONTENTSTITLE" val="0"/>
  <p:tag name="KSO_WM_UNIT_VALUE" val="11"/>
  <p:tag name="KSO_WM_UNIT_HIGHLIGHT" val="0"/>
  <p:tag name="KSO_WM_UNIT_COMPATIBLE" val="0"/>
  <p:tag name="KSO_WM_UNIT_DIAGRAM_ISNUMVISUAL" val="0"/>
  <p:tag name="KSO_WM_UNIT_DIAGRAM_ISREFERUNIT" val="0"/>
  <p:tag name="KSO_WM_UNIT_ID" val="diagram30178323_1*h_a*1_1"/>
  <p:tag name="KSO_WM_TEMPLATE_CATEGORY" val="diagram"/>
  <p:tag name="KSO_WM_TEMPLATE_INDEX" val="30178323"/>
  <p:tag name="KSO_WM_UNIT_LAYERLEVEL" val="1_1"/>
  <p:tag name="KSO_WM_TAG_VERSION" val="1.0"/>
  <p:tag name="KSO_WM_BEAUTIFY_FLAG" val="#wm#"/>
  <p:tag name="KSO_WM_UNIT_TEXT_PART_ID" val="1-Z"/>
  <p:tag name="KSO_WM_UNIT_TEXT_PART_SIZE" val="30*224.5"/>
  <p:tag name="KSO_WM_UNIT_PRESET_TEXT" val="单击此处添加小标题"/>
  <p:tag name="KSO_WM_UNIT_TYPE" val="h_a"/>
  <p:tag name="KSO_WM_UNIT_INDEX" val="1_1"/>
  <p:tag name="KSO_WM_UNIT_ADJUSTLAYOUT_ID" val="5"/>
  <p:tag name="KSO_WM_UNIT_COLOR_SCHEME_SHAPE_ID" val="5"/>
  <p:tag name="KSO_WM_UNIT_COLOR_SCHEME_PARENT_PAGE" val="0_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2"/>
  <p:tag name="KSO_WM_UNIT_ID" val="diagram20194851_1*i*2"/>
  <p:tag name="KSO_WM_TEMPLATE_CATEGORY" val="diagram"/>
  <p:tag name="KSO_WM_TEMPLATE_INDEX" val="2019485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3"/>
  <p:tag name="KSO_WM_UNIT_ID" val="diagram20194851_1*i*3"/>
  <p:tag name="KSO_WM_TEMPLATE_CATEGORY" val="diagram"/>
  <p:tag name="KSO_WM_TEMPLATE_INDEX" val="20194851"/>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4"/>
  <p:tag name="KSO_WM_UNIT_ID" val="diagram20194851_1*i*4"/>
  <p:tag name="KSO_WM_TEMPLATE_CATEGORY" val="diagram"/>
  <p:tag name="KSO_WM_TEMPLATE_INDEX" val="20194851"/>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5"/>
  <p:tag name="KSO_WM_UNIT_ID" val="diagram20194851_1*i*5"/>
  <p:tag name="KSO_WM_TEMPLATE_CATEGORY" val="diagram"/>
  <p:tag name="KSO_WM_TEMPLATE_INDEX" val="20194851"/>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6"/>
  <p:tag name="KSO_WM_UNIT_ID" val="diagram20194851_1*i*6"/>
  <p:tag name="KSO_WM_TEMPLATE_CATEGORY" val="diagram"/>
  <p:tag name="KSO_WM_TEMPLATE_INDEX" val="20194851"/>
  <p:tag name="KSO_WM_UNIT_LAYERLEVEL" val="1"/>
  <p:tag name="KSO_WM_TAG_VERSION" val="1.0"/>
  <p:tag name="KSO_WM_BEAUTIFY_FLAG" val="#wm#"/>
</p:tagLst>
</file>

<file path=ppt/tags/tag135.xml><?xml version="1.0" encoding="utf-8"?>
<p:tagLst xmlns:p="http://schemas.openxmlformats.org/presentationml/2006/main">
  <p:tag name="KSO_WM_UNIT_TEXT_PART_ID_V2" val="d-5-1"/>
  <p:tag name="KSO_WM_UNIT_PRESET_TEXT" val="点击此处添加正文，文字是您思想的提炼，请言简意赅的阐述您的观点。&#10;根据需要您可以酌情增减文字，以便观者可以准确的理解您所传达的完整信息。为了最终演示发布的良好效果，请您尽量提炼思想的精髓。"/>
  <p:tag name="KSO_WM_UNIT_NOCLEAR" val="1"/>
  <p:tag name="KSO_WM_UNIT_SHOW_EDIT_AREA_INDICATION" val="0"/>
  <p:tag name="KSO_WM_UNIT_VALUE" val="147"/>
  <p:tag name="KSO_WM_UNIT_HIGHLIGHT" val="0"/>
  <p:tag name="KSO_WM_UNIT_COMPATIBLE" val="0"/>
  <p:tag name="KSO_WM_UNIT_DIAGRAM_ISNUMVISUAL" val="0"/>
  <p:tag name="KSO_WM_UNIT_DIAGRAM_IS_NEED_ADD_PATH_ANIM" val="0"/>
  <p:tag name="KSO_WM_UNIT_DIAGRAM_ISREFERUNIT" val="0"/>
  <p:tag name="KSO_WM_UNIT_TYPE" val="f"/>
  <p:tag name="KSO_WM_UNIT_INDEX" val="2"/>
  <p:tag name="KSO_WM_UNIT_ID" val="diagram20194851_1*f*2"/>
  <p:tag name="KSO_WM_TEMPLATE_CATEGORY" val="diagram"/>
  <p:tag name="KSO_WM_TEMPLATE_INDEX" val="20194851"/>
  <p:tag name="KSO_WM_UNIT_LAYERLEVEL" val="1"/>
  <p:tag name="KSO_WM_TAG_VERSION" val="1.0"/>
  <p:tag name="KSO_WM_BEAUTIFY_FLAG" val="#wm#"/>
</p:tagLst>
</file>

<file path=ppt/tags/tag136.xml><?xml version="1.0" encoding="utf-8"?>
<p:tagLst xmlns:p="http://schemas.openxmlformats.org/presentationml/2006/main">
  <p:tag name="KSO_WM_UNIT_TEXT_PART_ID_V2" val="d-5-1"/>
  <p:tag name="KSO_WM_UNIT_PRESET_TEXT" val="点击此处添加正文，文字是您思想的提炼，请言简意赅的阐述您的观点。&#10;根据需要您可以酌情增减文字，以便观者可以准确的理解您所传达的完整信息。为了最终演示发布的良好效果，请您尽量提炼思想的精髓。"/>
  <p:tag name="KSO_WM_UNIT_NOCLEAR" val="1"/>
  <p:tag name="KSO_WM_UNIT_SHOW_EDIT_AREA_INDICATION" val="0"/>
  <p:tag name="KSO_WM_UNIT_VALUE" val="147"/>
  <p:tag name="KSO_WM_UNIT_HIGHLIGHT" val="0"/>
  <p:tag name="KSO_WM_UNIT_COMPATIBLE" val="0"/>
  <p:tag name="KSO_WM_UNIT_DIAGRAM_ISNUMVISUAL" val="0"/>
  <p:tag name="KSO_WM_UNIT_DIAGRAM_IS_NEED_ADD_PATH_ANIM" val="0"/>
  <p:tag name="KSO_WM_UNIT_DIAGRAM_ISREFERUNIT" val="0"/>
  <p:tag name="KSO_WM_UNIT_TYPE" val="f"/>
  <p:tag name="KSO_WM_UNIT_INDEX" val="1"/>
  <p:tag name="KSO_WM_UNIT_ID" val="diagram20194851_1*f*1"/>
  <p:tag name="KSO_WM_TEMPLATE_CATEGORY" val="diagram"/>
  <p:tag name="KSO_WM_TEMPLATE_INDEX" val="20194851"/>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7"/>
  <p:tag name="KSO_WM_UNIT_ID" val="diagram20194851_1*i*7"/>
  <p:tag name="KSO_WM_TEMPLATE_CATEGORY" val="diagram"/>
  <p:tag name="KSO_WM_TEMPLATE_INDEX" val="2019485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0"/>
  <p:tag name="KSO_WM_UNIT_ID" val="diagram20201422_2*m_i*1_10"/>
  <p:tag name="KSO_WM_TEMPLATE_CATEGORY" val="diagram"/>
  <p:tag name="KSO_WM_TEMPLATE_INDEX" val="20201422"/>
  <p:tag name="KSO_WM_UNIT_LAYERLEVEL" val="1_1"/>
  <p:tag name="KSO_WM_TAG_VERSION" val="1.0"/>
  <p:tag name="KSO_WM_BEAUTIFY_FLAG" val="#wm#"/>
  <p:tag name="KSO_WM_UNIT_FILL_FORE_SCHEMECOLOR_INDEX" val="14"/>
  <p:tag name="KSO_WM_UNIT_FILL_TYPE" val="1"/>
  <p:tag name="KSO_WM_UNIT_USESOURCEFORMAT_APPLY" val="1"/>
  <p:tag name="KSO_WM_UNIT_DIAGRAM_SCHEMECOLOR_ID"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1"/>
  <p:tag name="KSO_WM_UNIT_ID" val="diagram20201422_2*m_i*1_11"/>
  <p:tag name="KSO_WM_TEMPLATE_CATEGORY" val="diagram"/>
  <p:tag name="KSO_WM_TEMPLATE_INDEX" val="20201422"/>
  <p:tag name="KSO_WM_UNIT_LAYERLEVEL" val="1_1"/>
  <p:tag name="KSO_WM_TAG_VERSION" val="1.0"/>
  <p:tag name="KSO_WM_BEAUTIFY_FLAG" val="#wm#"/>
  <p:tag name="KSO_WM_UNIT_FILL_FORE_SCHEMECOLOR_INDEX" val="14"/>
  <p:tag name="KSO_WM_UNIT_FILL_TYPE" val="1"/>
  <p:tag name="KSO_WM_UNIT_USESOURCEFORMAT_APPLY" val="1"/>
  <p:tag name="KSO_WM_UNIT_DIAGRAM_SCHEMECOLOR_ID"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30178323_1*h_i*1_3"/>
  <p:tag name="KSO_WM_TEMPLATE_CATEGORY" val="diagram"/>
  <p:tag name="KSO_WM_TEMPLATE_INDEX" val="30178323"/>
  <p:tag name="KSO_WM_UNIT_LAYERLEVEL" val="1_1"/>
  <p:tag name="KSO_WM_TAG_VERSION" val="1.0"/>
  <p:tag name="KSO_WM_BEAUTIFY_FLAG" val="#wm#"/>
  <p:tag name="KSO_WM_UNIT_TYPE" val="h_i"/>
  <p:tag name="KSO_WM_UNIT_INDEX" val="1_3"/>
  <p:tag name="KSO_WM_UNIT_ADJUSTLAYOUT_ID" val="19"/>
  <p:tag name="KSO_WM_UNIT_COLOR_SCHEME_SHAPE_ID" val="19"/>
  <p:tag name="KSO_WM_UNIT_COLOR_SCHEME_PARENT_PAGE" val="0_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01422_2*m_i*1_1"/>
  <p:tag name="KSO_WM_TEMPLATE_CATEGORY" val="diagram"/>
  <p:tag name="KSO_WM_TEMPLATE_INDEX" val="20201422"/>
  <p:tag name="KSO_WM_UNIT_LAYERLEVEL" val="1_1"/>
  <p:tag name="KSO_WM_TAG_VERSION" val="1.0"/>
  <p:tag name="KSO_WM_BEAUTIFY_FLAG" val="#wm#"/>
  <p:tag name="KSO_WM_UNIT_FILL_FORE_SCHEMECOLOR_INDEX" val="14"/>
  <p:tag name="KSO_WM_UNIT_FILL_TYPE" val="1"/>
  <p:tag name="KSO_WM_UNIT_USESOURCEFORMAT_APPLY" val="1"/>
  <p:tag name="KSO_WM_UNIT_DIAGRAM_SCHEMECOLOR_ID"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201422_2*m_i*1_2"/>
  <p:tag name="KSO_WM_TEMPLATE_CATEGORY" val="diagram"/>
  <p:tag name="KSO_WM_TEMPLATE_INDEX" val="20201422"/>
  <p:tag name="KSO_WM_UNIT_LAYERLEVEL" val="1_1"/>
  <p:tag name="KSO_WM_TAG_VERSION" val="1.0"/>
  <p:tag name="KSO_WM_BEAUTIFY_FLAG" val="#wm#"/>
  <p:tag name="KSO_WM_UNIT_FILL_FORE_SCHEMECOLOR_INDEX" val="14"/>
  <p:tag name="KSO_WM_UNIT_FILL_TYPE" val="1"/>
  <p:tag name="KSO_WM_UNIT_USESOURCEFORMAT_APPLY" val="1"/>
  <p:tag name="KSO_WM_UNIT_DIAGRAM_SCHEMECOLOR_ID"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3"/>
  <p:tag name="KSO_WM_UNIT_ID" val="diagram20201422_2*m_i*1_3"/>
  <p:tag name="KSO_WM_TEMPLATE_CATEGORY" val="diagram"/>
  <p:tag name="KSO_WM_TEMPLATE_INDEX" val="20201422"/>
  <p:tag name="KSO_WM_UNIT_LAYERLEVEL" val="1_1"/>
  <p:tag name="KSO_WM_TAG_VERSION" val="1.0"/>
  <p:tag name="KSO_WM_BEAUTIFY_FLAG" val="#wm#"/>
  <p:tag name="KSO_WM_UNIT_FILL_FORE_SCHEMECOLOR_INDEX" val="14"/>
  <p:tag name="KSO_WM_UNIT_FILL_TYPE" val="1"/>
  <p:tag name="KSO_WM_UNIT_USESOURCEFORMAT_APPLY" val="1"/>
  <p:tag name="KSO_WM_UNIT_DIAGRAM_SCHEMECOLOR_ID"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4"/>
  <p:tag name="KSO_WM_UNIT_ID" val="diagram20201422_2*m_i*1_4"/>
  <p:tag name="KSO_WM_TEMPLATE_CATEGORY" val="diagram"/>
  <p:tag name="KSO_WM_TEMPLATE_INDEX" val="20201422"/>
  <p:tag name="KSO_WM_UNIT_LAYERLEVEL" val="1_1"/>
  <p:tag name="KSO_WM_TAG_VERSION" val="1.0"/>
  <p:tag name="KSO_WM_BEAUTIFY_FLAG" val="#wm#"/>
  <p:tag name="KSO_WM_UNIT_FILL_FORE_SCHEMECOLOR_INDEX" val="14"/>
  <p:tag name="KSO_WM_UNIT_FILL_TYPE" val="1"/>
  <p:tag name="KSO_WM_UNIT_USESOURCEFORMAT_APPLY" val="1"/>
  <p:tag name="KSO_WM_UNIT_DIAGRAM_SCHEMECOLOR_ID"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5"/>
  <p:tag name="KSO_WM_UNIT_ID" val="diagram20201422_2*m_i*1_5"/>
  <p:tag name="KSO_WM_TEMPLATE_CATEGORY" val="diagram"/>
  <p:tag name="KSO_WM_TEMPLATE_INDEX" val="20201422"/>
  <p:tag name="KSO_WM_UNIT_LAYERLEVEL" val="1_1"/>
  <p:tag name="KSO_WM_TAG_VERSION" val="1.0"/>
  <p:tag name="KSO_WM_BEAUTIFY_FLAG" val="#wm#"/>
  <p:tag name="KSO_WM_UNIT_FILL_FORE_SCHEMECOLOR_INDEX" val="14"/>
  <p:tag name="KSO_WM_UNIT_FILL_TYPE" val="1"/>
  <p:tag name="KSO_WM_UNIT_USESOURCEFORMAT_APPLY" val="1"/>
  <p:tag name="KSO_WM_UNIT_DIAGRAM_SCHEMECOLOR_ID"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6"/>
  <p:tag name="KSO_WM_UNIT_ID" val="diagram20201422_2*m_i*1_6"/>
  <p:tag name="KSO_WM_TEMPLATE_CATEGORY" val="diagram"/>
  <p:tag name="KSO_WM_TEMPLATE_INDEX" val="20201422"/>
  <p:tag name="KSO_WM_UNIT_LAYERLEVEL" val="1_1"/>
  <p:tag name="KSO_WM_TAG_VERSION" val="1.0"/>
  <p:tag name="KSO_WM_BEAUTIFY_FLAG" val="#wm#"/>
  <p:tag name="KSO_WM_UNIT_FILL_FORE_SCHEMECOLOR_INDEX" val="14"/>
  <p:tag name="KSO_WM_UNIT_FILL_TYPE" val="1"/>
  <p:tag name="KSO_WM_UNIT_USESOURCEFORMAT_APPLY" val="1"/>
  <p:tag name="KSO_WM_UNIT_DIAGRAM_SCHEMECOLOR_ID"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7"/>
  <p:tag name="KSO_WM_UNIT_ID" val="diagram20201422_2*m_i*1_7"/>
  <p:tag name="KSO_WM_TEMPLATE_CATEGORY" val="diagram"/>
  <p:tag name="KSO_WM_TEMPLATE_INDEX" val="20201422"/>
  <p:tag name="KSO_WM_UNIT_LAYERLEVEL" val="1_1"/>
  <p:tag name="KSO_WM_TAG_VERSION" val="1.0"/>
  <p:tag name="KSO_WM_BEAUTIFY_FLAG" val="#wm#"/>
  <p:tag name="KSO_WM_UNIT_FILL_FORE_SCHEMECOLOR_INDEX" val="14"/>
  <p:tag name="KSO_WM_UNIT_FILL_TYPE" val="1"/>
  <p:tag name="KSO_WM_UNIT_USESOURCEFORMAT_APPLY" val="1"/>
  <p:tag name="KSO_WM_UNIT_DIAGRAM_SCHEMECOLOR_ID"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8"/>
  <p:tag name="KSO_WM_UNIT_ID" val="diagram20201422_2*m_i*1_8"/>
  <p:tag name="KSO_WM_TEMPLATE_CATEGORY" val="diagram"/>
  <p:tag name="KSO_WM_TEMPLATE_INDEX" val="20201422"/>
  <p:tag name="KSO_WM_UNIT_LAYERLEVEL" val="1_1"/>
  <p:tag name="KSO_WM_TAG_VERSION" val="1.0"/>
  <p:tag name="KSO_WM_BEAUTIFY_FLAG" val="#wm#"/>
  <p:tag name="KSO_WM_UNIT_FILL_FORE_SCHEMECOLOR_INDEX" val="14"/>
  <p:tag name="KSO_WM_UNIT_FILL_TYPE" val="1"/>
  <p:tag name="KSO_WM_UNIT_USESOURCEFORMAT_APPLY" val="1"/>
  <p:tag name="KSO_WM_UNIT_DIAGRAM_SCHEMECOLOR_ID"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9"/>
  <p:tag name="KSO_WM_UNIT_ID" val="diagram20201422_2*m_i*1_9"/>
  <p:tag name="KSO_WM_TEMPLATE_CATEGORY" val="diagram"/>
  <p:tag name="KSO_WM_TEMPLATE_INDEX" val="20201422"/>
  <p:tag name="KSO_WM_UNIT_LAYERLEVEL" val="1_1"/>
  <p:tag name="KSO_WM_TAG_VERSION" val="1.0"/>
  <p:tag name="KSO_WM_BEAUTIFY_FLAG" val="#wm#"/>
  <p:tag name="KSO_WM_UNIT_FILL_FORE_SCHEMECOLOR_INDEX" val="14"/>
  <p:tag name="KSO_WM_UNIT_FILL_TYPE" val="1"/>
  <p:tag name="KSO_WM_UNIT_USESOURCEFORMAT_APPLY" val="1"/>
  <p:tag name="KSO_WM_UNIT_DIAGRAM_SCHEMECOLOR_ID"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1422_2*m_h_i*1_1_1"/>
  <p:tag name="KSO_WM_TEMPLATE_CATEGORY" val="diagram"/>
  <p:tag name="KSO_WM_TEMPLATE_INDEX" val="20201422"/>
  <p:tag name="KSO_WM_UNIT_LAYERLEVEL" val="1_1_1"/>
  <p:tag name="KSO_WM_TAG_VERSION" val="1.0"/>
  <p:tag name="KSO_WM_BEAUTIFY_FLAG" val="#wm#"/>
  <p:tag name="KSO_WM_UNIT_FILL_FORE_SCHEMECOLOR_INDEX" val="5"/>
  <p:tag name="KSO_WM_UNIT_FILL_TYPE" val="1"/>
  <p:tag name="KSO_WM_UNIT_USESOURCEFORMAT_APPLY" val="1"/>
  <p:tag name="KSO_WM_UNIT_DIAGRAM_SCHEMECOLOR_ID" val="1"/>
</p:tagLst>
</file>

<file path=ppt/tags/tag15.xml><?xml version="1.0" encoding="utf-8"?>
<p:tagLst xmlns:p="http://schemas.openxmlformats.org/presentationml/2006/main">
  <p:tag name="KSO_WM_UNIT_ISCONTENTSTITLE" val="0"/>
  <p:tag name="KSO_WM_UNIT_VALUE" val="11"/>
  <p:tag name="KSO_WM_UNIT_HIGHLIGHT" val="0"/>
  <p:tag name="KSO_WM_UNIT_COMPATIBLE" val="0"/>
  <p:tag name="KSO_WM_UNIT_DIAGRAM_ISNUMVISUAL" val="0"/>
  <p:tag name="KSO_WM_UNIT_DIAGRAM_ISREFERUNIT" val="0"/>
  <p:tag name="KSO_WM_UNIT_ID" val="diagram30178323_1*h_a*1_1"/>
  <p:tag name="KSO_WM_TEMPLATE_CATEGORY" val="diagram"/>
  <p:tag name="KSO_WM_TEMPLATE_INDEX" val="30178323"/>
  <p:tag name="KSO_WM_UNIT_LAYERLEVEL" val="1_1"/>
  <p:tag name="KSO_WM_TAG_VERSION" val="1.0"/>
  <p:tag name="KSO_WM_BEAUTIFY_FLAG" val="#wm#"/>
  <p:tag name="KSO_WM_UNIT_TEXT_PART_ID" val="1-Z"/>
  <p:tag name="KSO_WM_UNIT_TEXT_PART_SIZE" val="30*224.5"/>
  <p:tag name="KSO_WM_UNIT_PRESET_TEXT" val="单击此处添加小标题"/>
  <p:tag name="KSO_WM_UNIT_TYPE" val="h_a"/>
  <p:tag name="KSO_WM_UNIT_INDEX" val="1_1"/>
  <p:tag name="KSO_WM_UNIT_ADJUSTLAYOUT_ID" val="5"/>
  <p:tag name="KSO_WM_UNIT_COLOR_SCHEME_SHAPE_ID" val="5"/>
  <p:tag name="KSO_WM_UNIT_COLOR_SCHEME_PARENT_PAGE" val="0_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1422_2*m_h_i*1_1_2"/>
  <p:tag name="KSO_WM_TEMPLATE_CATEGORY" val="diagram"/>
  <p:tag name="KSO_WM_TEMPLATE_INDEX" val="20201422"/>
  <p:tag name="KSO_WM_UNIT_LAYERLEVEL" val="1_1_1"/>
  <p:tag name="KSO_WM_TAG_VERSION" val="1.0"/>
  <p:tag name="KSO_WM_BEAUTIFY_FLAG" val="#wm#"/>
  <p:tag name="KSO_WM_UNIT_FILL_FORE_SCHEMECOLOR_INDEX" val="5"/>
  <p:tag name="KSO_WM_UNIT_FILL_TYPE" val="1"/>
  <p:tag name="KSO_WM_UNIT_USESOURCEFORMAT_APPLY" val="1"/>
  <p:tag name="KSO_WM_UNIT_DIAGRAM_SCHEMECOLOR_ID" val="1"/>
</p:tagLst>
</file>

<file path=ppt/tags/tag151.xml><?xml version="1.0" encoding="utf-8"?>
<p:tagLst xmlns:p="http://schemas.openxmlformats.org/presentationml/2006/main">
  <p:tag name="KSO_WM_UNIT_PRESET_TEXT" val="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1422_2*m_h_f*1_1_1"/>
  <p:tag name="KSO_WM_TEMPLATE_CATEGORY" val="diagram"/>
  <p:tag name="KSO_WM_TEMPLATE_INDEX" val="20201422"/>
  <p:tag name="KSO_WM_UNIT_LAYERLEVEL" val="1_1_1"/>
  <p:tag name="KSO_WM_TAG_VERSION" val="1.0"/>
  <p:tag name="KSO_WM_BEAUTIFY_FLAG" val="#wm#"/>
  <p:tag name="KSO_WM_UNIT_USESOURCEFORMAT_APPLY" val="1"/>
  <p:tag name="KSO_WM_UNIT_DIAGRAM_SCHEMECOLOR_ID"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1422_2*m_h_i*1_3_2"/>
  <p:tag name="KSO_WM_TEMPLATE_CATEGORY" val="diagram"/>
  <p:tag name="KSO_WM_TEMPLATE_INDEX" val="20201422"/>
  <p:tag name="KSO_WM_UNIT_LAYERLEVEL" val="1_1_1"/>
  <p:tag name="KSO_WM_TAG_VERSION" val="1.0"/>
  <p:tag name="KSO_WM_BEAUTIFY_FLAG" val="#wm#"/>
  <p:tag name="KSO_WM_UNIT_FILL_FORE_SCHEMECOLOR_INDEX" val="7"/>
  <p:tag name="KSO_WM_UNIT_FILL_TYPE" val="1"/>
  <p:tag name="KSO_WM_UNIT_USESOURCEFORMAT_APPLY" val="1"/>
  <p:tag name="KSO_WM_UNIT_DIAGRAM_SCHEMECOLOR_ID"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1422_2*m_h_i*1_3_1"/>
  <p:tag name="KSO_WM_TEMPLATE_CATEGORY" val="diagram"/>
  <p:tag name="KSO_WM_TEMPLATE_INDEX" val="20201422"/>
  <p:tag name="KSO_WM_UNIT_LAYERLEVEL" val="1_1_1"/>
  <p:tag name="KSO_WM_TAG_VERSION" val="1.0"/>
  <p:tag name="KSO_WM_BEAUTIFY_FLAG" val="#wm#"/>
  <p:tag name="KSO_WM_UNIT_FILL_FORE_SCHEMECOLOR_INDEX" val="7"/>
  <p:tag name="KSO_WM_UNIT_FILL_TYPE" val="1"/>
  <p:tag name="KSO_WM_UNIT_USESOURCEFORMAT_APPLY" val="1"/>
  <p:tag name="KSO_WM_UNIT_DIAGRAM_SCHEMECOLOR_ID" val="1"/>
</p:tagLst>
</file>

<file path=ppt/tags/tag154.xml><?xml version="1.0" encoding="utf-8"?>
<p:tagLst xmlns:p="http://schemas.openxmlformats.org/presentationml/2006/main">
  <p:tag name="KSO_WM_UNIT_PRESET_TEXT" val="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1422_2*m_h_f*1_3_1"/>
  <p:tag name="KSO_WM_TEMPLATE_CATEGORY" val="diagram"/>
  <p:tag name="KSO_WM_TEMPLATE_INDEX" val="20201422"/>
  <p:tag name="KSO_WM_UNIT_LAYERLEVEL" val="1_1_1"/>
  <p:tag name="KSO_WM_TAG_VERSION" val="1.0"/>
  <p:tag name="KSO_WM_BEAUTIFY_FLAG" val="#wm#"/>
  <p:tag name="KSO_WM_UNIT_USESOURCEFORMAT_APPLY" val="1"/>
  <p:tag name="KSO_WM_UNIT_DIAGRAM_SCHEMECOLOR_ID"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1422_2*m_h_i*1_2_1"/>
  <p:tag name="KSO_WM_TEMPLATE_CATEGORY" val="diagram"/>
  <p:tag name="KSO_WM_TEMPLATE_INDEX" val="20201422"/>
  <p:tag name="KSO_WM_UNIT_LAYERLEVEL" val="1_1_1"/>
  <p:tag name="KSO_WM_TAG_VERSION" val="1.0"/>
  <p:tag name="KSO_WM_BEAUTIFY_FLAG" val="#wm#"/>
  <p:tag name="KSO_WM_UNIT_FILL_FORE_SCHEMECOLOR_INDEX" val="6"/>
  <p:tag name="KSO_WM_UNIT_FILL_TYPE" val="1"/>
  <p:tag name="KSO_WM_UNIT_USESOURCEFORMAT_APPLY" val="1"/>
  <p:tag name="KSO_WM_UNIT_DIAGRAM_SCHEMECOLOR_ID" val="1"/>
</p:tagLst>
</file>

<file path=ppt/tags/tag156.xml><?xml version="1.0" encoding="utf-8"?>
<p:tagLst xmlns:p="http://schemas.openxmlformats.org/presentationml/2006/main">
  <p:tag name="KSO_WM_UNIT_PRESET_TEXT" val="添加标题"/>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1422_2*m_h_f*1_2_1"/>
  <p:tag name="KSO_WM_TEMPLATE_CATEGORY" val="diagram"/>
  <p:tag name="KSO_WM_TEMPLATE_INDEX" val="20201422"/>
  <p:tag name="KSO_WM_UNIT_LAYERLEVEL" val="1_1_1"/>
  <p:tag name="KSO_WM_TAG_VERSION" val="1.0"/>
  <p:tag name="KSO_WM_BEAUTIFY_FLAG" val="#wm#"/>
  <p:tag name="KSO_WM_UNIT_USESOURCEFORMAT_APPLY" val="1"/>
  <p:tag name="KSO_WM_UNIT_DIAGRAM_SCHEMECOLOR_ID"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201422_2*m_h_i*1_4_1"/>
  <p:tag name="KSO_WM_TEMPLATE_CATEGORY" val="diagram"/>
  <p:tag name="KSO_WM_TEMPLATE_INDEX" val="20201422"/>
  <p:tag name="KSO_WM_UNIT_LAYERLEVEL" val="1_1_1"/>
  <p:tag name="KSO_WM_TAG_VERSION" val="1.0"/>
  <p:tag name="KSO_WM_BEAUTIFY_FLAG" val="#wm#"/>
  <p:tag name="KSO_WM_UNIT_FILL_FORE_SCHEMECOLOR_INDEX" val="8"/>
  <p:tag name="KSO_WM_UNIT_FILL_TYPE" val="1"/>
  <p:tag name="KSO_WM_UNIT_USESOURCEFORMAT_APPLY" val="1"/>
  <p:tag name="KSO_WM_UNIT_DIAGRAM_SCHEMECOLOR_ID" val="1"/>
</p:tagLst>
</file>

<file path=ppt/tags/tag158.xml><?xml version="1.0" encoding="utf-8"?>
<p:tagLst xmlns:p="http://schemas.openxmlformats.org/presentationml/2006/main">
  <p:tag name="KSO_WM_UNIT_PRESET_TEXT" val="添加标题"/>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201422_2*m_h_f*1_4_1"/>
  <p:tag name="KSO_WM_TEMPLATE_CATEGORY" val="diagram"/>
  <p:tag name="KSO_WM_TEMPLATE_INDEX" val="20201422"/>
  <p:tag name="KSO_WM_UNIT_LAYERLEVEL" val="1_1_1"/>
  <p:tag name="KSO_WM_TAG_VERSION" val="1.0"/>
  <p:tag name="KSO_WM_BEAUTIFY_FLAG" val="#wm#"/>
  <p:tag name="KSO_WM_UNIT_USESOURCEFORMAT_APPLY" val="1"/>
  <p:tag name="KSO_WM_UNIT_DIAGRAM_SCHEMECOLOR_ID" val="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30178323_1*h_i*1_3"/>
  <p:tag name="KSO_WM_TEMPLATE_CATEGORY" val="diagram"/>
  <p:tag name="KSO_WM_TEMPLATE_INDEX" val="30178323"/>
  <p:tag name="KSO_WM_UNIT_LAYERLEVEL" val="1_1"/>
  <p:tag name="KSO_WM_TAG_VERSION" val="1.0"/>
  <p:tag name="KSO_WM_BEAUTIFY_FLAG" val="#wm#"/>
  <p:tag name="KSO_WM_UNIT_TYPE" val="h_i"/>
  <p:tag name="KSO_WM_UNIT_INDEX" val="1_3"/>
  <p:tag name="KSO_WM_UNIT_ADJUSTLAYOUT_ID" val="19"/>
  <p:tag name="KSO_WM_UNIT_COLOR_SCHEME_SHAPE_ID" val="19"/>
  <p:tag name="KSO_WM_UNIT_COLOR_SCHEME_PARENT_PAGE" val="0_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TABLE_ENDDRAG_ORIGIN_RECT" val="168*55"/>
  <p:tag name="TABLE_ENDDRAG_RECT" val="785*182*168*55"/>
  <p:tag name="KSO_WM_BEAUTIFY_FLAG" val=""/>
</p:tagLst>
</file>

<file path=ppt/tags/tag165.xml><?xml version="1.0" encoding="utf-8"?>
<p:tagLst xmlns:p="http://schemas.openxmlformats.org/presentationml/2006/main">
  <p:tag name="KSO_WPP_MARK_KEY" val="9d485de2-5a0a-4c66-aab4-1594c5c3a04b"/>
  <p:tag name="COMMONDATA" val="eyJoZGlkIjoiNTNjZTUwODRkODg0YjU3ODIzNTgwZDQ4Y2QwZTYzOTAifQ=="/>
</p:tagLst>
</file>

<file path=ppt/tags/tag17.xml><?xml version="1.0" encoding="utf-8"?>
<p:tagLst xmlns:p="http://schemas.openxmlformats.org/presentationml/2006/main">
  <p:tag name="KSO_WM_UNIT_TABLE_BEAUTIFY" val="smartTable{32fd1222-479d-4623-a340-012fe60cb70e}"/>
  <p:tag name="TABLE_ENDDRAG_ORIGIN_RECT" val="454*483"/>
  <p:tag name="TABLE_ENDDRAG_RECT" val="465*46*454*483"/>
</p:tagLst>
</file>

<file path=ppt/tags/tag18.xml><?xml version="1.0" encoding="utf-8"?>
<p:tagLst xmlns:p="http://schemas.openxmlformats.org/presentationml/2006/main">
  <p:tag name="KSO_WM_UNIT_ISCONTENTSTITLE" val="0"/>
  <p:tag name="KSO_WM_UNIT_VALUE" val="11"/>
  <p:tag name="KSO_WM_UNIT_HIGHLIGHT" val="0"/>
  <p:tag name="KSO_WM_UNIT_COMPATIBLE" val="0"/>
  <p:tag name="KSO_WM_UNIT_DIAGRAM_ISNUMVISUAL" val="0"/>
  <p:tag name="KSO_WM_UNIT_DIAGRAM_ISREFERUNIT" val="0"/>
  <p:tag name="KSO_WM_UNIT_ID" val="diagram30178323_1*h_a*1_1"/>
  <p:tag name="KSO_WM_TEMPLATE_CATEGORY" val="diagram"/>
  <p:tag name="KSO_WM_TEMPLATE_INDEX" val="30178323"/>
  <p:tag name="KSO_WM_UNIT_LAYERLEVEL" val="1_1"/>
  <p:tag name="KSO_WM_TAG_VERSION" val="1.0"/>
  <p:tag name="KSO_WM_BEAUTIFY_FLAG" val="#wm#"/>
  <p:tag name="KSO_WM_UNIT_TEXT_PART_ID" val="1-Z"/>
  <p:tag name="KSO_WM_UNIT_TEXT_PART_SIZE" val="30*224.5"/>
  <p:tag name="KSO_WM_UNIT_PRESET_TEXT" val="单击此处添加小标题"/>
  <p:tag name="KSO_WM_UNIT_TYPE" val="h_a"/>
  <p:tag name="KSO_WM_UNIT_INDEX" val="1_1"/>
  <p:tag name="KSO_WM_UNIT_ADJUSTLAYOUT_ID" val="5"/>
  <p:tag name="KSO_WM_UNIT_COLOR_SCHEME_SHAPE_ID" val="5"/>
  <p:tag name="KSO_WM_UNIT_COLOR_SCHEME_PARENT_PAGE" val="0_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30178323_1*h_i*1_3"/>
  <p:tag name="KSO_WM_TEMPLATE_CATEGORY" val="diagram"/>
  <p:tag name="KSO_WM_TEMPLATE_INDEX" val="30178323"/>
  <p:tag name="KSO_WM_UNIT_LAYERLEVEL" val="1_1"/>
  <p:tag name="KSO_WM_TAG_VERSION" val="1.0"/>
  <p:tag name="KSO_WM_BEAUTIFY_FLAG" val="#wm#"/>
  <p:tag name="KSO_WM_UNIT_TYPE" val="h_i"/>
  <p:tag name="KSO_WM_UNIT_INDEX" val="1_3"/>
  <p:tag name="KSO_WM_UNIT_ADJUSTLAYOUT_ID" val="19"/>
  <p:tag name="KSO_WM_UNIT_COLOR_SCHEME_SHAPE_ID" val="19"/>
  <p:tag name="KSO_WM_UNIT_COLOR_SCHEME_PARENT_PAGE" val="0_1"/>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ISCONTENTSTITLE" val="0"/>
  <p:tag name="KSO_WM_UNIT_VALUE" val="11"/>
  <p:tag name="KSO_WM_UNIT_HIGHLIGHT" val="0"/>
  <p:tag name="KSO_WM_UNIT_COMPATIBLE" val="0"/>
  <p:tag name="KSO_WM_UNIT_DIAGRAM_ISNUMVISUAL" val="0"/>
  <p:tag name="KSO_WM_UNIT_DIAGRAM_ISREFERUNIT" val="0"/>
  <p:tag name="KSO_WM_UNIT_ID" val="diagram30178323_1*h_a*1_1"/>
  <p:tag name="KSO_WM_TEMPLATE_CATEGORY" val="diagram"/>
  <p:tag name="KSO_WM_TEMPLATE_INDEX" val="30178323"/>
  <p:tag name="KSO_WM_UNIT_LAYERLEVEL" val="1_1"/>
  <p:tag name="KSO_WM_TAG_VERSION" val="1.0"/>
  <p:tag name="KSO_WM_BEAUTIFY_FLAG" val="#wm#"/>
  <p:tag name="KSO_WM_UNIT_TEXT_PART_ID" val="1-Z"/>
  <p:tag name="KSO_WM_UNIT_TEXT_PART_SIZE" val="30*224.5"/>
  <p:tag name="KSO_WM_UNIT_PRESET_TEXT" val="单击此处添加小标题"/>
  <p:tag name="KSO_WM_UNIT_TYPE" val="h_a"/>
  <p:tag name="KSO_WM_UNIT_INDEX" val="1_1"/>
  <p:tag name="KSO_WM_UNIT_ADJUSTLAYOUT_ID" val="5"/>
  <p:tag name="KSO_WM_UNIT_COLOR_SCHEME_SHAPE_ID" val="5"/>
  <p:tag name="KSO_WM_UNIT_COLOR_SCHEME_PARENT_PAGE" val="0_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30178323_1*h_i*1_3"/>
  <p:tag name="KSO_WM_TEMPLATE_CATEGORY" val="diagram"/>
  <p:tag name="KSO_WM_TEMPLATE_INDEX" val="30178323"/>
  <p:tag name="KSO_WM_UNIT_LAYERLEVEL" val="1_1"/>
  <p:tag name="KSO_WM_TAG_VERSION" val="1.0"/>
  <p:tag name="KSO_WM_BEAUTIFY_FLAG" val="#wm#"/>
  <p:tag name="KSO_WM_UNIT_TYPE" val="h_i"/>
  <p:tag name="KSO_WM_UNIT_INDEX" val="1_3"/>
  <p:tag name="KSO_WM_UNIT_ADJUSTLAYOUT_ID" val="19"/>
  <p:tag name="KSO_WM_UNIT_COLOR_SCHEME_SHAPE_ID" val="19"/>
  <p:tag name="KSO_WM_UNIT_COLOR_SCHEME_PARENT_PAGE" val="0_1"/>
</p:tagLst>
</file>

<file path=ppt/tags/tag22.xml><?xml version="1.0" encoding="utf-8"?>
<p:tagLst xmlns:p="http://schemas.openxmlformats.org/presentationml/2006/main">
  <p:tag name="KSO_WM_UNIT_ISCONTENTSTITLE" val="0"/>
  <p:tag name="KSO_WM_UNIT_VALUE" val="11"/>
  <p:tag name="KSO_WM_UNIT_HIGHLIGHT" val="0"/>
  <p:tag name="KSO_WM_UNIT_COMPATIBLE" val="0"/>
  <p:tag name="KSO_WM_UNIT_DIAGRAM_ISNUMVISUAL" val="0"/>
  <p:tag name="KSO_WM_UNIT_DIAGRAM_ISREFERUNIT" val="0"/>
  <p:tag name="KSO_WM_UNIT_ID" val="diagram30178323_1*h_a*1_1"/>
  <p:tag name="KSO_WM_TEMPLATE_CATEGORY" val="diagram"/>
  <p:tag name="KSO_WM_TEMPLATE_INDEX" val="30178323"/>
  <p:tag name="KSO_WM_UNIT_LAYERLEVEL" val="1_1"/>
  <p:tag name="KSO_WM_TAG_VERSION" val="1.0"/>
  <p:tag name="KSO_WM_BEAUTIFY_FLAG" val="#wm#"/>
  <p:tag name="KSO_WM_UNIT_TEXT_PART_ID" val="1-Z"/>
  <p:tag name="KSO_WM_UNIT_TEXT_PART_SIZE" val="30*224.5"/>
  <p:tag name="KSO_WM_UNIT_PRESET_TEXT" val="单击此处添加小标题"/>
  <p:tag name="KSO_WM_UNIT_TYPE" val="h_a"/>
  <p:tag name="KSO_WM_UNIT_INDEX" val="1_1"/>
  <p:tag name="KSO_WM_UNIT_ADJUSTLAYOUT_ID" val="5"/>
  <p:tag name="KSO_WM_UNIT_COLOR_SCHEME_SHAPE_ID" val="5"/>
  <p:tag name="KSO_WM_UNIT_COLOR_SCHEME_PARENT_PAGE" val="0_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30178323_1*h_i*1_3"/>
  <p:tag name="KSO_WM_TEMPLATE_CATEGORY" val="diagram"/>
  <p:tag name="KSO_WM_TEMPLATE_INDEX" val="30178323"/>
  <p:tag name="KSO_WM_UNIT_LAYERLEVEL" val="1_1"/>
  <p:tag name="KSO_WM_TAG_VERSION" val="1.0"/>
  <p:tag name="KSO_WM_BEAUTIFY_FLAG" val="#wm#"/>
  <p:tag name="KSO_WM_UNIT_TYPE" val="h_i"/>
  <p:tag name="KSO_WM_UNIT_INDEX" val="1_3"/>
  <p:tag name="KSO_WM_UNIT_ADJUSTLAYOUT_ID" val="19"/>
  <p:tag name="KSO_WM_UNIT_COLOR_SCHEME_SHAPE_ID" val="19"/>
  <p:tag name="KSO_WM_UNIT_COLOR_SCHEME_PARENT_PAGE" val="0_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00199_1*l_i*1_1"/>
  <p:tag name="KSO_WM_TEMPLATE_CATEGORY" val="diagram"/>
  <p:tag name="KSO_WM_TEMPLATE_INDEX" val="20200199"/>
  <p:tag name="KSO_WM_UNIT_LAYERLEVEL" val="1_1"/>
  <p:tag name="KSO_WM_TAG_VERSION" val="1.0"/>
  <p:tag name="KSO_WM_BEAUTIFY_FLAG" val="#wm#"/>
  <p:tag name="KSO_WM_UNIT_LINE_FORE_SCHEMECOLOR_INDEX" val="14"/>
  <p:tag name="KSO_WM_UNIT_LINE_FILL_TYPE" val="2"/>
  <p:tag name="KSO_WM_UNIT_USESOURCEFORMAT_APPLY" val="1"/>
  <p:tag name="KSO_WM_UNIT_DIAGRAM_SCHEMECOLOR_ID" val="6"/>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00199_1*l_i*1_2"/>
  <p:tag name="KSO_WM_TEMPLATE_CATEGORY" val="diagram"/>
  <p:tag name="KSO_WM_TEMPLATE_INDEX" val="20200199"/>
  <p:tag name="KSO_WM_UNIT_LAYERLEVEL" val="1_1"/>
  <p:tag name="KSO_WM_TAG_VERSION" val="1.0"/>
  <p:tag name="KSO_WM_BEAUTIFY_FLAG" val="#wm#"/>
  <p:tag name="KSO_WM_UNIT_LINE_FORE_SCHEMECOLOR_INDEX" val="14"/>
  <p:tag name="KSO_WM_UNIT_LINE_FILL_TYPE" val="2"/>
  <p:tag name="KSO_WM_UNIT_USESOURCEFORMAT_APPLY" val="1"/>
  <p:tag name="KSO_WM_UNIT_DIAGRAM_SCHEMECOLOR_ID" val="6"/>
</p:tagLst>
</file>

<file path=ppt/tags/tag26.xml><?xml version="1.0" encoding="utf-8"?>
<p:tagLst xmlns:p="http://schemas.openxmlformats.org/presentationml/2006/main">
  <p:tag name="KSO_WM_UNIT_ISCONTENTSTITLE" val="0"/>
  <p:tag name="KSO_WM_UNIT_VALUE" val="11"/>
  <p:tag name="KSO_WM_UNIT_HIGHLIGHT" val="0"/>
  <p:tag name="KSO_WM_UNIT_COMPATIBLE" val="0"/>
  <p:tag name="KSO_WM_UNIT_DIAGRAM_ISNUMVISUAL" val="0"/>
  <p:tag name="KSO_WM_UNIT_DIAGRAM_ISREFERUNIT" val="0"/>
  <p:tag name="KSO_WM_UNIT_ID" val="diagram30178323_1*h_a*1_1"/>
  <p:tag name="KSO_WM_TEMPLATE_CATEGORY" val="diagram"/>
  <p:tag name="KSO_WM_TEMPLATE_INDEX" val="30178323"/>
  <p:tag name="KSO_WM_UNIT_LAYERLEVEL" val="1_1"/>
  <p:tag name="KSO_WM_TAG_VERSION" val="1.0"/>
  <p:tag name="KSO_WM_BEAUTIFY_FLAG" val="#wm#"/>
  <p:tag name="KSO_WM_UNIT_TEXT_PART_ID" val="1-Z"/>
  <p:tag name="KSO_WM_UNIT_TEXT_PART_SIZE" val="30*224.5"/>
  <p:tag name="KSO_WM_UNIT_PRESET_TEXT" val="单击此处添加小标题"/>
  <p:tag name="KSO_WM_UNIT_TYPE" val="h_a"/>
  <p:tag name="KSO_WM_UNIT_INDEX" val="1_1"/>
  <p:tag name="KSO_WM_UNIT_ADJUSTLAYOUT_ID" val="5"/>
  <p:tag name="KSO_WM_UNIT_COLOR_SCHEME_SHAPE_ID" val="5"/>
  <p:tag name="KSO_WM_UNIT_COLOR_SCHEME_PARENT_PAGE" val="0_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30178323_1*h_i*1_3"/>
  <p:tag name="KSO_WM_TEMPLATE_CATEGORY" val="diagram"/>
  <p:tag name="KSO_WM_TEMPLATE_INDEX" val="30178323"/>
  <p:tag name="KSO_WM_UNIT_LAYERLEVEL" val="1_1"/>
  <p:tag name="KSO_WM_TAG_VERSION" val="1.0"/>
  <p:tag name="KSO_WM_BEAUTIFY_FLAG" val="#wm#"/>
  <p:tag name="KSO_WM_UNIT_TYPE" val="h_i"/>
  <p:tag name="KSO_WM_UNIT_INDEX" val="1_3"/>
  <p:tag name="KSO_WM_UNIT_ADJUSTLAYOUT_ID" val="19"/>
  <p:tag name="KSO_WM_UNIT_COLOR_SCHEME_SHAPE_ID" val="19"/>
  <p:tag name="KSO_WM_UNIT_COLOR_SCHEME_PARENT_PAGE" val="0_1"/>
</p:tagLst>
</file>

<file path=ppt/tags/tag28.xml><?xml version="1.0" encoding="utf-8"?>
<p:tagLst xmlns:p="http://schemas.openxmlformats.org/presentationml/2006/main">
  <p:tag name="KSO_WM_UNIT_ISCONTENTSTITLE" val="0"/>
  <p:tag name="KSO_WM_UNIT_VALUE" val="11"/>
  <p:tag name="KSO_WM_UNIT_HIGHLIGHT" val="0"/>
  <p:tag name="KSO_WM_UNIT_COMPATIBLE" val="0"/>
  <p:tag name="KSO_WM_UNIT_DIAGRAM_ISNUMVISUAL" val="0"/>
  <p:tag name="KSO_WM_UNIT_DIAGRAM_ISREFERUNIT" val="0"/>
  <p:tag name="KSO_WM_UNIT_ID" val="diagram30178323_1*h_a*1_1"/>
  <p:tag name="KSO_WM_TEMPLATE_CATEGORY" val="diagram"/>
  <p:tag name="KSO_WM_TEMPLATE_INDEX" val="30178323"/>
  <p:tag name="KSO_WM_UNIT_LAYERLEVEL" val="1_1"/>
  <p:tag name="KSO_WM_TAG_VERSION" val="1.0"/>
  <p:tag name="KSO_WM_BEAUTIFY_FLAG" val="#wm#"/>
  <p:tag name="KSO_WM_UNIT_TEXT_PART_ID" val="1-Z"/>
  <p:tag name="KSO_WM_UNIT_TEXT_PART_SIZE" val="30*224.5"/>
  <p:tag name="KSO_WM_UNIT_PRESET_TEXT" val="单击此处添加小标题"/>
  <p:tag name="KSO_WM_UNIT_TYPE" val="h_a"/>
  <p:tag name="KSO_WM_UNIT_INDEX" val="1_1"/>
  <p:tag name="KSO_WM_UNIT_ADJUSTLAYOUT_ID" val="5"/>
  <p:tag name="KSO_WM_UNIT_COLOR_SCHEME_SHAPE_ID" val="5"/>
  <p:tag name="KSO_WM_UNIT_COLOR_SCHEME_PARENT_PAGE" val="0_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30178323_1*h_i*1_3"/>
  <p:tag name="KSO_WM_TEMPLATE_CATEGORY" val="diagram"/>
  <p:tag name="KSO_WM_TEMPLATE_INDEX" val="30178323"/>
  <p:tag name="KSO_WM_UNIT_LAYERLEVEL" val="1_1"/>
  <p:tag name="KSO_WM_TAG_VERSION" val="1.0"/>
  <p:tag name="KSO_WM_BEAUTIFY_FLAG" val="#wm#"/>
  <p:tag name="KSO_WM_UNIT_TYPE" val="h_i"/>
  <p:tag name="KSO_WM_UNIT_INDEX" val="1_3"/>
  <p:tag name="KSO_WM_UNIT_ADJUSTLAYOUT_ID" val="19"/>
  <p:tag name="KSO_WM_UNIT_COLOR_SCHEME_SHAPE_ID" val="19"/>
  <p:tag name="KSO_WM_UNIT_COLOR_SCHEME_PARENT_PAGE" val="0_1"/>
</p:tagLst>
</file>

<file path=ppt/tags/tag3.xml><?xml version="1.0" encoding="utf-8"?>
<p:tagLst xmlns:p="http://schemas.openxmlformats.org/presentationml/2006/main">
  <p:tag name="KSO_WM_UNIT_ISCONTENTSTITLE" val="0"/>
  <p:tag name="KSO_WM_UNIT_VALUE" val="11"/>
  <p:tag name="KSO_WM_UNIT_HIGHLIGHT" val="0"/>
  <p:tag name="KSO_WM_UNIT_COMPATIBLE" val="0"/>
  <p:tag name="KSO_WM_UNIT_DIAGRAM_ISNUMVISUAL" val="0"/>
  <p:tag name="KSO_WM_UNIT_DIAGRAM_ISREFERUNIT" val="0"/>
  <p:tag name="KSO_WM_UNIT_ID" val="diagram30178323_1*h_a*1_1"/>
  <p:tag name="KSO_WM_TEMPLATE_CATEGORY" val="diagram"/>
  <p:tag name="KSO_WM_TEMPLATE_INDEX" val="30178323"/>
  <p:tag name="KSO_WM_UNIT_LAYERLEVEL" val="1_1"/>
  <p:tag name="KSO_WM_TAG_VERSION" val="1.0"/>
  <p:tag name="KSO_WM_BEAUTIFY_FLAG" val="#wm#"/>
  <p:tag name="KSO_WM_UNIT_TEXT_PART_ID" val="1-Z"/>
  <p:tag name="KSO_WM_UNIT_TEXT_PART_SIZE" val="30*224.5"/>
  <p:tag name="KSO_WM_UNIT_PRESET_TEXT" val="单击此处添加小标题"/>
  <p:tag name="KSO_WM_UNIT_TYPE" val="h_a"/>
  <p:tag name="KSO_WM_UNIT_INDEX" val="1_1"/>
  <p:tag name="KSO_WM_UNIT_ADJUSTLAYOUT_ID" val="5"/>
  <p:tag name="KSO_WM_UNIT_COLOR_SCHEME_SHAPE_ID" val="5"/>
  <p:tag name="KSO_WM_UNIT_COLOR_SCHEME_PARENT_PAGE" val="0_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99033_4*m_h_i*1_1_3"/>
  <p:tag name="KSO_WM_TEMPLATE_CATEGORY" val="diagram"/>
  <p:tag name="KSO_WM_TEMPLATE_INDEX" val="20199033"/>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99033_4*m_h_i*1_1_2"/>
  <p:tag name="KSO_WM_TEMPLATE_CATEGORY" val="diagram"/>
  <p:tag name="KSO_WM_TEMPLATE_INDEX" val="20199033"/>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99033_4*m_h_i*1_2_3"/>
  <p:tag name="KSO_WM_TEMPLATE_CATEGORY" val="diagram"/>
  <p:tag name="KSO_WM_TEMPLATE_INDEX" val="20199033"/>
  <p:tag name="KSO_WM_UNIT_LAYERLEVEL" val="1_1_1"/>
  <p:tag name="KSO_WM_TAG_VERSION" val="1.0"/>
  <p:tag name="KSO_WM_BEAUTIFY_FLAG" val="#wm#"/>
  <p:tag name="KSO_WM_UNIT_FILL_FORE_SCHEMECOLOR_INDEX" val="6"/>
  <p:tag name="KSO_WM_UNIT_FILL_TYPE" val="1"/>
  <p:tag name="KSO_WM_UNIT_USESOURCEFORMAT_APPLY"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99033_4*m_h_i*1_2_2"/>
  <p:tag name="KSO_WM_TEMPLATE_CATEGORY" val="diagram"/>
  <p:tag name="KSO_WM_TEMPLATE_INDEX" val="20199033"/>
  <p:tag name="KSO_WM_UNIT_LAYERLEVEL" val="1_1_1"/>
  <p:tag name="KSO_WM_TAG_VERSION" val="1.0"/>
  <p:tag name="KSO_WM_BEAUTIFY_FLAG" val="#wm#"/>
  <p:tag name="KSO_WM_UNIT_FILL_FORE_SCHEMECOLOR_INDEX" val="6"/>
  <p:tag name="KSO_WM_UNIT_FILL_TYPE" val="1"/>
  <p:tag name="KSO_WM_UNIT_USESOURCEFORMAT_APPLY"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99033_4*m_h_i*1_3_3"/>
  <p:tag name="KSO_WM_TEMPLATE_CATEGORY" val="diagram"/>
  <p:tag name="KSO_WM_TEMPLATE_INDEX" val="20199033"/>
  <p:tag name="KSO_WM_UNIT_LAYERLEVEL" val="1_1_1"/>
  <p:tag name="KSO_WM_TAG_VERSION" val="1.0"/>
  <p:tag name="KSO_WM_BEAUTIFY_FLAG" val="#wm#"/>
  <p:tag name="KSO_WM_UNIT_FILL_FORE_SCHEMECOLOR_INDEX" val="7"/>
  <p:tag name="KSO_WM_UNIT_FILL_TYPE" val="1"/>
  <p:tag name="KSO_WM_UNIT_USESOURCEFORMAT_APPLY"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99033_4*m_h_i*1_3_2"/>
  <p:tag name="KSO_WM_TEMPLATE_CATEGORY" val="diagram"/>
  <p:tag name="KSO_WM_TEMPLATE_INDEX" val="20199033"/>
  <p:tag name="KSO_WM_UNIT_LAYERLEVEL" val="1_1_1"/>
  <p:tag name="KSO_WM_TAG_VERSION" val="1.0"/>
  <p:tag name="KSO_WM_BEAUTIFY_FLAG" val="#wm#"/>
  <p:tag name="KSO_WM_UNIT_FILL_FORE_SCHEMECOLOR_INDEX" val="7"/>
  <p:tag name="KSO_WM_UNIT_FILL_TYPE" val="1"/>
  <p:tag name="KSO_WM_UNIT_USESOURCEFORMAT_APPLY"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9033_4*m_h_i*1_1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99033_4*m_h_i*1_4_3"/>
  <p:tag name="KSO_WM_TEMPLATE_CATEGORY" val="diagram"/>
  <p:tag name="KSO_WM_TEMPLATE_INDEX" val="20199033"/>
  <p:tag name="KSO_WM_UNIT_LAYERLEVEL" val="1_1_1"/>
  <p:tag name="KSO_WM_TAG_VERSION" val="1.0"/>
  <p:tag name="KSO_WM_BEAUTIFY_FLAG" val="#wm#"/>
  <p:tag name="KSO_WM_UNIT_FILL_FORE_SCHEMECOLOR_INDEX" val="8"/>
  <p:tag name="KSO_WM_UNIT_FILL_TYPE" val="1"/>
  <p:tag name="KSO_WM_UNIT_USESOURCEFORMAT_APPLY"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99033_4*m_h_i*1_4_2"/>
  <p:tag name="KSO_WM_TEMPLATE_CATEGORY" val="diagram"/>
  <p:tag name="KSO_WM_TEMPLATE_INDEX" val="20199033"/>
  <p:tag name="KSO_WM_UNIT_LAYERLEVEL" val="1_1_1"/>
  <p:tag name="KSO_WM_TAG_VERSION" val="1.0"/>
  <p:tag name="KSO_WM_BEAUTIFY_FLAG" val="#wm#"/>
  <p:tag name="KSO_WM_UNIT_FILL_FORE_SCHEMECOLOR_INDEX" val="8"/>
  <p:tag name="KSO_WM_UNIT_FILL_TYPE" val="1"/>
  <p:tag name="KSO_WM_UNIT_USESOURCEFORMAT_APPLY"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
  <p:tag name="KSO_WM_UNIT_ID" val="diagram20199033_4*m_h_i*1_5_3"/>
  <p:tag name="KSO_WM_TEMPLATE_CATEGORY" val="diagram"/>
  <p:tag name="KSO_WM_TEMPLATE_INDEX" val="20199033"/>
  <p:tag name="KSO_WM_UNIT_LAYERLEVEL" val="1_1_1"/>
  <p:tag name="KSO_WM_TAG_VERSION" val="1.0"/>
  <p:tag name="KSO_WM_BEAUTIFY_FLAG" val="#wm#"/>
  <p:tag name="KSO_WM_UNIT_FILL_FORE_SCHEMECOLOR_INDEX" val="9"/>
  <p:tag name="KSO_WM_UNIT_FILL_TYPE" val="1"/>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30178323_1*h_i*1_3"/>
  <p:tag name="KSO_WM_TEMPLATE_CATEGORY" val="diagram"/>
  <p:tag name="KSO_WM_TEMPLATE_INDEX" val="30178323"/>
  <p:tag name="KSO_WM_UNIT_LAYERLEVEL" val="1_1"/>
  <p:tag name="KSO_WM_TAG_VERSION" val="1.0"/>
  <p:tag name="KSO_WM_BEAUTIFY_FLAG" val="#wm#"/>
  <p:tag name="KSO_WM_UNIT_TYPE" val="h_i"/>
  <p:tag name="KSO_WM_UNIT_INDEX" val="1_3"/>
  <p:tag name="KSO_WM_UNIT_ADJUSTLAYOUT_ID" val="19"/>
  <p:tag name="KSO_WM_UNIT_COLOR_SCHEME_SHAPE_ID" val="19"/>
  <p:tag name="KSO_WM_UNIT_COLOR_SCHEME_PARENT_PAGE" val="0_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diagram20199033_4*m_h_i*1_5_2"/>
  <p:tag name="KSO_WM_TEMPLATE_CATEGORY" val="diagram"/>
  <p:tag name="KSO_WM_TEMPLATE_INDEX" val="20199033"/>
  <p:tag name="KSO_WM_UNIT_LAYERLEVEL" val="1_1_1"/>
  <p:tag name="KSO_WM_TAG_VERSION" val="1.0"/>
  <p:tag name="KSO_WM_BEAUTIFY_FLAG" val="#wm#"/>
  <p:tag name="KSO_WM_UNIT_FILL_FORE_SCHEMECOLOR_INDEX" val="9"/>
  <p:tag name="KSO_WM_UNIT_FILL_TYPE" val="1"/>
  <p:tag name="KSO_WM_UNIT_USESOURCEFORMAT_APPLY"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99033_4*m_h_i*1_2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99033_4*m_h_i*1_3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20199033_4*m_h_i*1_5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44.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99033_4*m_h_a*1_1_1"/>
  <p:tag name="KSO_WM_TEMPLATE_CATEGORY" val="diagram"/>
  <p:tag name="KSO_WM_TEMPLATE_INDEX" val="20199033"/>
  <p:tag name="KSO_WM_UNIT_LAYERLEVEL" val="1_1_1"/>
  <p:tag name="KSO_WM_TAG_VERSION" val="1.0"/>
  <p:tag name="KSO_WM_BEAUTIFY_FLAG" val="#wm#"/>
  <p:tag name="KSO_WM_UNIT_PRESET_TEXT" val="添加标题"/>
  <p:tag name="KSO_WM_UNIT_VALUE" val="6"/>
  <p:tag name="KSO_WM_UNIT_TEXT_FILL_FORE_SCHEMECOLOR_INDEX" val="13"/>
  <p:tag name="KSO_WM_UNIT_TEXT_FILL_TYPE" val="1"/>
  <p:tag name="KSO_WM_UNIT_USESOURCEFORMAT_APPLY" val="1"/>
</p:tagLst>
</file>

<file path=ppt/tags/tag45.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99033_4*m_h_a*1_2_1"/>
  <p:tag name="KSO_WM_TEMPLATE_CATEGORY" val="diagram"/>
  <p:tag name="KSO_WM_TEMPLATE_INDEX" val="20199033"/>
  <p:tag name="KSO_WM_UNIT_LAYERLEVEL" val="1_1_1"/>
  <p:tag name="KSO_WM_TAG_VERSION" val="1.0"/>
  <p:tag name="KSO_WM_BEAUTIFY_FLAG" val="#wm#"/>
  <p:tag name="KSO_WM_UNIT_PRESET_TEXT" val="添加标题"/>
  <p:tag name="KSO_WM_UNIT_VALUE" val="6"/>
  <p:tag name="KSO_WM_UNIT_TEXT_FILL_FORE_SCHEMECOLOR_INDEX" val="13"/>
  <p:tag name="KSO_WM_UNIT_TEXT_FILL_TYPE" val="1"/>
  <p:tag name="KSO_WM_UNIT_USESOURCEFORMAT_APPLY" val="1"/>
</p:tagLst>
</file>

<file path=ppt/tags/tag46.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99033_4*m_h_a*1_3_1"/>
  <p:tag name="KSO_WM_TEMPLATE_CATEGORY" val="diagram"/>
  <p:tag name="KSO_WM_TEMPLATE_INDEX" val="20199033"/>
  <p:tag name="KSO_WM_UNIT_LAYERLEVEL" val="1_1_1"/>
  <p:tag name="KSO_WM_TAG_VERSION" val="1.0"/>
  <p:tag name="KSO_WM_BEAUTIFY_FLAG" val="#wm#"/>
  <p:tag name="KSO_WM_UNIT_PRESET_TEXT" val="添加标题"/>
  <p:tag name="KSO_WM_UNIT_VALUE" val="6"/>
  <p:tag name="KSO_WM_UNIT_TEXT_FILL_FORE_SCHEMECOLOR_INDEX" val="13"/>
  <p:tag name="KSO_WM_UNIT_TEXT_FILL_TYPE" val="1"/>
  <p:tag name="KSO_WM_UNIT_USESOURCEFORMAT_APPLY" val="1"/>
</p:tagLst>
</file>

<file path=ppt/tags/tag47.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5_1"/>
  <p:tag name="KSO_WM_UNIT_ID" val="diagram20199033_4*m_h_a*1_5_1"/>
  <p:tag name="KSO_WM_TEMPLATE_CATEGORY" val="diagram"/>
  <p:tag name="KSO_WM_TEMPLATE_INDEX" val="20199033"/>
  <p:tag name="KSO_WM_UNIT_LAYERLEVEL" val="1_1_1"/>
  <p:tag name="KSO_WM_TAG_VERSION" val="1.0"/>
  <p:tag name="KSO_WM_BEAUTIFY_FLAG" val="#wm#"/>
  <p:tag name="KSO_WM_UNIT_PRESET_TEXT" val="添加标题"/>
  <p:tag name="KSO_WM_UNIT_VALUE" val="6"/>
  <p:tag name="KSO_WM_UNIT_TEXT_FILL_FORE_SCHEMECOLOR_INDEX" val="13"/>
  <p:tag name="KSO_WM_UNIT_TEXT_FILL_TYPE" val="1"/>
  <p:tag name="KSO_WM_UNIT_USESOURCEFORMAT_APPLY" val="1"/>
</p:tagLst>
</file>

<file path=ppt/tags/tag48.xml><?xml version="1.0" encoding="utf-8"?>
<p:tagLst xmlns:p="http://schemas.openxmlformats.org/presentationml/2006/main">
  <p:tag name="KSO_WM_TAG_VERSION" val="1.0"/>
  <p:tag name="KSO_WM_TEMPLATE_CATEGORY" val="diagram"/>
  <p:tag name="KSO_WM_TEMPLATE_INDEX" val="20187904"/>
  <p:tag name="KSO_WM_UNIT_TYPE" val="l_i"/>
  <p:tag name="KSO_WM_UNIT_INDEX" val="1_2"/>
  <p:tag name="KSO_WM_UNIT_ID" val="diagram20187904_3*l_i*1_2"/>
  <p:tag name="KSO_WM_UNIT_LAYERLEVEL" val="1_1"/>
  <p:tag name="KSO_WM_BEAUTIFY_FLAG" val="#wm#"/>
  <p:tag name="KSO_WM_UNIT_HIGHLIGHT" val="0"/>
  <p:tag name="KSO_WM_UNIT_COMPATIBLE" val="0"/>
  <p:tag name="KSO_WM_DIAGRAM_GROUP_CODE" val="l1-1"/>
  <p:tag name="KSO_WM_UNIT_DIAGRAM_ISNUMVISUAL" val="0"/>
  <p:tag name="KSO_WM_UNIT_DIAGRAM_ISREFERUNIT" val="0"/>
  <p:tag name="KSO_WM_UNIT_LINE_FORE_SCHEMECOLOR_INDEX" val="14"/>
  <p:tag name="KSO_WM_UNIT_LINE_FILL_TYPE" val="2"/>
  <p:tag name="KSO_WM_UNIT_USESOURCEFORMAT_APPLY" val="1"/>
  <p:tag name="KSO_WM_UNIT_DIAGRAM_SCHEMECOLOR_ID" val="0"/>
</p:tagLst>
</file>

<file path=ppt/tags/tag49.xml><?xml version="1.0" encoding="utf-8"?>
<p:tagLst xmlns:p="http://schemas.openxmlformats.org/presentationml/2006/main">
  <p:tag name="KSO_WM_TAG_VERSION" val="1.0"/>
  <p:tag name="KSO_WM_TEMPLATE_CATEGORY" val="diagram"/>
  <p:tag name="KSO_WM_TEMPLATE_INDEX" val="20187904"/>
  <p:tag name="KSO_WM_UNIT_TYPE" val="l_i"/>
  <p:tag name="KSO_WM_UNIT_INDEX" val="1_2"/>
  <p:tag name="KSO_WM_UNIT_ID" val="diagram20187904_3*l_i*1_2"/>
  <p:tag name="KSO_WM_UNIT_LAYERLEVEL" val="1_1"/>
  <p:tag name="KSO_WM_BEAUTIFY_FLAG" val="#wm#"/>
  <p:tag name="KSO_WM_UNIT_HIGHLIGHT" val="0"/>
  <p:tag name="KSO_WM_UNIT_COMPATIBLE" val="0"/>
  <p:tag name="KSO_WM_DIAGRAM_GROUP_CODE" val="l1-1"/>
  <p:tag name="KSO_WM_UNIT_DIAGRAM_ISNUMVISUAL" val="0"/>
  <p:tag name="KSO_WM_UNIT_DIAGRAM_ISREFERUNIT" val="0"/>
  <p:tag name="KSO_WM_UNIT_LINE_FORE_SCHEMECOLOR_INDEX" val="14"/>
  <p:tag name="KSO_WM_UNIT_LINE_FILL_TYPE" val="2"/>
  <p:tag name="KSO_WM_UNIT_USESOURCEFORMAT_APPLY" val="1"/>
  <p:tag name="KSO_WM_UNIT_DIAGRAM_SCHEMECOLOR_ID" val="0"/>
</p:tagLst>
</file>

<file path=ppt/tags/tag5.xml><?xml version="1.0" encoding="utf-8"?>
<p:tagLst xmlns:p="http://schemas.openxmlformats.org/presentationml/2006/main">
  <p:tag name="TABLE_ENDDRAG_ORIGIN_RECT" val="859*363"/>
  <p:tag name="TABLE_ENDDRAG_RECT" val="45*120*859*363"/>
  <p:tag name="KSO_WM_UNIT_TABLE_BEAUTIFY" val="smartTable{5533b5b7-3a21-4e83-9bb0-54e6bbe13d30}"/>
  <p:tag name="KSO_WM_BEAUTIFY_FLAG" val=""/>
</p:tagLst>
</file>

<file path=ppt/tags/tag50.xml><?xml version="1.0" encoding="utf-8"?>
<p:tagLst xmlns:p="http://schemas.openxmlformats.org/presentationml/2006/main">
  <p:tag name="KSO_WM_TAG_VERSION" val="1.0"/>
  <p:tag name="KSO_WM_TEMPLATE_CATEGORY" val="diagram"/>
  <p:tag name="KSO_WM_TEMPLATE_INDEX" val="20187904"/>
  <p:tag name="KSO_WM_UNIT_TYPE" val="l_i"/>
  <p:tag name="KSO_WM_UNIT_INDEX" val="1_2"/>
  <p:tag name="KSO_WM_UNIT_ID" val="diagram20187904_3*l_i*1_2"/>
  <p:tag name="KSO_WM_UNIT_LAYERLEVEL" val="1_1"/>
  <p:tag name="KSO_WM_BEAUTIFY_FLAG" val="#wm#"/>
  <p:tag name="KSO_WM_UNIT_HIGHLIGHT" val="0"/>
  <p:tag name="KSO_WM_UNIT_COMPATIBLE" val="0"/>
  <p:tag name="KSO_WM_DIAGRAM_GROUP_CODE" val="l1-1"/>
  <p:tag name="KSO_WM_UNIT_DIAGRAM_ISNUMVISUAL" val="0"/>
  <p:tag name="KSO_WM_UNIT_DIAGRAM_ISREFERUNIT" val="0"/>
  <p:tag name="KSO_WM_UNIT_LINE_FORE_SCHEMECOLOR_INDEX" val="14"/>
  <p:tag name="KSO_WM_UNIT_LINE_FILL_TYPE" val="2"/>
  <p:tag name="KSO_WM_UNIT_USESOURCEFORMAT_APPLY" val="1"/>
  <p:tag name="KSO_WM_UNIT_DIAGRAM_SCHEMECOLOR_ID" val="0"/>
</p:tagLst>
</file>

<file path=ppt/tags/tag51.xml><?xml version="1.0" encoding="utf-8"?>
<p:tagLst xmlns:p="http://schemas.openxmlformats.org/presentationml/2006/main">
  <p:tag name="KSO_WM_TAG_VERSION" val="1.0"/>
  <p:tag name="KSO_WM_TEMPLATE_CATEGORY" val="diagram"/>
  <p:tag name="KSO_WM_TEMPLATE_INDEX" val="20187904"/>
  <p:tag name="KSO_WM_UNIT_TYPE" val="l_i"/>
  <p:tag name="KSO_WM_UNIT_INDEX" val="1_2"/>
  <p:tag name="KSO_WM_UNIT_ID" val="diagram20187904_3*l_i*1_2"/>
  <p:tag name="KSO_WM_UNIT_LAYERLEVEL" val="1_1"/>
  <p:tag name="KSO_WM_BEAUTIFY_FLAG" val="#wm#"/>
  <p:tag name="KSO_WM_UNIT_HIGHLIGHT" val="0"/>
  <p:tag name="KSO_WM_UNIT_COMPATIBLE" val="0"/>
  <p:tag name="KSO_WM_DIAGRAM_GROUP_CODE" val="l1-1"/>
  <p:tag name="KSO_WM_UNIT_DIAGRAM_ISNUMVISUAL" val="0"/>
  <p:tag name="KSO_WM_UNIT_DIAGRAM_ISREFERUNIT" val="0"/>
  <p:tag name="KSO_WM_UNIT_LINE_FORE_SCHEMECOLOR_INDEX" val="14"/>
  <p:tag name="KSO_WM_UNIT_LINE_FILL_TYPE" val="2"/>
  <p:tag name="KSO_WM_UNIT_USESOURCEFORMAT_APPLY" val="1"/>
  <p:tag name="KSO_WM_UNIT_DIAGRAM_SCHEMECOLOR_ID" val="0"/>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98943_3*i*1"/>
  <p:tag name="KSO_WM_TEMPLATE_CATEGORY" val="diagram"/>
  <p:tag name="KSO_WM_TEMPLATE_INDEX" val="20198943"/>
  <p:tag name="KSO_WM_UNIT_LAYERLEVEL" val="1"/>
  <p:tag name="KSO_WM_TAG_VERSION" val="1.0"/>
  <p:tag name="KSO_WM_BEAUTIFY_FLAG" val="#wm#"/>
  <p:tag name="KSO_WM_UNIT_TYPE" val="i"/>
  <p:tag name="KSO_WM_UNIT_INDEX" val="1"/>
  <p:tag name="KSO_WM_UNIT_FILL_FORE_SCHEMECOLOR_INDEX" val="6"/>
  <p:tag name="KSO_WM_UNIT_FILL_TYPE" val="1"/>
  <p:tag name="KSO_WM_UNIT_USESOURCEFORMAT_APPLY"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99033_4*m_h_i*1_4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54.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99033_4*m_h_a*1_4_1"/>
  <p:tag name="KSO_WM_TEMPLATE_CATEGORY" val="diagram"/>
  <p:tag name="KSO_WM_TEMPLATE_INDEX" val="20199033"/>
  <p:tag name="KSO_WM_UNIT_LAYERLEVEL" val="1_1_1"/>
  <p:tag name="KSO_WM_TAG_VERSION" val="1.0"/>
  <p:tag name="KSO_WM_BEAUTIFY_FLAG" val="#wm#"/>
  <p:tag name="KSO_WM_UNIT_PRESET_TEXT" val="添加标题"/>
  <p:tag name="KSO_WM_UNIT_VALUE" val="6"/>
  <p:tag name="KSO_WM_UNIT_TEXT_FILL_FORE_SCHEMECOLOR_INDEX" val="13"/>
  <p:tag name="KSO_WM_UNIT_TEXT_FILL_TYPE" val="1"/>
  <p:tag name="KSO_WM_UNIT_USESOURCEFORMAT_APPLY" val="1"/>
</p:tagLst>
</file>

<file path=ppt/tags/tag55.xml><?xml version="1.0" encoding="utf-8"?>
<p:tagLst xmlns:p="http://schemas.openxmlformats.org/presentationml/2006/main">
  <p:tag name="KSO_WM_UNIT_ISCONTENTSTITLE" val="0"/>
  <p:tag name="KSO_WM_UNIT_VALUE" val="11"/>
  <p:tag name="KSO_WM_UNIT_HIGHLIGHT" val="0"/>
  <p:tag name="KSO_WM_UNIT_COMPATIBLE" val="0"/>
  <p:tag name="KSO_WM_UNIT_DIAGRAM_ISNUMVISUAL" val="0"/>
  <p:tag name="KSO_WM_UNIT_DIAGRAM_ISREFERUNIT" val="0"/>
  <p:tag name="KSO_WM_UNIT_ID" val="diagram30178323_1*h_a*1_1"/>
  <p:tag name="KSO_WM_TEMPLATE_CATEGORY" val="diagram"/>
  <p:tag name="KSO_WM_TEMPLATE_INDEX" val="30178323"/>
  <p:tag name="KSO_WM_UNIT_LAYERLEVEL" val="1_1"/>
  <p:tag name="KSO_WM_TAG_VERSION" val="1.0"/>
  <p:tag name="KSO_WM_BEAUTIFY_FLAG" val="#wm#"/>
  <p:tag name="KSO_WM_UNIT_TEXT_PART_ID" val="1-Z"/>
  <p:tag name="KSO_WM_UNIT_TEXT_PART_SIZE" val="30*224.5"/>
  <p:tag name="KSO_WM_UNIT_PRESET_TEXT" val="单击此处添加小标题"/>
  <p:tag name="KSO_WM_UNIT_TYPE" val="h_a"/>
  <p:tag name="KSO_WM_UNIT_INDEX" val="1_1"/>
  <p:tag name="KSO_WM_UNIT_ADJUSTLAYOUT_ID" val="5"/>
  <p:tag name="KSO_WM_UNIT_COLOR_SCHEME_SHAPE_ID" val="5"/>
  <p:tag name="KSO_WM_UNIT_COLOR_SCHEME_PARENT_PAGE" val="0_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30178323_1*h_i*1_3"/>
  <p:tag name="KSO_WM_TEMPLATE_CATEGORY" val="diagram"/>
  <p:tag name="KSO_WM_TEMPLATE_INDEX" val="30178323"/>
  <p:tag name="KSO_WM_UNIT_LAYERLEVEL" val="1_1"/>
  <p:tag name="KSO_WM_TAG_VERSION" val="1.0"/>
  <p:tag name="KSO_WM_BEAUTIFY_FLAG" val="#wm#"/>
  <p:tag name="KSO_WM_UNIT_TYPE" val="h_i"/>
  <p:tag name="KSO_WM_UNIT_INDEX" val="1_3"/>
  <p:tag name="KSO_WM_UNIT_ADJUSTLAYOUT_ID" val="19"/>
  <p:tag name="KSO_WM_UNIT_COLOR_SCHEME_SHAPE_ID" val="19"/>
  <p:tag name="KSO_WM_UNIT_COLOR_SCHEME_PARENT_PAGE" val="0_1"/>
</p:tagLst>
</file>

<file path=ppt/tags/tag57.xml><?xml version="1.0" encoding="utf-8"?>
<p:tagLst xmlns:p="http://schemas.openxmlformats.org/presentationml/2006/main">
  <p:tag name="KSO_WM_UNIT_COLOR_SCHEME_SHAPE_ID" val="9"/>
  <p:tag name="KSO_WM_UNIT_COLOR_SCHEME_PARENT_PAGE" val="0_4"/>
  <p:tag name="KSO_WM_UNIT_TIMELINE_EMPHASIS_ID" val="1"/>
  <p:tag name="KSO_WM_UNIT_HIGHLIGHT" val="0"/>
  <p:tag name="KSO_WM_UNIT_COMPATIBLE" val="0"/>
  <p:tag name="KSO_WM_DIAGRAM_GROUP_CODE" val="m1-1"/>
  <p:tag name="KSO_WM_UNIT_TYPE" val="m_i"/>
  <p:tag name="KSO_WM_UNIT_INDEX" val="1_1"/>
  <p:tag name="KSO_WM_UNIT_ID" val="diagram20191589_4*m_i*1_1"/>
  <p:tag name="KSO_WM_TEMPLATE_CATEGORY" val="diagram"/>
  <p:tag name="KSO_WM_TEMPLATE_INDEX" val="20191589"/>
  <p:tag name="KSO_WM_UNIT_LAYERLEVEL" val="1_1"/>
  <p:tag name="KSO_WM_TAG_VERSION" val="1.0"/>
  <p:tag name="KSO_WM_BEAUTIFY_FLAG" val="#wm#"/>
  <p:tag name="KSO_WM_UNIT_DIAGRAM_ISNUMVISUAL" val="0"/>
  <p:tag name="KSO_WM_UNIT_DIAGRAM_ISREFERUNIT" val="0"/>
  <p:tag name="KSO_WM_UNIT_LINE_FORE_SCHEMECOLOR_INDEX" val="6"/>
  <p:tag name="KSO_WM_UNIT_LINE_FILL_TYPE" val="2"/>
  <p:tag name="KSO_WM_UNIT_TEXT_FILL_FORE_SCHEMECOLOR_INDEX" val="2"/>
  <p:tag name="KSO_WM_UNIT_TEXT_FILL_TYPE" val="1"/>
  <p:tag name="KSO_WM_UNIT_USESOURCEFORMAT_APPLY" val="1"/>
</p:tagLst>
</file>

<file path=ppt/tags/tag58.xml><?xml version="1.0" encoding="utf-8"?>
<p:tagLst xmlns:p="http://schemas.openxmlformats.org/presentationml/2006/main">
  <p:tag name="KSO_WM_UNIT_TIMELINE_IDINGROUP" val="1"/>
  <p:tag name="KSO_WM_UNIT_COLOR_SCHEME_SHAPE_ID" val="18"/>
  <p:tag name="KSO_WM_UNIT_COLOR_SCHEME_PARENT_PAGE" val="0_4"/>
  <p:tag name="KSO_WM_UNIT_TIMELINE_EMPHASIS_ID" val="1"/>
  <p:tag name="KSO_WM_UNIT_HIGHLIGHT" val="0"/>
  <p:tag name="KSO_WM_UNIT_COMPATIBLE" val="0"/>
  <p:tag name="KSO_WM_DIAGRAM_GROUP_CODE" val="m1-1"/>
  <p:tag name="KSO_WM_UNIT_TYPE" val="m_h_i"/>
  <p:tag name="KSO_WM_UNIT_INDEX" val="1_1_1"/>
  <p:tag name="KSO_WM_UNIT_ID" val="diagram20191589_4*m_h_i*1_1_1"/>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LINE_FORE_SCHEMECOLOR_INDEX" val="5"/>
  <p:tag name="KSO_WM_UNIT_LINE_FILL_TYPE" val="2"/>
  <p:tag name="KSO_WM_UNIT_USESOURCEFORMAT_APPLY" val="1"/>
</p:tagLst>
</file>

<file path=ppt/tags/tag59.xml><?xml version="1.0" encoding="utf-8"?>
<p:tagLst xmlns:p="http://schemas.openxmlformats.org/presentationml/2006/main">
  <p:tag name="KSO_WM_UNIT_TIMELINE_IDINGROUP" val="2"/>
  <p:tag name="KSO_WM_UNIT_COLOR_SCHEME_SHAPE_ID" val="85"/>
  <p:tag name="KSO_WM_UNIT_COLOR_SCHEME_PARENT_PAGE" val="0_4"/>
  <p:tag name="KSO_WM_UNIT_TIMELINE_EMPHASIS_ID" val="2"/>
  <p:tag name="KSO_WM_UNIT_ISCONTENTSTITLE" val="0"/>
  <p:tag name="KSO_WM_UNIT_PRESET_TEXT" val="2015"/>
  <p:tag name="KSO_WM_UNIT_VALUE" val="2"/>
  <p:tag name="KSO_WM_UNIT_HIGHLIGHT" val="0"/>
  <p:tag name="KSO_WM_UNIT_COMPATIBLE" val="0"/>
  <p:tag name="KSO_WM_DIAGRAM_GROUP_CODE" val="m1-1"/>
  <p:tag name="KSO_WM_UNIT_TYPE" val="m_h_a"/>
  <p:tag name="KSO_WM_UNIT_INDEX" val="1_1_1"/>
  <p:tag name="KSO_WM_UNIT_ID" val="diagram20191589_4*m_h_a*1_1_1"/>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NOCLEAR" val="0"/>
  <p:tag name="KSO_WM_UNIT_TEXT_FILL_FORE_SCHEMECOLOR_INDEX" val="5"/>
  <p:tag name="KSO_WM_UNIT_TEXT_FILL_TYPE" val="1"/>
  <p:tag name="KSO_WM_UNIT_USESOURCEFORMAT_APPLY" val="1"/>
</p:tagLst>
</file>

<file path=ppt/tags/tag6.xml><?xml version="1.0" encoding="utf-8"?>
<p:tagLst xmlns:p="http://schemas.openxmlformats.org/presentationml/2006/main">
  <p:tag name="KSO_WM_UNIT_ISCONTENTSTITLE" val="0"/>
  <p:tag name="KSO_WM_UNIT_VALUE" val="11"/>
  <p:tag name="KSO_WM_UNIT_HIGHLIGHT" val="0"/>
  <p:tag name="KSO_WM_UNIT_COMPATIBLE" val="0"/>
  <p:tag name="KSO_WM_UNIT_DIAGRAM_ISNUMVISUAL" val="0"/>
  <p:tag name="KSO_WM_UNIT_DIAGRAM_ISREFERUNIT" val="0"/>
  <p:tag name="KSO_WM_UNIT_ID" val="diagram30178323_1*h_a*1_1"/>
  <p:tag name="KSO_WM_TEMPLATE_CATEGORY" val="diagram"/>
  <p:tag name="KSO_WM_TEMPLATE_INDEX" val="30178323"/>
  <p:tag name="KSO_WM_UNIT_LAYERLEVEL" val="1_1"/>
  <p:tag name="KSO_WM_TAG_VERSION" val="1.0"/>
  <p:tag name="KSO_WM_BEAUTIFY_FLAG" val="#wm#"/>
  <p:tag name="KSO_WM_UNIT_TEXT_PART_ID" val="1-Z"/>
  <p:tag name="KSO_WM_UNIT_TEXT_PART_SIZE" val="30*224.5"/>
  <p:tag name="KSO_WM_UNIT_PRESET_TEXT" val="单击此处添加小标题"/>
  <p:tag name="KSO_WM_UNIT_TYPE" val="h_a"/>
  <p:tag name="KSO_WM_UNIT_INDEX" val="1_1"/>
  <p:tag name="KSO_WM_UNIT_ADJUSTLAYOUT_ID" val="5"/>
  <p:tag name="KSO_WM_UNIT_COLOR_SCHEME_SHAPE_ID" val="5"/>
  <p:tag name="KSO_WM_UNIT_COLOR_SCHEME_PARENT_PAGE" val="0_1"/>
</p:tagLst>
</file>

<file path=ppt/tags/tag60.xml><?xml version="1.0" encoding="utf-8"?>
<p:tagLst xmlns:p="http://schemas.openxmlformats.org/presentationml/2006/main">
  <p:tag name="KSO_WM_UNIT_TIMELINE_IDINGROUP" val="3"/>
  <p:tag name="KSO_WM_UNIT_COLOR_SCHEME_SHAPE_ID" val="44"/>
  <p:tag name="KSO_WM_UNIT_COLOR_SCHEME_PARENT_PAGE" val="0_4"/>
  <p:tag name="KSO_WM_UNIT_TIMELINE_EMPHASIS_ID" val="3"/>
  <p:tag name="KSO_WM_UNIT_HIGHLIGHT" val="0"/>
  <p:tag name="KSO_WM_UNIT_COMPATIBLE" val="0"/>
  <p:tag name="KSO_WM_DIAGRAM_GROUP_CODE" val="m1-1"/>
  <p:tag name="KSO_WM_UNIT_TYPE" val="m_h_i"/>
  <p:tag name="KSO_WM_UNIT_INDEX" val="1_1_2"/>
  <p:tag name="KSO_WM_UNIT_ID" val="diagram20191589_4*m_h_i*1_1_2"/>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61.xml><?xml version="1.0" encoding="utf-8"?>
<p:tagLst xmlns:p="http://schemas.openxmlformats.org/presentationml/2006/main">
  <p:tag name="KSO_WM_UNIT_TIMELINE_IDINGROUP" val="4"/>
  <p:tag name="KSO_WM_UNIT_COLOR_SCHEME_SHAPE_ID" val="47"/>
  <p:tag name="KSO_WM_UNIT_COLOR_SCHEME_PARENT_PAGE" val="0_4"/>
  <p:tag name="KSO_WM_UNIT_TIMELINE_EMPHASIS_ID" val="4"/>
  <p:tag name="KSO_WM_UNIT_PRESET_TEXT" val="简单地描述该时间点发生的一些事件"/>
  <p:tag name="KSO_WM_UNIT_VALUE" val="22"/>
  <p:tag name="KSO_WM_UNIT_HIGHLIGHT" val="0"/>
  <p:tag name="KSO_WM_UNIT_COMPATIBLE" val="0"/>
  <p:tag name="KSO_WM_DIAGRAM_GROUP_CODE" val="m1-1"/>
  <p:tag name="KSO_WM_UNIT_TYPE" val="m_h_h_f"/>
  <p:tag name="KSO_WM_UNIT_INDEX" val="1_1_1_1"/>
  <p:tag name="KSO_WM_UNIT_ID" val="diagram20191589_4*m_h_h_f*1_1_1_1"/>
  <p:tag name="KSO_WM_TEMPLATE_CATEGORY" val="diagram"/>
  <p:tag name="KSO_WM_TEMPLATE_INDEX" val="20191589"/>
  <p:tag name="KSO_WM_UNIT_LAYERLEVEL" val="1_1_1_1"/>
  <p:tag name="KSO_WM_TAG_VERSION" val="1.0"/>
  <p:tag name="KSO_WM_BEAUTIFY_FLAG" val="#wm#"/>
  <p:tag name="KSO_WM_UNIT_DIAGRAM_ISNUMVISUAL" val="0"/>
  <p:tag name="KSO_WM_UNIT_DIAGRAM_ISREFERUNIT" val="0"/>
  <p:tag name="KSO_WM_UNIT_NOCLEAR" val="0"/>
  <p:tag name="KSO_WM_UNIT_TEXT_FILL_FORE_SCHEMECOLOR_INDEX" val="14"/>
  <p:tag name="KSO_WM_UNIT_TEXT_FILL_TYPE" val="1"/>
  <p:tag name="KSO_WM_UNIT_USESOURCEFORMAT_APPLY" val="1"/>
</p:tagLst>
</file>

<file path=ppt/tags/tag62.xml><?xml version="1.0" encoding="utf-8"?>
<p:tagLst xmlns:p="http://schemas.openxmlformats.org/presentationml/2006/main">
  <p:tag name="KSO_WM_UNIT_TIMELINE_IDINGROUP" val="5"/>
  <p:tag name="KSO_WM_UNIT_COLOR_SCHEME_SHAPE_ID" val="48"/>
  <p:tag name="KSO_WM_UNIT_COLOR_SCHEME_PARENT_PAGE" val="0_4"/>
  <p:tag name="KSO_WM_UNIT_TIMELINE_EMPHASIS_ID" val="5"/>
  <p:tag name="KSO_WM_UNIT_ISCONTENTSTITLE" val="0"/>
  <p:tag name="KSO_WM_UNIT_PRESET_TEXT" val="事件内容标题"/>
  <p:tag name="KSO_WM_UNIT_VALUE" val="7"/>
  <p:tag name="KSO_WM_UNIT_HIGHLIGHT" val="0"/>
  <p:tag name="KSO_WM_UNIT_COMPATIBLE" val="0"/>
  <p:tag name="KSO_WM_DIAGRAM_GROUP_CODE" val="m1-1"/>
  <p:tag name="KSO_WM_UNIT_TYPE" val="m_h_h_a"/>
  <p:tag name="KSO_WM_UNIT_INDEX" val="1_1_1_1"/>
  <p:tag name="KSO_WM_UNIT_ID" val="diagram20191589_4*m_h_h_a*1_1_1_1"/>
  <p:tag name="KSO_WM_TEMPLATE_CATEGORY" val="diagram"/>
  <p:tag name="KSO_WM_TEMPLATE_INDEX" val="20191589"/>
  <p:tag name="KSO_WM_UNIT_LAYERLEVEL" val="1_1_1_1"/>
  <p:tag name="KSO_WM_TAG_VERSION" val="1.0"/>
  <p:tag name="KSO_WM_BEAUTIFY_FLAG" val="#wm#"/>
  <p:tag name="KSO_WM_UNIT_DIAGRAM_ISNUMVISUAL" val="0"/>
  <p:tag name="KSO_WM_UNIT_DIAGRAM_ISREFERUNIT" val="0"/>
  <p:tag name="KSO_WM_UNIT_NOCLEAR" val="0"/>
  <p:tag name="KSO_WM_UNIT_USESOURCEFORMAT_APPLY" val="1"/>
</p:tagLst>
</file>

<file path=ppt/tags/tag63.xml><?xml version="1.0" encoding="utf-8"?>
<p:tagLst xmlns:p="http://schemas.openxmlformats.org/presentationml/2006/main">
  <p:tag name="KSO_WM_UNIT_TIMELINE_IDINGROUP" val="6"/>
  <p:tag name="KSO_WM_UNIT_COLOR_SCHEME_SHAPE_ID" val="20"/>
  <p:tag name="KSO_WM_UNIT_COLOR_SCHEME_PARENT_PAGE" val="0_4"/>
  <p:tag name="KSO_WM_UNIT_TIMELINE_EMPHASIS_ID" val="6"/>
  <p:tag name="KSO_WM_UNIT_HIGHLIGHT" val="0"/>
  <p:tag name="KSO_WM_UNIT_COMPATIBLE" val="0"/>
  <p:tag name="KSO_WM_DIAGRAM_GROUP_CODE" val="m1-1"/>
  <p:tag name="KSO_WM_UNIT_TYPE" val="m_h_i"/>
  <p:tag name="KSO_WM_UNIT_INDEX" val="1_1_3"/>
  <p:tag name="KSO_WM_UNIT_ID" val="diagram20191589_4*m_h_i*1_1_3"/>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64.xml><?xml version="1.0" encoding="utf-8"?>
<p:tagLst xmlns:p="http://schemas.openxmlformats.org/presentationml/2006/main">
  <p:tag name="KSO_WM_UNIT_TIMELINE_IDINGROUP" val="1"/>
  <p:tag name="KSO_WM_UNIT_COLOR_SCHEME_SHAPE_ID" val="10"/>
  <p:tag name="KSO_WM_UNIT_COLOR_SCHEME_PARENT_PAGE" val="0_4"/>
  <p:tag name="KSO_WM_UNIT_TIMELINE_EMPHASIS_ID" val="1"/>
  <p:tag name="KSO_WM_UNIT_HIGHLIGHT" val="0"/>
  <p:tag name="KSO_WM_UNIT_COMPATIBLE" val="0"/>
  <p:tag name="KSO_WM_DIAGRAM_GROUP_CODE" val="m1-1"/>
  <p:tag name="KSO_WM_UNIT_TYPE" val="m_h_i"/>
  <p:tag name="KSO_WM_UNIT_INDEX" val="1_2_1"/>
  <p:tag name="KSO_WM_UNIT_ID" val="diagram20191589_4*m_h_i*1_2_1"/>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LINE_FORE_SCHEMECOLOR_INDEX" val="6"/>
  <p:tag name="KSO_WM_UNIT_LINE_FILL_TYPE" val="2"/>
  <p:tag name="KSO_WM_UNIT_USESOURCEFORMAT_APPLY" val="1"/>
</p:tagLst>
</file>

<file path=ppt/tags/tag65.xml><?xml version="1.0" encoding="utf-8"?>
<p:tagLst xmlns:p="http://schemas.openxmlformats.org/presentationml/2006/main">
  <p:tag name="KSO_WM_UNIT_TIMELINE_IDINGROUP" val="2"/>
  <p:tag name="KSO_WM_UNIT_COLOR_SCHEME_SHAPE_ID" val="11"/>
  <p:tag name="KSO_WM_UNIT_COLOR_SCHEME_PARENT_PAGE" val="0_4"/>
  <p:tag name="KSO_WM_UNIT_TIMELINE_EMPHASIS_ID" val="2"/>
  <p:tag name="KSO_WM_UNIT_ISCONTENTSTITLE" val="0"/>
  <p:tag name="KSO_WM_UNIT_PRESET_TEXT" val="2016"/>
  <p:tag name="KSO_WM_UNIT_VALUE" val="2"/>
  <p:tag name="KSO_WM_UNIT_HIGHLIGHT" val="0"/>
  <p:tag name="KSO_WM_UNIT_COMPATIBLE" val="0"/>
  <p:tag name="KSO_WM_DIAGRAM_GROUP_CODE" val="m1-1"/>
  <p:tag name="KSO_WM_UNIT_TYPE" val="m_h_a"/>
  <p:tag name="KSO_WM_UNIT_INDEX" val="1_2_1"/>
  <p:tag name="KSO_WM_UNIT_ID" val="diagram20191589_4*m_h_a*1_2_1"/>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NOCLEAR" val="0"/>
  <p:tag name="KSO_WM_UNIT_TEXT_FILL_FORE_SCHEMECOLOR_INDEX" val="6"/>
  <p:tag name="KSO_WM_UNIT_TEXT_FILL_TYPE" val="1"/>
  <p:tag name="KSO_WM_UNIT_USESOURCEFORMAT_APPLY" val="1"/>
</p:tagLst>
</file>

<file path=ppt/tags/tag66.xml><?xml version="1.0" encoding="utf-8"?>
<p:tagLst xmlns:p="http://schemas.openxmlformats.org/presentationml/2006/main">
  <p:tag name="KSO_WM_UNIT_TIMELINE_IDINGROUP" val="3"/>
  <p:tag name="KSO_WM_UNIT_COLOR_SCHEME_SHAPE_ID" val="12"/>
  <p:tag name="KSO_WM_UNIT_COLOR_SCHEME_PARENT_PAGE" val="0_4"/>
  <p:tag name="KSO_WM_UNIT_TIMELINE_EMPHASIS_ID" val="3"/>
  <p:tag name="KSO_WM_UNIT_HIGHLIGHT" val="0"/>
  <p:tag name="KSO_WM_UNIT_COMPATIBLE" val="0"/>
  <p:tag name="KSO_WM_DIAGRAM_GROUP_CODE" val="m1-1"/>
  <p:tag name="KSO_WM_UNIT_TYPE" val="m_h_i"/>
  <p:tag name="KSO_WM_UNIT_INDEX" val="1_2_2"/>
  <p:tag name="KSO_WM_UNIT_ID" val="diagram20191589_4*m_h_i*1_2_2"/>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LINE_FORE_SCHEMECOLOR_INDEX" val="6"/>
  <p:tag name="KSO_WM_UNIT_LINE_FILL_TYPE" val="2"/>
  <p:tag name="KSO_WM_UNIT_TEXT_FILL_FORE_SCHEMECOLOR_INDEX" val="2"/>
  <p:tag name="KSO_WM_UNIT_TEXT_FILL_TYPE" val="1"/>
  <p:tag name="KSO_WM_UNIT_USESOURCEFORMAT_APPLY" val="1"/>
</p:tagLst>
</file>

<file path=ppt/tags/tag67.xml><?xml version="1.0" encoding="utf-8"?>
<p:tagLst xmlns:p="http://schemas.openxmlformats.org/presentationml/2006/main">
  <p:tag name="KSO_WM_UNIT_TIMELINE_IDINGROUP" val="4"/>
  <p:tag name="KSO_WM_UNIT_COLOR_SCHEME_SHAPE_ID" val="13"/>
  <p:tag name="KSO_WM_UNIT_COLOR_SCHEME_PARENT_PAGE" val="0_4"/>
  <p:tag name="KSO_WM_UNIT_TIMELINE_EMPHASIS_ID" val="4"/>
  <p:tag name="KSO_WM_UNIT_PRESET_TEXT" val="简单地描述该时间点发生的一些事件"/>
  <p:tag name="KSO_WM_UNIT_VALUE" val="22"/>
  <p:tag name="KSO_WM_UNIT_HIGHLIGHT" val="0"/>
  <p:tag name="KSO_WM_UNIT_COMPATIBLE" val="0"/>
  <p:tag name="KSO_WM_DIAGRAM_GROUP_CODE" val="m1-1"/>
  <p:tag name="KSO_WM_UNIT_TYPE" val="m_h_h_f"/>
  <p:tag name="KSO_WM_UNIT_INDEX" val="1_2_1_1"/>
  <p:tag name="KSO_WM_UNIT_ID" val="diagram20191589_4*m_h_h_f*1_2_1_1"/>
  <p:tag name="KSO_WM_TEMPLATE_CATEGORY" val="diagram"/>
  <p:tag name="KSO_WM_TEMPLATE_INDEX" val="20191589"/>
  <p:tag name="KSO_WM_UNIT_LAYERLEVEL" val="1_1_1_1"/>
  <p:tag name="KSO_WM_TAG_VERSION" val="1.0"/>
  <p:tag name="KSO_WM_BEAUTIFY_FLAG" val="#wm#"/>
  <p:tag name="KSO_WM_UNIT_DIAGRAM_ISNUMVISUAL" val="0"/>
  <p:tag name="KSO_WM_UNIT_DIAGRAM_ISREFERUNIT" val="0"/>
  <p:tag name="KSO_WM_UNIT_NOCLEAR" val="0"/>
  <p:tag name="KSO_WM_UNIT_TEXT_FILL_FORE_SCHEMECOLOR_INDEX" val="14"/>
  <p:tag name="KSO_WM_UNIT_TEXT_FILL_TYPE" val="1"/>
  <p:tag name="KSO_WM_UNIT_USESOURCEFORMAT_APPLY" val="1"/>
</p:tagLst>
</file>

<file path=ppt/tags/tag68.xml><?xml version="1.0" encoding="utf-8"?>
<p:tagLst xmlns:p="http://schemas.openxmlformats.org/presentationml/2006/main">
  <p:tag name="KSO_WM_UNIT_TIMELINE_IDINGROUP" val="5"/>
  <p:tag name="KSO_WM_UNIT_COLOR_SCHEME_SHAPE_ID" val="14"/>
  <p:tag name="KSO_WM_UNIT_COLOR_SCHEME_PARENT_PAGE" val="0_4"/>
  <p:tag name="KSO_WM_UNIT_TIMELINE_EMPHASIS_ID" val="5"/>
  <p:tag name="KSO_WM_UNIT_ISCONTENTSTITLE" val="0"/>
  <p:tag name="KSO_WM_UNIT_PRESET_TEXT" val="事件内容标题"/>
  <p:tag name="KSO_WM_UNIT_VALUE" val="7"/>
  <p:tag name="KSO_WM_UNIT_HIGHLIGHT" val="0"/>
  <p:tag name="KSO_WM_UNIT_COMPATIBLE" val="0"/>
  <p:tag name="KSO_WM_DIAGRAM_GROUP_CODE" val="m1-1"/>
  <p:tag name="KSO_WM_UNIT_TYPE" val="m_h_h_a"/>
  <p:tag name="KSO_WM_UNIT_INDEX" val="1_2_1_1"/>
  <p:tag name="KSO_WM_UNIT_ID" val="diagram20191589_4*m_h_h_a*1_2_1_1"/>
  <p:tag name="KSO_WM_TEMPLATE_CATEGORY" val="diagram"/>
  <p:tag name="KSO_WM_TEMPLATE_INDEX" val="20191589"/>
  <p:tag name="KSO_WM_UNIT_LAYERLEVEL" val="1_1_1_1"/>
  <p:tag name="KSO_WM_TAG_VERSION" val="1.0"/>
  <p:tag name="KSO_WM_BEAUTIFY_FLAG" val="#wm#"/>
  <p:tag name="KSO_WM_UNIT_DIAGRAM_ISNUMVISUAL" val="0"/>
  <p:tag name="KSO_WM_UNIT_DIAGRAM_ISREFERUNIT" val="0"/>
  <p:tag name="KSO_WM_UNIT_NOCLEAR" val="0"/>
  <p:tag name="KSO_WM_UNIT_USESOURCEFORMAT_APPLY" val="1"/>
</p:tagLst>
</file>

<file path=ppt/tags/tag69.xml><?xml version="1.0" encoding="utf-8"?>
<p:tagLst xmlns:p="http://schemas.openxmlformats.org/presentationml/2006/main">
  <p:tag name="KSO_WM_UNIT_TIMELINE_IDINGROUP" val="6"/>
  <p:tag name="KSO_WM_UNIT_COLOR_SCHEME_SHAPE_ID" val="15"/>
  <p:tag name="KSO_WM_UNIT_COLOR_SCHEME_PARENT_PAGE" val="0_4"/>
  <p:tag name="KSO_WM_UNIT_TIMELINE_EMPHASIS_ID" val="6"/>
  <p:tag name="KSO_WM_UNIT_HIGHLIGHT" val="0"/>
  <p:tag name="KSO_WM_UNIT_COMPATIBLE" val="0"/>
  <p:tag name="KSO_WM_DIAGRAM_GROUP_CODE" val="m1-1"/>
  <p:tag name="KSO_WM_UNIT_TYPE" val="m_h_i"/>
  <p:tag name="KSO_WM_UNIT_INDEX" val="1_2_3"/>
  <p:tag name="KSO_WM_UNIT_ID" val="diagram20191589_4*m_h_i*1_2_3"/>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30178323_1*h_i*1_3"/>
  <p:tag name="KSO_WM_TEMPLATE_CATEGORY" val="diagram"/>
  <p:tag name="KSO_WM_TEMPLATE_INDEX" val="30178323"/>
  <p:tag name="KSO_WM_UNIT_LAYERLEVEL" val="1_1"/>
  <p:tag name="KSO_WM_TAG_VERSION" val="1.0"/>
  <p:tag name="KSO_WM_BEAUTIFY_FLAG" val="#wm#"/>
  <p:tag name="KSO_WM_UNIT_TYPE" val="h_i"/>
  <p:tag name="KSO_WM_UNIT_INDEX" val="1_3"/>
  <p:tag name="KSO_WM_UNIT_ADJUSTLAYOUT_ID" val="19"/>
  <p:tag name="KSO_WM_UNIT_COLOR_SCHEME_SHAPE_ID" val="19"/>
  <p:tag name="KSO_WM_UNIT_COLOR_SCHEME_PARENT_PAGE" val="0_1"/>
</p:tagLst>
</file>

<file path=ppt/tags/tag70.xml><?xml version="1.0" encoding="utf-8"?>
<p:tagLst xmlns:p="http://schemas.openxmlformats.org/presentationml/2006/main">
  <p:tag name="KSO_WM_UNIT_TIMELINE_IDINGROUP" val="1"/>
  <p:tag name="KSO_WM_UNIT_COLOR_SCHEME_SHAPE_ID" val="16"/>
  <p:tag name="KSO_WM_UNIT_COLOR_SCHEME_PARENT_PAGE" val="0_4"/>
  <p:tag name="KSO_WM_UNIT_TIMELINE_EMPHASIS_ID" val="1"/>
  <p:tag name="KSO_WM_UNIT_HIGHLIGHT" val="0"/>
  <p:tag name="KSO_WM_UNIT_COMPATIBLE" val="0"/>
  <p:tag name="KSO_WM_DIAGRAM_GROUP_CODE" val="m1-1"/>
  <p:tag name="KSO_WM_UNIT_TYPE" val="m_h_i"/>
  <p:tag name="KSO_WM_UNIT_INDEX" val="1_3_1"/>
  <p:tag name="KSO_WM_UNIT_ID" val="diagram20191589_4*m_h_i*1_3_1"/>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LINE_FORE_SCHEMECOLOR_INDEX" val="7"/>
  <p:tag name="KSO_WM_UNIT_LINE_FILL_TYPE" val="2"/>
  <p:tag name="KSO_WM_UNIT_USESOURCEFORMAT_APPLY" val="1"/>
</p:tagLst>
</file>

<file path=ppt/tags/tag71.xml><?xml version="1.0" encoding="utf-8"?>
<p:tagLst xmlns:p="http://schemas.openxmlformats.org/presentationml/2006/main">
  <p:tag name="KSO_WM_UNIT_TIMELINE_IDINGROUP" val="2"/>
  <p:tag name="KSO_WM_UNIT_COLOR_SCHEME_SHAPE_ID" val="17"/>
  <p:tag name="KSO_WM_UNIT_COLOR_SCHEME_PARENT_PAGE" val="0_4"/>
  <p:tag name="KSO_WM_UNIT_TIMELINE_EMPHASIS_ID" val="2"/>
  <p:tag name="KSO_WM_UNIT_ISCONTENTSTITLE" val="0"/>
  <p:tag name="KSO_WM_UNIT_PRESET_TEXT" val="2017"/>
  <p:tag name="KSO_WM_UNIT_VALUE" val="2"/>
  <p:tag name="KSO_WM_UNIT_HIGHLIGHT" val="0"/>
  <p:tag name="KSO_WM_UNIT_COMPATIBLE" val="0"/>
  <p:tag name="KSO_WM_DIAGRAM_GROUP_CODE" val="m1-1"/>
  <p:tag name="KSO_WM_UNIT_TYPE" val="m_h_a"/>
  <p:tag name="KSO_WM_UNIT_INDEX" val="1_3_1"/>
  <p:tag name="KSO_WM_UNIT_ID" val="diagram20191589_4*m_h_a*1_3_1"/>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NOCLEAR" val="0"/>
  <p:tag name="KSO_WM_UNIT_TEXT_FILL_FORE_SCHEMECOLOR_INDEX" val="7"/>
  <p:tag name="KSO_WM_UNIT_TEXT_FILL_TYPE" val="1"/>
  <p:tag name="KSO_WM_UNIT_USESOURCEFORMAT_APPLY" val="1"/>
</p:tagLst>
</file>

<file path=ppt/tags/tag72.xml><?xml version="1.0" encoding="utf-8"?>
<p:tagLst xmlns:p="http://schemas.openxmlformats.org/presentationml/2006/main">
  <p:tag name="KSO_WM_UNIT_TIMELINE_IDINGROUP" val="3"/>
  <p:tag name="KSO_WM_UNIT_COLOR_SCHEME_SHAPE_ID" val="19"/>
  <p:tag name="KSO_WM_UNIT_COLOR_SCHEME_PARENT_PAGE" val="0_4"/>
  <p:tag name="KSO_WM_UNIT_TIMELINE_EMPHASIS_ID" val="3"/>
  <p:tag name="KSO_WM_UNIT_HIGHLIGHT" val="0"/>
  <p:tag name="KSO_WM_UNIT_COMPATIBLE" val="0"/>
  <p:tag name="KSO_WM_DIAGRAM_GROUP_CODE" val="m1-1"/>
  <p:tag name="KSO_WM_UNIT_TYPE" val="m_h_i"/>
  <p:tag name="KSO_WM_UNIT_INDEX" val="1_3_2"/>
  <p:tag name="KSO_WM_UNIT_ID" val="diagram20191589_4*m_h_i*1_3_2"/>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LINE_FORE_SCHEMECOLOR_INDEX" val="7"/>
  <p:tag name="KSO_WM_UNIT_LINE_FILL_TYPE" val="2"/>
  <p:tag name="KSO_WM_UNIT_TEXT_FILL_FORE_SCHEMECOLOR_INDEX" val="2"/>
  <p:tag name="KSO_WM_UNIT_TEXT_FILL_TYPE" val="1"/>
  <p:tag name="KSO_WM_UNIT_USESOURCEFORMAT_APPLY" val="1"/>
</p:tagLst>
</file>

<file path=ppt/tags/tag73.xml><?xml version="1.0" encoding="utf-8"?>
<p:tagLst xmlns:p="http://schemas.openxmlformats.org/presentationml/2006/main">
  <p:tag name="KSO_WM_UNIT_TIMELINE_IDINGROUP" val="4"/>
  <p:tag name="KSO_WM_UNIT_COLOR_SCHEME_SHAPE_ID" val="21"/>
  <p:tag name="KSO_WM_UNIT_COLOR_SCHEME_PARENT_PAGE" val="0_4"/>
  <p:tag name="KSO_WM_UNIT_TIMELINE_EMPHASIS_ID" val="4"/>
  <p:tag name="KSO_WM_UNIT_PRESET_TEXT" val="简单地描述该时间点发生的一些事件"/>
  <p:tag name="KSO_WM_UNIT_VALUE" val="22"/>
  <p:tag name="KSO_WM_UNIT_HIGHLIGHT" val="0"/>
  <p:tag name="KSO_WM_UNIT_COMPATIBLE" val="0"/>
  <p:tag name="KSO_WM_DIAGRAM_GROUP_CODE" val="m1-1"/>
  <p:tag name="KSO_WM_UNIT_TYPE" val="m_h_h_f"/>
  <p:tag name="KSO_WM_UNIT_INDEX" val="1_3_1_1"/>
  <p:tag name="KSO_WM_UNIT_ID" val="diagram20191589_4*m_h_h_f*1_3_1_1"/>
  <p:tag name="KSO_WM_TEMPLATE_CATEGORY" val="diagram"/>
  <p:tag name="KSO_WM_TEMPLATE_INDEX" val="20191589"/>
  <p:tag name="KSO_WM_UNIT_LAYERLEVEL" val="1_1_1_1"/>
  <p:tag name="KSO_WM_TAG_VERSION" val="1.0"/>
  <p:tag name="KSO_WM_BEAUTIFY_FLAG" val="#wm#"/>
  <p:tag name="KSO_WM_UNIT_DIAGRAM_ISNUMVISUAL" val="0"/>
  <p:tag name="KSO_WM_UNIT_DIAGRAM_ISREFERUNIT" val="0"/>
  <p:tag name="KSO_WM_UNIT_NOCLEAR" val="0"/>
  <p:tag name="KSO_WM_UNIT_TEXT_FILL_FORE_SCHEMECOLOR_INDEX" val="14"/>
  <p:tag name="KSO_WM_UNIT_TEXT_FILL_TYPE" val="1"/>
  <p:tag name="KSO_WM_UNIT_USESOURCEFORMAT_APPLY" val="1"/>
</p:tagLst>
</file>

<file path=ppt/tags/tag74.xml><?xml version="1.0" encoding="utf-8"?>
<p:tagLst xmlns:p="http://schemas.openxmlformats.org/presentationml/2006/main">
  <p:tag name="KSO_WM_UNIT_TIMELINE_IDINGROUP" val="5"/>
  <p:tag name="KSO_WM_UNIT_COLOR_SCHEME_SHAPE_ID" val="22"/>
  <p:tag name="KSO_WM_UNIT_COLOR_SCHEME_PARENT_PAGE" val="0_4"/>
  <p:tag name="KSO_WM_UNIT_TIMELINE_EMPHASIS_ID" val="5"/>
  <p:tag name="KSO_WM_UNIT_ISCONTENTSTITLE" val="0"/>
  <p:tag name="KSO_WM_UNIT_PRESET_TEXT" val="事件内容标题"/>
  <p:tag name="KSO_WM_UNIT_VALUE" val="7"/>
  <p:tag name="KSO_WM_UNIT_HIGHLIGHT" val="0"/>
  <p:tag name="KSO_WM_UNIT_COMPATIBLE" val="0"/>
  <p:tag name="KSO_WM_DIAGRAM_GROUP_CODE" val="m1-1"/>
  <p:tag name="KSO_WM_UNIT_TYPE" val="m_h_h_a"/>
  <p:tag name="KSO_WM_UNIT_INDEX" val="1_3_1_1"/>
  <p:tag name="KSO_WM_UNIT_ID" val="diagram20191589_4*m_h_h_a*1_3_1_1"/>
  <p:tag name="KSO_WM_TEMPLATE_CATEGORY" val="diagram"/>
  <p:tag name="KSO_WM_TEMPLATE_INDEX" val="20191589"/>
  <p:tag name="KSO_WM_UNIT_LAYERLEVEL" val="1_1_1_1"/>
  <p:tag name="KSO_WM_TAG_VERSION" val="1.0"/>
  <p:tag name="KSO_WM_BEAUTIFY_FLAG" val="#wm#"/>
  <p:tag name="KSO_WM_UNIT_DIAGRAM_ISNUMVISUAL" val="0"/>
  <p:tag name="KSO_WM_UNIT_DIAGRAM_ISREFERUNIT" val="0"/>
  <p:tag name="KSO_WM_UNIT_NOCLEAR" val="0"/>
  <p:tag name="KSO_WM_UNIT_USESOURCEFORMAT_APPLY" val="1"/>
</p:tagLst>
</file>

<file path=ppt/tags/tag75.xml><?xml version="1.0" encoding="utf-8"?>
<p:tagLst xmlns:p="http://schemas.openxmlformats.org/presentationml/2006/main">
  <p:tag name="KSO_WM_UNIT_TIMELINE_IDINGROUP" val="6"/>
  <p:tag name="KSO_WM_UNIT_COLOR_SCHEME_SHAPE_ID" val="23"/>
  <p:tag name="KSO_WM_UNIT_COLOR_SCHEME_PARENT_PAGE" val="0_4"/>
  <p:tag name="KSO_WM_UNIT_TIMELINE_EMPHASIS_ID" val="6"/>
  <p:tag name="KSO_WM_UNIT_HIGHLIGHT" val="0"/>
  <p:tag name="KSO_WM_UNIT_COMPATIBLE" val="0"/>
  <p:tag name="KSO_WM_DIAGRAM_GROUP_CODE" val="m1-1"/>
  <p:tag name="KSO_WM_UNIT_TYPE" val="m_h_i"/>
  <p:tag name="KSO_WM_UNIT_INDEX" val="1_3_3"/>
  <p:tag name="KSO_WM_UNIT_ID" val="diagram20191589_4*m_h_i*1_3_3"/>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1"/>
</p:tagLst>
</file>

<file path=ppt/tags/tag76.xml><?xml version="1.0" encoding="utf-8"?>
<p:tagLst xmlns:p="http://schemas.openxmlformats.org/presentationml/2006/main">
  <p:tag name="KSO_WM_UNIT_COLOR_SCHEME_SHAPE_ID" val="24"/>
  <p:tag name="KSO_WM_UNIT_COLOR_SCHEME_PARENT_PAGE" val="0_4"/>
  <p:tag name="KSO_WM_UNIT_TIMELINE_EMPHASIS_ID" val="3"/>
  <p:tag name="KSO_WM_UNIT_HIGHLIGHT" val="0"/>
  <p:tag name="KSO_WM_UNIT_COMPATIBLE" val="0"/>
  <p:tag name="KSO_WM_DIAGRAM_GROUP_CODE" val="m1-1"/>
  <p:tag name="KSO_WM_UNIT_TYPE" val="m_i"/>
  <p:tag name="KSO_WM_UNIT_INDEX" val="1_2"/>
  <p:tag name="KSO_WM_UNIT_ID" val="diagram20191589_4*m_i*1_2"/>
  <p:tag name="KSO_WM_TEMPLATE_CATEGORY" val="diagram"/>
  <p:tag name="KSO_WM_TEMPLATE_INDEX" val="20191589"/>
  <p:tag name="KSO_WM_UNIT_LAYERLEVEL" val="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77.xml><?xml version="1.0" encoding="utf-8"?>
<p:tagLst xmlns:p="http://schemas.openxmlformats.org/presentationml/2006/main">
  <p:tag name="KSO_WM_UNIT_HIGHLIGHT" val="0"/>
  <p:tag name="KSO_WM_UNIT_COMPATIBLE" val="0"/>
  <p:tag name="KSO_WM_DIAGRAM_GROUP_CODE" val="r1-1"/>
  <p:tag name="KSO_WM_UNIT_TYPE" val="r_i"/>
  <p:tag name="KSO_WM_UNIT_INDEX" val="1_5"/>
  <p:tag name="KSO_WM_UNIT_ID" val="diagram20201662_2*r_i*1_5"/>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78.xml><?xml version="1.0" encoding="utf-8"?>
<p:tagLst xmlns:p="http://schemas.openxmlformats.org/presentationml/2006/main">
  <p:tag name="KSO_WM_UNIT_HIGHLIGHT" val="0"/>
  <p:tag name="KSO_WM_UNIT_COMPATIBLE" val="0"/>
  <p:tag name="KSO_WM_DIAGRAM_GROUP_CODE" val="r1-1"/>
  <p:tag name="KSO_WM_UNIT_TYPE" val="r_i"/>
  <p:tag name="KSO_WM_UNIT_INDEX" val="1_6"/>
  <p:tag name="KSO_WM_UNIT_ID" val="diagram20201662_2*r_i*1_6"/>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79.xml><?xml version="1.0" encoding="utf-8"?>
<p:tagLst xmlns:p="http://schemas.openxmlformats.org/presentationml/2006/main">
  <p:tag name="KSO_WM_UNIT_HIGHLIGHT" val="0"/>
  <p:tag name="KSO_WM_UNIT_COMPATIBLE" val="0"/>
  <p:tag name="KSO_WM_DIAGRAM_GROUP_CODE" val="r1-1"/>
  <p:tag name="KSO_WM_UNIT_TYPE" val="r_i"/>
  <p:tag name="KSO_WM_UNIT_INDEX" val="1_7"/>
  <p:tag name="KSO_WM_UNIT_ID" val="diagram20201662_2*r_i*1_7"/>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8.xml><?xml version="1.0" encoding="utf-8"?>
<p:tagLst xmlns:p="http://schemas.openxmlformats.org/presentationml/2006/main">
  <p:tag name="KSO_WM_UNIT_ISCONTENTSTITLE" val="0"/>
  <p:tag name="KSO_WM_UNIT_VALUE" val="11"/>
  <p:tag name="KSO_WM_UNIT_HIGHLIGHT" val="0"/>
  <p:tag name="KSO_WM_UNIT_COMPATIBLE" val="0"/>
  <p:tag name="KSO_WM_UNIT_DIAGRAM_ISNUMVISUAL" val="0"/>
  <p:tag name="KSO_WM_UNIT_DIAGRAM_ISREFERUNIT" val="0"/>
  <p:tag name="KSO_WM_UNIT_ID" val="diagram30178323_1*h_a*1_1"/>
  <p:tag name="KSO_WM_TEMPLATE_CATEGORY" val="diagram"/>
  <p:tag name="KSO_WM_TEMPLATE_INDEX" val="30178323"/>
  <p:tag name="KSO_WM_UNIT_LAYERLEVEL" val="1_1"/>
  <p:tag name="KSO_WM_TAG_VERSION" val="1.0"/>
  <p:tag name="KSO_WM_BEAUTIFY_FLAG" val="#wm#"/>
  <p:tag name="KSO_WM_UNIT_TEXT_PART_ID" val="1-Z"/>
  <p:tag name="KSO_WM_UNIT_TEXT_PART_SIZE" val="30*224.5"/>
  <p:tag name="KSO_WM_UNIT_PRESET_TEXT" val="单击此处添加小标题"/>
  <p:tag name="KSO_WM_UNIT_TYPE" val="h_a"/>
  <p:tag name="KSO_WM_UNIT_INDEX" val="1_1"/>
  <p:tag name="KSO_WM_UNIT_ADJUSTLAYOUT_ID" val="5"/>
  <p:tag name="KSO_WM_UNIT_COLOR_SCHEME_SHAPE_ID" val="5"/>
  <p:tag name="KSO_WM_UNIT_COLOR_SCHEME_PARENT_PAGE" val="0_1"/>
</p:tagLst>
</file>

<file path=ppt/tags/tag80.xml><?xml version="1.0" encoding="utf-8"?>
<p:tagLst xmlns:p="http://schemas.openxmlformats.org/presentationml/2006/main">
  <p:tag name="KSO_WM_UNIT_HIGHLIGHT" val="0"/>
  <p:tag name="KSO_WM_UNIT_COMPATIBLE" val="0"/>
  <p:tag name="KSO_WM_DIAGRAM_GROUP_CODE" val="r1-1"/>
  <p:tag name="KSO_WM_UNIT_TYPE" val="r_i"/>
  <p:tag name="KSO_WM_UNIT_INDEX" val="1_8"/>
  <p:tag name="KSO_WM_UNIT_ID" val="diagram20201662_2*r_i*1_8"/>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81.xml><?xml version="1.0" encoding="utf-8"?>
<p:tagLst xmlns:p="http://schemas.openxmlformats.org/presentationml/2006/main">
  <p:tag name="KSO_WM_UNIT_HIGHLIGHT" val="0"/>
  <p:tag name="KSO_WM_UNIT_COMPATIBLE" val="0"/>
  <p:tag name="KSO_WM_DIAGRAM_GROUP_CODE" val="r1-1"/>
  <p:tag name="KSO_WM_UNIT_TYPE" val="r_i"/>
  <p:tag name="KSO_WM_UNIT_INDEX" val="1_9"/>
  <p:tag name="KSO_WM_UNIT_ID" val="diagram20201662_2*r_i*1_9"/>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82.xml><?xml version="1.0" encoding="utf-8"?>
<p:tagLst xmlns:p="http://schemas.openxmlformats.org/presentationml/2006/main">
  <p:tag name="KSO_WM_UNIT_HIGHLIGHT" val="0"/>
  <p:tag name="KSO_WM_UNIT_COMPATIBLE" val="0"/>
  <p:tag name="KSO_WM_DIAGRAM_GROUP_CODE" val="r1-1"/>
  <p:tag name="KSO_WM_UNIT_TYPE" val="r_i"/>
  <p:tag name="KSO_WM_UNIT_INDEX" val="1_10"/>
  <p:tag name="KSO_WM_UNIT_ID" val="diagram20201662_2*r_i*1_10"/>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5"/>
  <p:tag name="KSO_WM_UNIT_FILL_TYPE" val="1"/>
  <p:tag name="KSO_WM_UNIT_TEXT_FILL_FORE_SCHEMECOLOR_INDEX" val="13"/>
  <p:tag name="KSO_WM_UNIT_TEXT_FILL_TYPE" val="1"/>
  <p:tag name="KSO_WM_UNIT_USESOURCEFORMAT_APPLY" val="1"/>
</p:tagLst>
</file>

<file path=ppt/tags/tag83.xml><?xml version="1.0" encoding="utf-8"?>
<p:tagLst xmlns:p="http://schemas.openxmlformats.org/presentationml/2006/main">
  <p:tag name="KSO_WM_UNIT_HIGHLIGHT" val="0"/>
  <p:tag name="KSO_WM_UNIT_COMPATIBLE" val="0"/>
  <p:tag name="KSO_WM_DIAGRAM_GROUP_CODE" val="r1-1"/>
  <p:tag name="KSO_WM_UNIT_TYPE" val="r_i"/>
  <p:tag name="KSO_WM_UNIT_INDEX" val="1_11"/>
  <p:tag name="KSO_WM_UNIT_ID" val="diagram20201662_2*r_i*1_11"/>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84.xml><?xml version="1.0" encoding="utf-8"?>
<p:tagLst xmlns:p="http://schemas.openxmlformats.org/presentationml/2006/main">
  <p:tag name="KSO_WM_UNIT_HIGHLIGHT" val="0"/>
  <p:tag name="KSO_WM_UNIT_COMPATIBLE" val="0"/>
  <p:tag name="KSO_WM_DIAGRAM_GROUP_CODE" val="r1-1"/>
  <p:tag name="KSO_WM_UNIT_TYPE" val="r_i"/>
  <p:tag name="KSO_WM_UNIT_INDEX" val="1_12"/>
  <p:tag name="KSO_WM_UNIT_ID" val="diagram20201662_2*r_i*1_12"/>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5"/>
  <p:tag name="KSO_WM_UNIT_FILL_TYPE" val="1"/>
  <p:tag name="KSO_WM_UNIT_TEXT_FILL_FORE_SCHEMECOLOR_INDEX" val="13"/>
  <p:tag name="KSO_WM_UNIT_TEXT_FILL_TYPE" val="1"/>
  <p:tag name="KSO_WM_UNIT_USESOURCEFORMAT_APPLY" val="1"/>
</p:tagLst>
</file>

<file path=ppt/tags/tag85.xml><?xml version="1.0" encoding="utf-8"?>
<p:tagLst xmlns:p="http://schemas.openxmlformats.org/presentationml/2006/main">
  <p:tag name="KSO_WM_UNIT_HIGHLIGHT" val="0"/>
  <p:tag name="KSO_WM_UNIT_COMPATIBLE" val="0"/>
  <p:tag name="KSO_WM_DIAGRAM_GROUP_CODE" val="r1-1"/>
  <p:tag name="KSO_WM_UNIT_TYPE" val="r_i"/>
  <p:tag name="KSO_WM_UNIT_INDEX" val="1_13"/>
  <p:tag name="KSO_WM_UNIT_ID" val="diagram20201662_2*r_i*1_13"/>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86.xml><?xml version="1.0" encoding="utf-8"?>
<p:tagLst xmlns:p="http://schemas.openxmlformats.org/presentationml/2006/main">
  <p:tag name="KSO_WM_UNIT_HIGHLIGHT" val="0"/>
  <p:tag name="KSO_WM_UNIT_COMPATIBLE" val="0"/>
  <p:tag name="KSO_WM_DIAGRAM_GROUP_CODE" val="r1-1"/>
  <p:tag name="KSO_WM_UNIT_TYPE" val="r_i"/>
  <p:tag name="KSO_WM_UNIT_INDEX" val="1_14"/>
  <p:tag name="KSO_WM_UNIT_ID" val="diagram20201662_2*r_i*1_14"/>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5"/>
  <p:tag name="KSO_WM_UNIT_FILL_TYPE" val="1"/>
  <p:tag name="KSO_WM_UNIT_TEXT_FILL_FORE_SCHEMECOLOR_INDEX" val="13"/>
  <p:tag name="KSO_WM_UNIT_TEXT_FILL_TYPE" val="1"/>
  <p:tag name="KSO_WM_UNIT_USESOURCEFORMAT_APPLY" val="1"/>
</p:tagLst>
</file>

<file path=ppt/tags/tag87.xml><?xml version="1.0" encoding="utf-8"?>
<p:tagLst xmlns:p="http://schemas.openxmlformats.org/presentationml/2006/main">
  <p:tag name="KSO_WM_UNIT_HIGHLIGHT" val="0"/>
  <p:tag name="KSO_WM_UNIT_COMPATIBLE" val="0"/>
  <p:tag name="KSO_WM_DIAGRAM_GROUP_CODE" val="r1-1"/>
  <p:tag name="KSO_WM_UNIT_TYPE" val="r_i"/>
  <p:tag name="KSO_WM_UNIT_INDEX" val="1_15"/>
  <p:tag name="KSO_WM_UNIT_ID" val="diagram20201662_2*r_i*1_15"/>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88.xml><?xml version="1.0" encoding="utf-8"?>
<p:tagLst xmlns:p="http://schemas.openxmlformats.org/presentationml/2006/main">
  <p:tag name="KSO_WM_UNIT_HIGHLIGHT" val="0"/>
  <p:tag name="KSO_WM_UNIT_COMPATIBLE" val="0"/>
  <p:tag name="KSO_WM_DIAGRAM_GROUP_CODE" val="r1-1"/>
  <p:tag name="KSO_WM_UNIT_TYPE" val="r_i"/>
  <p:tag name="KSO_WM_UNIT_INDEX" val="1_16"/>
  <p:tag name="KSO_WM_UNIT_ID" val="diagram20201662_2*r_i*1_16"/>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89.xml><?xml version="1.0" encoding="utf-8"?>
<p:tagLst xmlns:p="http://schemas.openxmlformats.org/presentationml/2006/main">
  <p:tag name="KSO_WM_UNIT_HIGHLIGHT" val="0"/>
  <p:tag name="KSO_WM_UNIT_COMPATIBLE" val="0"/>
  <p:tag name="KSO_WM_DIAGRAM_GROUP_CODE" val="r1-1"/>
  <p:tag name="KSO_WM_UNIT_TYPE" val="r_i"/>
  <p:tag name="KSO_WM_UNIT_INDEX" val="1_17"/>
  <p:tag name="KSO_WM_UNIT_ID" val="diagram20201662_2*r_i*1_17"/>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30178323_1*h_i*1_3"/>
  <p:tag name="KSO_WM_TEMPLATE_CATEGORY" val="diagram"/>
  <p:tag name="KSO_WM_TEMPLATE_INDEX" val="30178323"/>
  <p:tag name="KSO_WM_UNIT_LAYERLEVEL" val="1_1"/>
  <p:tag name="KSO_WM_TAG_VERSION" val="1.0"/>
  <p:tag name="KSO_WM_BEAUTIFY_FLAG" val="#wm#"/>
  <p:tag name="KSO_WM_UNIT_TYPE" val="h_i"/>
  <p:tag name="KSO_WM_UNIT_INDEX" val="1_3"/>
  <p:tag name="KSO_WM_UNIT_ADJUSTLAYOUT_ID" val="19"/>
  <p:tag name="KSO_WM_UNIT_COLOR_SCHEME_SHAPE_ID" val="19"/>
  <p:tag name="KSO_WM_UNIT_COLOR_SCHEME_PARENT_PAGE" val="0_1"/>
</p:tagLst>
</file>

<file path=ppt/tags/tag90.xml><?xml version="1.0" encoding="utf-8"?>
<p:tagLst xmlns:p="http://schemas.openxmlformats.org/presentationml/2006/main">
  <p:tag name="KSO_WM_UNIT_HIGHLIGHT" val="0"/>
  <p:tag name="KSO_WM_UNIT_COMPATIBLE" val="0"/>
  <p:tag name="KSO_WM_DIAGRAM_GROUP_CODE" val="r1-1"/>
  <p:tag name="KSO_WM_UNIT_TYPE" val="r_i"/>
  <p:tag name="KSO_WM_UNIT_INDEX" val="1_18"/>
  <p:tag name="KSO_WM_UNIT_ID" val="diagram20201662_2*r_i*1_18"/>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91.xml><?xml version="1.0" encoding="utf-8"?>
<p:tagLst xmlns:p="http://schemas.openxmlformats.org/presentationml/2006/main">
  <p:tag name="KSO_WM_UNIT_HIGHLIGHT" val="0"/>
  <p:tag name="KSO_WM_UNIT_COMPATIBLE" val="0"/>
  <p:tag name="KSO_WM_DIAGRAM_GROUP_CODE" val="r1-1"/>
  <p:tag name="KSO_WM_UNIT_TYPE" val="r_i"/>
  <p:tag name="KSO_WM_UNIT_INDEX" val="1_19"/>
  <p:tag name="KSO_WM_UNIT_ID" val="diagram20201662_2*r_i*1_19"/>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92.xml><?xml version="1.0" encoding="utf-8"?>
<p:tagLst xmlns:p="http://schemas.openxmlformats.org/presentationml/2006/main">
  <p:tag name="KSO_WM_UNIT_HIGHLIGHT" val="0"/>
  <p:tag name="KSO_WM_UNIT_COMPATIBLE" val="0"/>
  <p:tag name="KSO_WM_DIAGRAM_GROUP_CODE" val="r1-1"/>
  <p:tag name="KSO_WM_UNIT_TYPE" val="r_i"/>
  <p:tag name="KSO_WM_UNIT_INDEX" val="1_32"/>
  <p:tag name="KSO_WM_UNIT_ID" val="diagram20201662_2*r_i*1_32"/>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93.xml><?xml version="1.0" encoding="utf-8"?>
<p:tagLst xmlns:p="http://schemas.openxmlformats.org/presentationml/2006/main">
  <p:tag name="KSO_WM_UNIT_HIGHLIGHT" val="0"/>
  <p:tag name="KSO_WM_UNIT_COMPATIBLE" val="0"/>
  <p:tag name="KSO_WM_DIAGRAM_GROUP_CODE" val="r1-1"/>
  <p:tag name="KSO_WM_UNIT_TYPE" val="r_i"/>
  <p:tag name="KSO_WM_UNIT_INDEX" val="1_33"/>
  <p:tag name="KSO_WM_UNIT_ID" val="diagram20201662_2*r_i*1_33"/>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94.xml><?xml version="1.0" encoding="utf-8"?>
<p:tagLst xmlns:p="http://schemas.openxmlformats.org/presentationml/2006/main">
  <p:tag name="KSO_WM_UNIT_HIGHLIGHT" val="0"/>
  <p:tag name="KSO_WM_UNIT_COMPATIBLE" val="0"/>
  <p:tag name="KSO_WM_DIAGRAM_GROUP_CODE" val="r1-1"/>
  <p:tag name="KSO_WM_UNIT_TYPE" val="r_i"/>
  <p:tag name="KSO_WM_UNIT_INDEX" val="1_35"/>
  <p:tag name="KSO_WM_UNIT_ID" val="diagram20201662_2*r_i*1_35"/>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95.xml><?xml version="1.0" encoding="utf-8"?>
<p:tagLst xmlns:p="http://schemas.openxmlformats.org/presentationml/2006/main">
  <p:tag name="KSO_WM_UNIT_HIGHLIGHT" val="0"/>
  <p:tag name="KSO_WM_UNIT_COMPATIBLE" val="0"/>
  <p:tag name="KSO_WM_DIAGRAM_GROUP_CODE" val="r1-1"/>
  <p:tag name="KSO_WM_UNIT_TYPE" val="r_i"/>
  <p:tag name="KSO_WM_UNIT_INDEX" val="1_36"/>
  <p:tag name="KSO_WM_UNIT_ID" val="diagram20201662_2*r_i*1_36"/>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96.xml><?xml version="1.0" encoding="utf-8"?>
<p:tagLst xmlns:p="http://schemas.openxmlformats.org/presentationml/2006/main">
  <p:tag name="KSO_WM_UNIT_HIGHLIGHT" val="0"/>
  <p:tag name="KSO_WM_UNIT_COMPATIBLE" val="0"/>
  <p:tag name="KSO_WM_DIAGRAM_GROUP_CODE" val="r1-1"/>
  <p:tag name="KSO_WM_UNIT_TYPE" val="r_i"/>
  <p:tag name="KSO_WM_UNIT_INDEX" val="1_37"/>
  <p:tag name="KSO_WM_UNIT_ID" val="diagram20201662_2*r_i*1_37"/>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97.xml><?xml version="1.0" encoding="utf-8"?>
<p:tagLst xmlns:p="http://schemas.openxmlformats.org/presentationml/2006/main">
  <p:tag name="KSO_WM_UNIT_HIGHLIGHT" val="0"/>
  <p:tag name="KSO_WM_UNIT_COMPATIBLE" val="0"/>
  <p:tag name="KSO_WM_DIAGRAM_GROUP_CODE" val="r1-1"/>
  <p:tag name="KSO_WM_UNIT_TYPE" val="r_i"/>
  <p:tag name="KSO_WM_UNIT_INDEX" val="1_38"/>
  <p:tag name="KSO_WM_UNIT_ID" val="diagram20201662_2*r_i*1_38"/>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98.xml><?xml version="1.0" encoding="utf-8"?>
<p:tagLst xmlns:p="http://schemas.openxmlformats.org/presentationml/2006/main">
  <p:tag name="KSO_WM_UNIT_HIGHLIGHT" val="0"/>
  <p:tag name="KSO_WM_UNIT_COMPATIBLE" val="0"/>
  <p:tag name="KSO_WM_DIAGRAM_GROUP_CODE" val="r1-1"/>
  <p:tag name="KSO_WM_UNIT_TYPE" val="r_i"/>
  <p:tag name="KSO_WM_UNIT_INDEX" val="1_39"/>
  <p:tag name="KSO_WM_UNIT_ID" val="diagram20201662_2*r_i*1_39"/>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ags/tag99.xml><?xml version="1.0" encoding="utf-8"?>
<p:tagLst xmlns:p="http://schemas.openxmlformats.org/presentationml/2006/main">
  <p:tag name="KSO_WM_UNIT_HIGHLIGHT" val="0"/>
  <p:tag name="KSO_WM_UNIT_COMPATIBLE" val="0"/>
  <p:tag name="KSO_WM_DIAGRAM_GROUP_CODE" val="r1-1"/>
  <p:tag name="KSO_WM_UNIT_TYPE" val="r_i"/>
  <p:tag name="KSO_WM_UNIT_INDEX" val="1_40"/>
  <p:tag name="KSO_WM_UNIT_ID" val="diagram20201662_2*r_i*1_40"/>
  <p:tag name="KSO_WM_TEMPLATE_CATEGORY" val="diagram"/>
  <p:tag name="KSO_WM_TEMPLATE_INDEX" val="20201662"/>
  <p:tag name="KSO_WM_UNIT_LAYERLEVEL" val="1_1"/>
  <p:tag name="KSO_WM_TAG_VERSION" val="1.0"/>
  <p:tag name="KSO_WM_BEAUTIFY_FLAG" val="#wm#"/>
  <p:tag name="KSO_WM_UNIT_DIAGRAM_ISNUMVISUAL" val="0"/>
  <p:tag name="KSO_WM_UNIT_DIAGRAM_ISREFERUNIT" val="0"/>
  <p:tag name="KSO_WM_UNIT_DIAGRAM_CONTRAST_TITLE_CNT" val="2"/>
  <p:tag name="KSO_WM_UNIT_DIAGRAM_DIMENSION_TITLE_CNT" val="2"/>
  <p:tag name="KSO_WM_UNIT_TEXT_FILL_FORE_SCHEMECOLOR_INDEX" val="13"/>
  <p:tag name="KSO_WM_UNIT_TEXT_FILL_TYPE" val="1"/>
  <p:tag name="KSO_WM_UNIT_USESOURCEFORMAT_APPLY" val="1"/>
</p:tagLst>
</file>

<file path=ppt/theme/theme1.xml><?xml version="1.0" encoding="utf-8"?>
<a:theme xmlns:a="http://schemas.openxmlformats.org/drawingml/2006/main" name="基本版式">
  <a:themeElements>
    <a:clrScheme name="自定义 4">
      <a:dk1>
        <a:sysClr val="windowText" lastClr="000000"/>
      </a:dk1>
      <a:lt1>
        <a:sysClr val="window" lastClr="FFFFFF"/>
      </a:lt1>
      <a:dk2>
        <a:srgbClr val="3D3D3D"/>
      </a:dk2>
      <a:lt2>
        <a:srgbClr val="999999"/>
      </a:lt2>
      <a:accent1>
        <a:srgbClr val="56A2EC"/>
      </a:accent1>
      <a:accent2>
        <a:srgbClr val="954F72"/>
      </a:accent2>
      <a:accent3>
        <a:srgbClr val="006EB2"/>
      </a:accent3>
      <a:accent4>
        <a:srgbClr val="330E42"/>
      </a:accent4>
      <a:accent5>
        <a:srgbClr val="CC6600"/>
      </a:accent5>
      <a:accent6>
        <a:srgbClr val="9A59B5"/>
      </a:accent6>
      <a:hlink>
        <a:srgbClr val="0563C1"/>
      </a:hlink>
      <a:folHlink>
        <a:srgbClr val="954F72"/>
      </a:folHlink>
    </a:clrScheme>
    <a:fontScheme name="3t3vql3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3t3vql3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6465</Words>
  <Application>WPS 演示</Application>
  <PresentationFormat>宽屏</PresentationFormat>
  <Paragraphs>468</Paragraphs>
  <Slides>17</Slides>
  <Notes>18</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17</vt:i4>
      </vt:variant>
    </vt:vector>
  </HeadingPairs>
  <TitlesOfParts>
    <vt:vector size="38" baseType="lpstr">
      <vt:lpstr>Arial</vt:lpstr>
      <vt:lpstr>宋体</vt:lpstr>
      <vt:lpstr>Wingdings</vt:lpstr>
      <vt:lpstr>黑体</vt:lpstr>
      <vt:lpstr>微软雅黑</vt:lpstr>
      <vt:lpstr>Impact</vt:lpstr>
      <vt:lpstr>等线</vt:lpstr>
      <vt:lpstr>Wingdings</vt:lpstr>
      <vt:lpstr>Times New Roman</vt:lpstr>
      <vt:lpstr>仿宋_GB2312</vt:lpstr>
      <vt:lpstr>楷体</vt:lpstr>
      <vt:lpstr>华文仿宋</vt:lpstr>
      <vt:lpstr>仿宋</vt:lpstr>
      <vt:lpstr>Calibri</vt:lpstr>
      <vt:lpstr>Roboto Medium</vt:lpstr>
      <vt:lpstr>Segoe Print</vt:lpstr>
      <vt:lpstr>Calibri</vt:lpstr>
      <vt:lpstr>Arial</vt:lpstr>
      <vt:lpstr>Arial Unicode MS</vt:lpstr>
      <vt:lpstr>基本版式</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张文怡</dc:creator>
  <cp:lastModifiedBy>yy</cp:lastModifiedBy>
  <cp:revision>200</cp:revision>
  <dcterms:created xsi:type="dcterms:W3CDTF">2024-04-19T02:27:00Z</dcterms:created>
  <dcterms:modified xsi:type="dcterms:W3CDTF">2024-04-28T02:32:58Z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2052-11.8.2.12085</vt:lpwstr>
  </property>
  <property fmtid="{D5CDD505-2E9C-101B-9397-08002B2CF9AE}" pid="3" name="ICV">
    <vt:lpwstr>3A421D6E08D94DD2B5C4625E1B866EB0_12</vt:lpwstr>
  </property>
</Properties>
</file>